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charts/chart35.xml" ContentType="application/vnd.openxmlformats-officedocument.drawingml.chart+xml"/>
  <Override PartName="/ppt/charts/chart3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617" r:id="rId2"/>
    <p:sldId id="666" r:id="rId3"/>
    <p:sldId id="668" r:id="rId4"/>
    <p:sldId id="735" r:id="rId5"/>
    <p:sldId id="671" r:id="rId6"/>
    <p:sldId id="713" r:id="rId7"/>
    <p:sldId id="730" r:id="rId8"/>
    <p:sldId id="714" r:id="rId9"/>
    <p:sldId id="716" r:id="rId10"/>
    <p:sldId id="731" r:id="rId11"/>
    <p:sldId id="732" r:id="rId12"/>
    <p:sldId id="717" r:id="rId13"/>
    <p:sldId id="715" r:id="rId14"/>
    <p:sldId id="733" r:id="rId15"/>
    <p:sldId id="718" r:id="rId16"/>
    <p:sldId id="719" r:id="rId17"/>
    <p:sldId id="720" r:id="rId18"/>
    <p:sldId id="734" r:id="rId19"/>
    <p:sldId id="721" r:id="rId20"/>
    <p:sldId id="737" r:id="rId21"/>
    <p:sldId id="736" r:id="rId22"/>
    <p:sldId id="722" r:id="rId23"/>
    <p:sldId id="738" r:id="rId24"/>
    <p:sldId id="739" r:id="rId25"/>
    <p:sldId id="740" r:id="rId26"/>
    <p:sldId id="741" r:id="rId27"/>
    <p:sldId id="723" r:id="rId28"/>
    <p:sldId id="742" r:id="rId29"/>
    <p:sldId id="743" r:id="rId30"/>
    <p:sldId id="724" r:id="rId31"/>
    <p:sldId id="689" r:id="rId32"/>
    <p:sldId id="665" r:id="rId33"/>
  </p:sldIdLst>
  <p:sldSz cx="10287000" cy="6858000" type="35mm"/>
  <p:notesSz cx="9929813" cy="6789738"/>
  <p:custDataLst>
    <p:tags r:id="rId36"/>
  </p:custDataLst>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CC"/>
    <a:srgbClr val="99FF66"/>
    <a:srgbClr val="009900"/>
    <a:srgbClr val="0000FF"/>
    <a:srgbClr val="000099"/>
    <a:srgbClr val="FF3399"/>
    <a:srgbClr val="FFFF00"/>
    <a:srgbClr val="CC0000"/>
    <a:srgbClr val="CC3300"/>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672" autoAdjust="0"/>
    <p:restoredTop sz="99649" autoAdjust="0"/>
  </p:normalViewPr>
  <p:slideViewPr>
    <p:cSldViewPr snapToGrid="0">
      <p:cViewPr>
        <p:scale>
          <a:sx n="75" d="100"/>
          <a:sy n="75" d="100"/>
        </p:scale>
        <p:origin x="-1086" y="-78"/>
      </p:cViewPr>
      <p:guideLst>
        <p:guide orient="horz" pos="1811"/>
        <p:guide pos="3253"/>
      </p:guideLst>
    </p:cSldViewPr>
  </p:slideViewPr>
  <p:notesTextViewPr>
    <p:cViewPr>
      <p:scale>
        <a:sx n="100" d="100"/>
        <a:sy n="100" d="100"/>
      </p:scale>
      <p:origin x="0" y="0"/>
    </p:cViewPr>
  </p:notesTextViewPr>
  <p:sorterViewPr>
    <p:cViewPr>
      <p:scale>
        <a:sx n="100" d="100"/>
        <a:sy n="100" d="100"/>
      </p:scale>
      <p:origin x="0" y="0"/>
    </p:cViewPr>
  </p:sorter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Documents%20and%20Settings\DCONCORDET\Bureau\Lubjana\Example.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27.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28.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29.xml.rels><?xml version="1.0" encoding="UTF-8" standalone="yes"?>
<Relationships xmlns="http://schemas.openxmlformats.org/package/2006/relationships"><Relationship Id="rId1" Type="http://schemas.openxmlformats.org/officeDocument/2006/relationships/oleObject" Target="file:///C:\Documents%20and%20Settings\DCONCORDET\Bureau\Lubjana\Example.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30.xml.rels><?xml version="1.0" encoding="UTF-8" standalone="yes"?>
<Relationships xmlns="http://schemas.openxmlformats.org/package/2006/relationships"><Relationship Id="rId1" Type="http://schemas.openxmlformats.org/officeDocument/2006/relationships/oleObject" Target="file:///C:\Documents%20and%20Settings\DCONCORDET\Bureau\Lubjana\Example.xlsx" TargetMode="External"/></Relationships>
</file>

<file path=ppt/charts/_rels/chart31.xml.rels><?xml version="1.0" encoding="UTF-8" standalone="yes"?>
<Relationships xmlns="http://schemas.openxmlformats.org/package/2006/relationships"><Relationship Id="rId1" Type="http://schemas.openxmlformats.org/officeDocument/2006/relationships/oleObject" Target="file:///C:\Documents%20and%20Settings\DCONCORDET\Bureau\Lubjana\Example.xlsx" TargetMode="External"/></Relationships>
</file>

<file path=ppt/charts/_rels/chart32.xml.rels><?xml version="1.0" encoding="UTF-8" standalone="yes"?>
<Relationships xmlns="http://schemas.openxmlformats.org/package/2006/relationships"><Relationship Id="rId1" Type="http://schemas.openxmlformats.org/officeDocument/2006/relationships/oleObject" Target="file:///C:\Documents%20and%20Settings\DCONCORDET\Bureau\Lubjana\Example.xlsx" TargetMode="External"/></Relationships>
</file>

<file path=ppt/charts/_rels/chart33.xml.rels><?xml version="1.0" encoding="UTF-8" standalone="yes"?>
<Relationships xmlns="http://schemas.openxmlformats.org/package/2006/relationships"><Relationship Id="rId1" Type="http://schemas.openxmlformats.org/officeDocument/2006/relationships/oleObject" Target="file:///C:\Documents%20and%20Settings\DCONCORDET\Bureau\Lubjana\Example.xlsx" TargetMode="External"/></Relationships>
</file>

<file path=ppt/charts/_rels/chart34.xml.rels><?xml version="1.0" encoding="UTF-8" standalone="yes"?>
<Relationships xmlns="http://schemas.openxmlformats.org/package/2006/relationships"><Relationship Id="rId1" Type="http://schemas.openxmlformats.org/officeDocument/2006/relationships/oleObject" Target="file:///C:\Documents%20and%20Settings\DCONCORDET\Bureau\Lubjana\Example.xlsx" TargetMode="External"/></Relationships>
</file>

<file path=ppt/charts/_rels/chart35.xml.rels><?xml version="1.0" encoding="UTF-8" standalone="yes"?>
<Relationships xmlns="http://schemas.openxmlformats.org/package/2006/relationships"><Relationship Id="rId1" Type="http://schemas.openxmlformats.org/officeDocument/2006/relationships/oleObject" Target="file:///C:\Documents%20and%20Settings\DCONCORDET\Bureau\Lubjana\Example.xlsx" TargetMode="External"/></Relationships>
</file>

<file path=ppt/charts/_rels/chart36.xml.rels><?xml version="1.0" encoding="UTF-8" standalone="yes"?>
<Relationships xmlns="http://schemas.openxmlformats.org/package/2006/relationships"><Relationship Id="rId1" Type="http://schemas.openxmlformats.org/officeDocument/2006/relationships/oleObject" Target="file:///C:\Documents%20and%20Settings\DCONCORDET\Bureau\Lubjana\Example.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DCONCORDET\Bureau\Lubjana\Example.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Documents%20and%20Settings\DCONCORDET\Bureau\Lubjana\Example.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Documents%20and%20Settings\DCONCORDET\Bureau\Lubjana\Exampl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88883742473369"/>
          <c:y val="7.5400556273749364E-2"/>
          <c:w val="0.26463856723791873"/>
          <c:h val="0.88573392878129042"/>
        </c:manualLayout>
      </c:layout>
      <c:scatterChart>
        <c:scatterStyle val="lineMarker"/>
        <c:varyColors val="0"/>
        <c:ser>
          <c:idx val="0"/>
          <c:order val="0"/>
          <c:tx>
            <c:strRef>
              <c:f>'Feuil1 (2)'!$C$1</c:f>
              <c:strCache>
                <c:ptCount val="1"/>
                <c:pt idx="0">
                  <c:v>creat</c:v>
                </c:pt>
              </c:strCache>
            </c:strRef>
          </c:tx>
          <c:spPr>
            <a:ln w="28575">
              <a:solidFill>
                <a:schemeClr val="accent2"/>
              </a:solidFill>
            </a:ln>
          </c:spPr>
          <c:marker>
            <c:symbol val="x"/>
            <c:size val="7"/>
            <c:spPr>
              <a:noFill/>
              <a:ln>
                <a:solidFill>
                  <a:schemeClr val="accent2"/>
                </a:solidFill>
              </a:ln>
            </c:spPr>
          </c:marker>
          <c:xVal>
            <c:numRef>
              <c:f>'Feuil1 (2)'!$B$2:$B$121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xVal>
          <c:yVal>
            <c:numRef>
              <c:f>'Feuil1 (2)'!$C$2:$C$121</c:f>
              <c:numCache>
                <c:formatCode>General</c:formatCode>
                <c:ptCount val="12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pt idx="80">
                  <c:v>110.71479102757075</c:v>
                </c:pt>
                <c:pt idx="81">
                  <c:v>112.28528535415106</c:v>
                </c:pt>
                <c:pt idx="82">
                  <c:v>112.43143595976832</c:v>
                </c:pt>
                <c:pt idx="83">
                  <c:v>112.46782355523034</c:v>
                </c:pt>
                <c:pt idx="84">
                  <c:v>113.76855396621187</c:v>
                </c:pt>
                <c:pt idx="85">
                  <c:v>114.81302702801852</c:v>
                </c:pt>
                <c:pt idx="86">
                  <c:v>115.62119724158536</c:v>
                </c:pt>
                <c:pt idx="87">
                  <c:v>116.21636813592517</c:v>
                </c:pt>
                <c:pt idx="88">
                  <c:v>116.31405392727487</c:v>
                </c:pt>
                <c:pt idx="89">
                  <c:v>117.30613585176846</c:v>
                </c:pt>
                <c:pt idx="90">
                  <c:v>118.04552356065265</c:v>
                </c:pt>
                <c:pt idx="91">
                  <c:v>118.73264614768932</c:v>
                </c:pt>
                <c:pt idx="92">
                  <c:v>119.12048347755496</c:v>
                </c:pt>
                <c:pt idx="93">
                  <c:v>119.17267231994268</c:v>
                </c:pt>
                <c:pt idx="94">
                  <c:v>120.16185149898114</c:v>
                </c:pt>
                <c:pt idx="95">
                  <c:v>121.72682818641043</c:v>
                </c:pt>
                <c:pt idx="96">
                  <c:v>122.26044737322516</c:v>
                </c:pt>
                <c:pt idx="97">
                  <c:v>122.5200149964373</c:v>
                </c:pt>
                <c:pt idx="98">
                  <c:v>122.56028420888384</c:v>
                </c:pt>
                <c:pt idx="99">
                  <c:v>123.07136916413282</c:v>
                </c:pt>
                <c:pt idx="100">
                  <c:v>124.90462551746059</c:v>
                </c:pt>
                <c:pt idx="101">
                  <c:v>127.28016642196451</c:v>
                </c:pt>
                <c:pt idx="102">
                  <c:v>128.6358258683268</c:v>
                </c:pt>
                <c:pt idx="103">
                  <c:v>129.07691264377632</c:v>
                </c:pt>
                <c:pt idx="104">
                  <c:v>131.5679804978754</c:v>
                </c:pt>
                <c:pt idx="105">
                  <c:v>135.22768895194781</c:v>
                </c:pt>
                <c:pt idx="106">
                  <c:v>143.1004352381882</c:v>
                </c:pt>
                <c:pt idx="107">
                  <c:v>145.95468849193497</c:v>
                </c:pt>
                <c:pt idx="108">
                  <c:v>145.97982328592167</c:v>
                </c:pt>
                <c:pt idx="109">
                  <c:v>146.25065984082511</c:v>
                </c:pt>
                <c:pt idx="110">
                  <c:v>150.41773731284889</c:v>
                </c:pt>
                <c:pt idx="111">
                  <c:v>154.79274397106076</c:v>
                </c:pt>
                <c:pt idx="112">
                  <c:v>156.7399784765922</c:v>
                </c:pt>
                <c:pt idx="113">
                  <c:v>166.25136513201377</c:v>
                </c:pt>
                <c:pt idx="114">
                  <c:v>168.37840061955717</c:v>
                </c:pt>
                <c:pt idx="115">
                  <c:v>168.78008399438554</c:v>
                </c:pt>
                <c:pt idx="116">
                  <c:v>169.03890330756346</c:v>
                </c:pt>
                <c:pt idx="117">
                  <c:v>170.15505062023107</c:v>
                </c:pt>
                <c:pt idx="118">
                  <c:v>175.67807580543814</c:v>
                </c:pt>
                <c:pt idx="119">
                  <c:v>194.84538391126102</c:v>
                </c:pt>
              </c:numCache>
            </c:numRef>
          </c:yVal>
          <c:smooth val="0"/>
        </c:ser>
        <c:dLbls>
          <c:showLegendKey val="0"/>
          <c:showVal val="0"/>
          <c:showCatName val="0"/>
          <c:showSerName val="0"/>
          <c:showPercent val="0"/>
          <c:showBubbleSize val="0"/>
        </c:dLbls>
        <c:axId val="99071488"/>
        <c:axId val="99073408"/>
      </c:scatterChart>
      <c:valAx>
        <c:axId val="99071488"/>
        <c:scaling>
          <c:orientation val="minMax"/>
          <c:max val="0.1"/>
        </c:scaling>
        <c:delete val="0"/>
        <c:axPos val="b"/>
        <c:numFmt formatCode="General" sourceLinked="1"/>
        <c:majorTickMark val="none"/>
        <c:minorTickMark val="none"/>
        <c:tickLblPos val="none"/>
        <c:spPr>
          <a:ln>
            <a:noFill/>
          </a:ln>
        </c:spPr>
        <c:crossAx val="99073408"/>
        <c:crosses val="autoZero"/>
        <c:crossBetween val="midCat"/>
      </c:valAx>
      <c:valAx>
        <c:axId val="99073408"/>
        <c:scaling>
          <c:orientation val="minMax"/>
        </c:scaling>
        <c:delete val="0"/>
        <c:axPos val="l"/>
        <c:title>
          <c:tx>
            <c:rich>
              <a:bodyPr rot="-5400000" vert="horz"/>
              <a:lstStyle/>
              <a:p>
                <a:pPr>
                  <a:defRPr/>
                </a:pPr>
                <a:r>
                  <a:rPr lang="en-US"/>
                  <a:t>Creatinine (mmol/L)</a:t>
                </a:r>
              </a:p>
            </c:rich>
          </c:tx>
          <c:layout/>
          <c:overlay val="0"/>
        </c:title>
        <c:numFmt formatCode="General" sourceLinked="1"/>
        <c:majorTickMark val="out"/>
        <c:minorTickMark val="none"/>
        <c:tickLblPos val="nextTo"/>
        <c:crossAx val="99071488"/>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2182844716566621E-2"/>
          <c:y val="1.7529808425159214E-2"/>
          <c:w val="0.89002559055118113"/>
          <c:h val="0.89712393373069099"/>
        </c:manualLayout>
      </c:layout>
      <c:scatterChart>
        <c:scatterStyle val="lineMarker"/>
        <c:varyColors val="0"/>
        <c:ser>
          <c:idx val="0"/>
          <c:order val="0"/>
          <c:tx>
            <c:strRef>
              <c:f>Feuil1!$B$1</c:f>
              <c:strCache>
                <c:ptCount val="1"/>
                <c:pt idx="0">
                  <c:v>Creat</c:v>
                </c:pt>
              </c:strCache>
            </c:strRef>
          </c:tx>
          <c:spPr>
            <a:ln w="28575">
              <a:noFill/>
            </a:ln>
          </c:spPr>
          <c:marker>
            <c:symbol val="x"/>
            <c:size val="7"/>
            <c:spPr>
              <a:noFill/>
              <a:ln>
                <a:solidFill>
                  <a:schemeClr val="accent2"/>
                </a:solidFill>
              </a:ln>
            </c:spPr>
          </c:marker>
          <c:xVal>
            <c:numRef>
              <c:f>Feuil1!$A$2:$A$1461</c:f>
              <c:numCache>
                <c:formatCode>General</c:formatCode>
                <c:ptCount val="1460"/>
                <c:pt idx="0">
                  <c:v>21</c:v>
                </c:pt>
                <c:pt idx="1">
                  <c:v>121</c:v>
                </c:pt>
                <c:pt idx="2">
                  <c:v>49</c:v>
                </c:pt>
                <c:pt idx="3">
                  <c:v>47</c:v>
                </c:pt>
                <c:pt idx="4">
                  <c:v>56</c:v>
                </c:pt>
                <c:pt idx="5">
                  <c:v>64</c:v>
                </c:pt>
                <c:pt idx="6">
                  <c:v>149</c:v>
                </c:pt>
                <c:pt idx="7">
                  <c:v>145</c:v>
                </c:pt>
                <c:pt idx="8">
                  <c:v>97</c:v>
                </c:pt>
                <c:pt idx="9">
                  <c:v>125</c:v>
                </c:pt>
                <c:pt idx="10">
                  <c:v>153</c:v>
                </c:pt>
                <c:pt idx="11">
                  <c:v>71</c:v>
                </c:pt>
                <c:pt idx="12">
                  <c:v>124</c:v>
                </c:pt>
                <c:pt idx="13">
                  <c:v>103</c:v>
                </c:pt>
                <c:pt idx="14">
                  <c:v>94</c:v>
                </c:pt>
                <c:pt idx="15">
                  <c:v>10</c:v>
                </c:pt>
                <c:pt idx="16">
                  <c:v>12</c:v>
                </c:pt>
                <c:pt idx="17">
                  <c:v>132</c:v>
                </c:pt>
                <c:pt idx="18">
                  <c:v>110</c:v>
                </c:pt>
                <c:pt idx="19">
                  <c:v>151</c:v>
                </c:pt>
                <c:pt idx="20">
                  <c:v>34</c:v>
                </c:pt>
                <c:pt idx="21">
                  <c:v>151</c:v>
                </c:pt>
                <c:pt idx="22">
                  <c:v>134</c:v>
                </c:pt>
                <c:pt idx="23">
                  <c:v>137</c:v>
                </c:pt>
                <c:pt idx="24">
                  <c:v>54</c:v>
                </c:pt>
                <c:pt idx="25">
                  <c:v>116</c:v>
                </c:pt>
                <c:pt idx="26">
                  <c:v>25</c:v>
                </c:pt>
                <c:pt idx="27">
                  <c:v>80</c:v>
                </c:pt>
                <c:pt idx="28">
                  <c:v>14</c:v>
                </c:pt>
                <c:pt idx="29">
                  <c:v>32</c:v>
                </c:pt>
                <c:pt idx="30">
                  <c:v>62</c:v>
                </c:pt>
                <c:pt idx="31">
                  <c:v>87</c:v>
                </c:pt>
                <c:pt idx="32">
                  <c:v>88</c:v>
                </c:pt>
                <c:pt idx="33">
                  <c:v>149</c:v>
                </c:pt>
                <c:pt idx="34">
                  <c:v>24</c:v>
                </c:pt>
                <c:pt idx="35">
                  <c:v>11</c:v>
                </c:pt>
                <c:pt idx="36">
                  <c:v>101</c:v>
                </c:pt>
                <c:pt idx="37">
                  <c:v>97</c:v>
                </c:pt>
                <c:pt idx="38">
                  <c:v>56</c:v>
                </c:pt>
                <c:pt idx="39">
                  <c:v>114</c:v>
                </c:pt>
                <c:pt idx="40">
                  <c:v>41</c:v>
                </c:pt>
                <c:pt idx="41">
                  <c:v>67</c:v>
                </c:pt>
                <c:pt idx="42">
                  <c:v>10</c:v>
                </c:pt>
                <c:pt idx="43">
                  <c:v>39</c:v>
                </c:pt>
                <c:pt idx="44">
                  <c:v>90</c:v>
                </c:pt>
                <c:pt idx="45">
                  <c:v>125</c:v>
                </c:pt>
                <c:pt idx="46">
                  <c:v>22</c:v>
                </c:pt>
                <c:pt idx="47">
                  <c:v>52</c:v>
                </c:pt>
                <c:pt idx="48">
                  <c:v>91</c:v>
                </c:pt>
                <c:pt idx="49">
                  <c:v>149</c:v>
                </c:pt>
                <c:pt idx="50">
                  <c:v>151</c:v>
                </c:pt>
                <c:pt idx="51">
                  <c:v>150</c:v>
                </c:pt>
                <c:pt idx="52">
                  <c:v>34</c:v>
                </c:pt>
                <c:pt idx="53">
                  <c:v>29</c:v>
                </c:pt>
                <c:pt idx="54">
                  <c:v>121</c:v>
                </c:pt>
                <c:pt idx="55">
                  <c:v>147</c:v>
                </c:pt>
                <c:pt idx="56">
                  <c:v>159</c:v>
                </c:pt>
                <c:pt idx="57">
                  <c:v>61</c:v>
                </c:pt>
                <c:pt idx="58">
                  <c:v>116</c:v>
                </c:pt>
                <c:pt idx="59">
                  <c:v>149</c:v>
                </c:pt>
                <c:pt idx="60">
                  <c:v>90</c:v>
                </c:pt>
                <c:pt idx="61">
                  <c:v>52</c:v>
                </c:pt>
                <c:pt idx="62">
                  <c:v>152</c:v>
                </c:pt>
                <c:pt idx="63">
                  <c:v>71</c:v>
                </c:pt>
                <c:pt idx="64">
                  <c:v>123</c:v>
                </c:pt>
                <c:pt idx="65">
                  <c:v>117</c:v>
                </c:pt>
                <c:pt idx="66">
                  <c:v>95</c:v>
                </c:pt>
                <c:pt idx="67">
                  <c:v>104</c:v>
                </c:pt>
                <c:pt idx="68">
                  <c:v>40</c:v>
                </c:pt>
                <c:pt idx="69">
                  <c:v>119</c:v>
                </c:pt>
                <c:pt idx="70">
                  <c:v>147</c:v>
                </c:pt>
                <c:pt idx="71">
                  <c:v>17</c:v>
                </c:pt>
                <c:pt idx="72">
                  <c:v>115</c:v>
                </c:pt>
                <c:pt idx="73">
                  <c:v>137</c:v>
                </c:pt>
                <c:pt idx="74">
                  <c:v>121</c:v>
                </c:pt>
                <c:pt idx="75">
                  <c:v>118</c:v>
                </c:pt>
                <c:pt idx="76">
                  <c:v>10</c:v>
                </c:pt>
                <c:pt idx="77">
                  <c:v>137</c:v>
                </c:pt>
                <c:pt idx="78">
                  <c:v>136</c:v>
                </c:pt>
                <c:pt idx="79">
                  <c:v>106</c:v>
                </c:pt>
                <c:pt idx="80">
                  <c:v>71</c:v>
                </c:pt>
                <c:pt idx="81">
                  <c:v>69</c:v>
                </c:pt>
                <c:pt idx="82">
                  <c:v>57</c:v>
                </c:pt>
                <c:pt idx="83">
                  <c:v>158</c:v>
                </c:pt>
                <c:pt idx="84">
                  <c:v>124</c:v>
                </c:pt>
                <c:pt idx="85">
                  <c:v>37</c:v>
                </c:pt>
                <c:pt idx="86">
                  <c:v>122</c:v>
                </c:pt>
                <c:pt idx="87">
                  <c:v>126</c:v>
                </c:pt>
                <c:pt idx="88">
                  <c:v>10</c:v>
                </c:pt>
                <c:pt idx="89">
                  <c:v>73</c:v>
                </c:pt>
                <c:pt idx="90">
                  <c:v>104</c:v>
                </c:pt>
                <c:pt idx="91">
                  <c:v>101</c:v>
                </c:pt>
                <c:pt idx="92">
                  <c:v>86</c:v>
                </c:pt>
                <c:pt idx="93">
                  <c:v>98</c:v>
                </c:pt>
                <c:pt idx="94">
                  <c:v>41</c:v>
                </c:pt>
                <c:pt idx="95">
                  <c:v>109</c:v>
                </c:pt>
                <c:pt idx="96">
                  <c:v>155</c:v>
                </c:pt>
                <c:pt idx="97">
                  <c:v>124</c:v>
                </c:pt>
                <c:pt idx="98">
                  <c:v>47</c:v>
                </c:pt>
                <c:pt idx="99">
                  <c:v>93</c:v>
                </c:pt>
                <c:pt idx="100">
                  <c:v>51</c:v>
                </c:pt>
                <c:pt idx="101">
                  <c:v>52</c:v>
                </c:pt>
                <c:pt idx="102">
                  <c:v>34</c:v>
                </c:pt>
                <c:pt idx="103">
                  <c:v>142</c:v>
                </c:pt>
                <c:pt idx="104">
                  <c:v>99</c:v>
                </c:pt>
                <c:pt idx="105">
                  <c:v>35</c:v>
                </c:pt>
                <c:pt idx="106">
                  <c:v>54</c:v>
                </c:pt>
                <c:pt idx="107">
                  <c:v>55</c:v>
                </c:pt>
                <c:pt idx="108">
                  <c:v>22</c:v>
                </c:pt>
                <c:pt idx="109">
                  <c:v>147</c:v>
                </c:pt>
                <c:pt idx="110">
                  <c:v>15</c:v>
                </c:pt>
                <c:pt idx="111">
                  <c:v>89</c:v>
                </c:pt>
                <c:pt idx="112">
                  <c:v>70</c:v>
                </c:pt>
                <c:pt idx="113">
                  <c:v>95</c:v>
                </c:pt>
                <c:pt idx="114">
                  <c:v>77</c:v>
                </c:pt>
                <c:pt idx="115">
                  <c:v>159</c:v>
                </c:pt>
                <c:pt idx="116">
                  <c:v>66</c:v>
                </c:pt>
                <c:pt idx="117">
                  <c:v>24</c:v>
                </c:pt>
                <c:pt idx="118">
                  <c:v>141</c:v>
                </c:pt>
                <c:pt idx="119">
                  <c:v>104</c:v>
                </c:pt>
                <c:pt idx="120">
                  <c:v>137</c:v>
                </c:pt>
                <c:pt idx="121">
                  <c:v>62</c:v>
                </c:pt>
                <c:pt idx="122">
                  <c:v>74</c:v>
                </c:pt>
                <c:pt idx="123">
                  <c:v>157</c:v>
                </c:pt>
                <c:pt idx="124">
                  <c:v>82</c:v>
                </c:pt>
                <c:pt idx="125">
                  <c:v>13</c:v>
                </c:pt>
                <c:pt idx="126">
                  <c:v>100</c:v>
                </c:pt>
                <c:pt idx="127">
                  <c:v>128</c:v>
                </c:pt>
                <c:pt idx="128">
                  <c:v>104</c:v>
                </c:pt>
                <c:pt idx="129">
                  <c:v>57</c:v>
                </c:pt>
                <c:pt idx="130">
                  <c:v>124</c:v>
                </c:pt>
                <c:pt idx="131">
                  <c:v>47</c:v>
                </c:pt>
                <c:pt idx="132">
                  <c:v>12</c:v>
                </c:pt>
                <c:pt idx="133">
                  <c:v>87</c:v>
                </c:pt>
                <c:pt idx="134">
                  <c:v>128</c:v>
                </c:pt>
                <c:pt idx="135">
                  <c:v>49</c:v>
                </c:pt>
                <c:pt idx="136">
                  <c:v>158</c:v>
                </c:pt>
                <c:pt idx="137">
                  <c:v>147</c:v>
                </c:pt>
                <c:pt idx="138">
                  <c:v>12</c:v>
                </c:pt>
                <c:pt idx="139">
                  <c:v>84</c:v>
                </c:pt>
                <c:pt idx="140">
                  <c:v>40</c:v>
                </c:pt>
                <c:pt idx="141">
                  <c:v>16</c:v>
                </c:pt>
                <c:pt idx="142">
                  <c:v>99</c:v>
                </c:pt>
                <c:pt idx="143">
                  <c:v>94</c:v>
                </c:pt>
                <c:pt idx="144">
                  <c:v>17</c:v>
                </c:pt>
                <c:pt idx="145">
                  <c:v>111</c:v>
                </c:pt>
                <c:pt idx="146">
                  <c:v>93</c:v>
                </c:pt>
                <c:pt idx="147">
                  <c:v>94</c:v>
                </c:pt>
                <c:pt idx="148">
                  <c:v>151</c:v>
                </c:pt>
                <c:pt idx="149">
                  <c:v>147</c:v>
                </c:pt>
                <c:pt idx="150">
                  <c:v>63</c:v>
                </c:pt>
                <c:pt idx="151">
                  <c:v>49</c:v>
                </c:pt>
                <c:pt idx="152">
                  <c:v>152</c:v>
                </c:pt>
                <c:pt idx="153">
                  <c:v>156</c:v>
                </c:pt>
                <c:pt idx="154">
                  <c:v>35</c:v>
                </c:pt>
                <c:pt idx="155">
                  <c:v>59</c:v>
                </c:pt>
                <c:pt idx="156">
                  <c:v>76</c:v>
                </c:pt>
                <c:pt idx="157">
                  <c:v>26</c:v>
                </c:pt>
                <c:pt idx="158">
                  <c:v>136</c:v>
                </c:pt>
                <c:pt idx="159">
                  <c:v>21</c:v>
                </c:pt>
                <c:pt idx="160">
                  <c:v>19</c:v>
                </c:pt>
                <c:pt idx="161">
                  <c:v>148</c:v>
                </c:pt>
                <c:pt idx="162">
                  <c:v>114</c:v>
                </c:pt>
                <c:pt idx="163">
                  <c:v>59</c:v>
                </c:pt>
                <c:pt idx="164">
                  <c:v>135</c:v>
                </c:pt>
                <c:pt idx="165">
                  <c:v>76</c:v>
                </c:pt>
                <c:pt idx="166">
                  <c:v>93</c:v>
                </c:pt>
                <c:pt idx="167">
                  <c:v>19</c:v>
                </c:pt>
                <c:pt idx="168">
                  <c:v>106</c:v>
                </c:pt>
                <c:pt idx="169">
                  <c:v>137</c:v>
                </c:pt>
                <c:pt idx="170">
                  <c:v>140</c:v>
                </c:pt>
                <c:pt idx="171">
                  <c:v>33</c:v>
                </c:pt>
                <c:pt idx="172">
                  <c:v>110</c:v>
                </c:pt>
                <c:pt idx="173">
                  <c:v>21</c:v>
                </c:pt>
                <c:pt idx="174">
                  <c:v>60</c:v>
                </c:pt>
                <c:pt idx="175">
                  <c:v>158</c:v>
                </c:pt>
                <c:pt idx="176">
                  <c:v>149</c:v>
                </c:pt>
                <c:pt idx="177">
                  <c:v>154</c:v>
                </c:pt>
                <c:pt idx="178">
                  <c:v>54</c:v>
                </c:pt>
                <c:pt idx="179">
                  <c:v>158</c:v>
                </c:pt>
                <c:pt idx="180">
                  <c:v>141</c:v>
                </c:pt>
                <c:pt idx="181">
                  <c:v>87</c:v>
                </c:pt>
                <c:pt idx="182">
                  <c:v>142</c:v>
                </c:pt>
                <c:pt idx="183">
                  <c:v>71</c:v>
                </c:pt>
                <c:pt idx="184">
                  <c:v>57</c:v>
                </c:pt>
                <c:pt idx="185">
                  <c:v>125</c:v>
                </c:pt>
                <c:pt idx="186">
                  <c:v>85</c:v>
                </c:pt>
                <c:pt idx="187">
                  <c:v>40</c:v>
                </c:pt>
                <c:pt idx="188">
                  <c:v>55</c:v>
                </c:pt>
                <c:pt idx="189">
                  <c:v>134</c:v>
                </c:pt>
                <c:pt idx="190">
                  <c:v>19</c:v>
                </c:pt>
                <c:pt idx="191">
                  <c:v>142</c:v>
                </c:pt>
                <c:pt idx="192">
                  <c:v>155</c:v>
                </c:pt>
                <c:pt idx="193">
                  <c:v>90</c:v>
                </c:pt>
                <c:pt idx="194">
                  <c:v>96</c:v>
                </c:pt>
                <c:pt idx="195">
                  <c:v>154</c:v>
                </c:pt>
                <c:pt idx="196">
                  <c:v>92</c:v>
                </c:pt>
                <c:pt idx="197">
                  <c:v>11</c:v>
                </c:pt>
                <c:pt idx="198">
                  <c:v>143</c:v>
                </c:pt>
                <c:pt idx="199">
                  <c:v>90</c:v>
                </c:pt>
                <c:pt idx="200">
                  <c:v>52</c:v>
                </c:pt>
                <c:pt idx="201">
                  <c:v>99</c:v>
                </c:pt>
                <c:pt idx="202">
                  <c:v>24</c:v>
                </c:pt>
                <c:pt idx="203">
                  <c:v>49</c:v>
                </c:pt>
                <c:pt idx="204">
                  <c:v>149</c:v>
                </c:pt>
                <c:pt idx="205">
                  <c:v>87</c:v>
                </c:pt>
                <c:pt idx="206">
                  <c:v>154</c:v>
                </c:pt>
                <c:pt idx="207">
                  <c:v>32</c:v>
                </c:pt>
                <c:pt idx="208">
                  <c:v>24</c:v>
                </c:pt>
                <c:pt idx="209">
                  <c:v>50</c:v>
                </c:pt>
                <c:pt idx="210">
                  <c:v>117</c:v>
                </c:pt>
                <c:pt idx="211">
                  <c:v>81</c:v>
                </c:pt>
                <c:pt idx="212">
                  <c:v>57</c:v>
                </c:pt>
                <c:pt idx="213">
                  <c:v>149</c:v>
                </c:pt>
                <c:pt idx="214">
                  <c:v>102</c:v>
                </c:pt>
                <c:pt idx="215">
                  <c:v>68</c:v>
                </c:pt>
                <c:pt idx="216">
                  <c:v>90</c:v>
                </c:pt>
                <c:pt idx="217">
                  <c:v>116</c:v>
                </c:pt>
                <c:pt idx="218">
                  <c:v>105</c:v>
                </c:pt>
                <c:pt idx="219">
                  <c:v>119</c:v>
                </c:pt>
                <c:pt idx="220">
                  <c:v>90</c:v>
                </c:pt>
                <c:pt idx="221">
                  <c:v>64</c:v>
                </c:pt>
                <c:pt idx="222">
                  <c:v>40</c:v>
                </c:pt>
                <c:pt idx="223">
                  <c:v>43</c:v>
                </c:pt>
                <c:pt idx="224">
                  <c:v>128</c:v>
                </c:pt>
                <c:pt idx="225">
                  <c:v>58</c:v>
                </c:pt>
                <c:pt idx="226">
                  <c:v>126</c:v>
                </c:pt>
                <c:pt idx="227">
                  <c:v>142</c:v>
                </c:pt>
                <c:pt idx="228">
                  <c:v>53</c:v>
                </c:pt>
                <c:pt idx="229">
                  <c:v>140</c:v>
                </c:pt>
                <c:pt idx="230">
                  <c:v>51</c:v>
                </c:pt>
                <c:pt idx="231">
                  <c:v>29</c:v>
                </c:pt>
                <c:pt idx="232">
                  <c:v>131</c:v>
                </c:pt>
                <c:pt idx="233">
                  <c:v>88</c:v>
                </c:pt>
                <c:pt idx="234">
                  <c:v>145</c:v>
                </c:pt>
                <c:pt idx="235">
                  <c:v>103</c:v>
                </c:pt>
                <c:pt idx="236">
                  <c:v>121</c:v>
                </c:pt>
                <c:pt idx="237">
                  <c:v>30</c:v>
                </c:pt>
                <c:pt idx="238">
                  <c:v>15</c:v>
                </c:pt>
                <c:pt idx="239">
                  <c:v>20</c:v>
                </c:pt>
                <c:pt idx="240">
                  <c:v>134</c:v>
                </c:pt>
                <c:pt idx="241">
                  <c:v>98</c:v>
                </c:pt>
                <c:pt idx="242">
                  <c:v>52</c:v>
                </c:pt>
                <c:pt idx="243">
                  <c:v>124</c:v>
                </c:pt>
                <c:pt idx="244">
                  <c:v>20</c:v>
                </c:pt>
                <c:pt idx="245">
                  <c:v>84</c:v>
                </c:pt>
                <c:pt idx="246">
                  <c:v>87</c:v>
                </c:pt>
                <c:pt idx="247">
                  <c:v>120</c:v>
                </c:pt>
                <c:pt idx="248">
                  <c:v>72</c:v>
                </c:pt>
                <c:pt idx="249">
                  <c:v>59</c:v>
                </c:pt>
                <c:pt idx="250">
                  <c:v>66</c:v>
                </c:pt>
                <c:pt idx="251">
                  <c:v>15</c:v>
                </c:pt>
                <c:pt idx="252">
                  <c:v>140</c:v>
                </c:pt>
                <c:pt idx="253">
                  <c:v>21</c:v>
                </c:pt>
                <c:pt idx="254">
                  <c:v>153</c:v>
                </c:pt>
                <c:pt idx="255">
                  <c:v>54</c:v>
                </c:pt>
                <c:pt idx="256">
                  <c:v>69</c:v>
                </c:pt>
                <c:pt idx="257">
                  <c:v>132</c:v>
                </c:pt>
                <c:pt idx="258">
                  <c:v>34</c:v>
                </c:pt>
                <c:pt idx="259">
                  <c:v>128</c:v>
                </c:pt>
                <c:pt idx="260">
                  <c:v>115</c:v>
                </c:pt>
                <c:pt idx="261">
                  <c:v>75</c:v>
                </c:pt>
                <c:pt idx="262">
                  <c:v>123</c:v>
                </c:pt>
                <c:pt idx="263">
                  <c:v>83</c:v>
                </c:pt>
                <c:pt idx="264">
                  <c:v>67</c:v>
                </c:pt>
                <c:pt idx="265">
                  <c:v>24</c:v>
                </c:pt>
                <c:pt idx="266">
                  <c:v>22</c:v>
                </c:pt>
                <c:pt idx="267">
                  <c:v>53</c:v>
                </c:pt>
                <c:pt idx="268">
                  <c:v>117</c:v>
                </c:pt>
                <c:pt idx="269">
                  <c:v>102</c:v>
                </c:pt>
                <c:pt idx="270">
                  <c:v>48</c:v>
                </c:pt>
                <c:pt idx="271">
                  <c:v>50</c:v>
                </c:pt>
                <c:pt idx="272">
                  <c:v>101</c:v>
                </c:pt>
                <c:pt idx="273">
                  <c:v>66</c:v>
                </c:pt>
                <c:pt idx="274">
                  <c:v>94</c:v>
                </c:pt>
                <c:pt idx="275">
                  <c:v>70</c:v>
                </c:pt>
                <c:pt idx="276">
                  <c:v>81</c:v>
                </c:pt>
                <c:pt idx="277">
                  <c:v>74</c:v>
                </c:pt>
                <c:pt idx="278">
                  <c:v>50</c:v>
                </c:pt>
                <c:pt idx="279">
                  <c:v>85</c:v>
                </c:pt>
                <c:pt idx="280">
                  <c:v>125</c:v>
                </c:pt>
                <c:pt idx="281">
                  <c:v>117</c:v>
                </c:pt>
                <c:pt idx="282">
                  <c:v>61</c:v>
                </c:pt>
                <c:pt idx="283">
                  <c:v>10</c:v>
                </c:pt>
                <c:pt idx="284">
                  <c:v>54</c:v>
                </c:pt>
                <c:pt idx="285">
                  <c:v>37</c:v>
                </c:pt>
                <c:pt idx="286">
                  <c:v>89</c:v>
                </c:pt>
                <c:pt idx="287">
                  <c:v>77</c:v>
                </c:pt>
                <c:pt idx="288">
                  <c:v>41</c:v>
                </c:pt>
                <c:pt idx="289">
                  <c:v>101</c:v>
                </c:pt>
                <c:pt idx="290">
                  <c:v>49</c:v>
                </c:pt>
                <c:pt idx="291">
                  <c:v>81</c:v>
                </c:pt>
                <c:pt idx="292">
                  <c:v>99</c:v>
                </c:pt>
                <c:pt idx="293">
                  <c:v>77</c:v>
                </c:pt>
                <c:pt idx="294">
                  <c:v>103</c:v>
                </c:pt>
                <c:pt idx="295">
                  <c:v>66</c:v>
                </c:pt>
                <c:pt idx="296">
                  <c:v>72</c:v>
                </c:pt>
                <c:pt idx="297">
                  <c:v>92</c:v>
                </c:pt>
                <c:pt idx="298">
                  <c:v>116</c:v>
                </c:pt>
                <c:pt idx="299">
                  <c:v>147</c:v>
                </c:pt>
                <c:pt idx="300">
                  <c:v>34</c:v>
                </c:pt>
                <c:pt idx="301">
                  <c:v>91</c:v>
                </c:pt>
                <c:pt idx="302">
                  <c:v>155</c:v>
                </c:pt>
                <c:pt idx="303">
                  <c:v>87</c:v>
                </c:pt>
                <c:pt idx="304">
                  <c:v>144</c:v>
                </c:pt>
                <c:pt idx="305">
                  <c:v>92</c:v>
                </c:pt>
                <c:pt idx="306">
                  <c:v>144</c:v>
                </c:pt>
                <c:pt idx="307">
                  <c:v>47</c:v>
                </c:pt>
                <c:pt idx="308">
                  <c:v>16</c:v>
                </c:pt>
                <c:pt idx="309">
                  <c:v>46</c:v>
                </c:pt>
                <c:pt idx="310">
                  <c:v>48</c:v>
                </c:pt>
                <c:pt idx="311">
                  <c:v>11</c:v>
                </c:pt>
                <c:pt idx="312">
                  <c:v>133</c:v>
                </c:pt>
                <c:pt idx="313">
                  <c:v>17</c:v>
                </c:pt>
                <c:pt idx="314">
                  <c:v>36</c:v>
                </c:pt>
                <c:pt idx="315">
                  <c:v>137</c:v>
                </c:pt>
                <c:pt idx="316">
                  <c:v>47</c:v>
                </c:pt>
                <c:pt idx="317">
                  <c:v>118</c:v>
                </c:pt>
                <c:pt idx="318">
                  <c:v>111</c:v>
                </c:pt>
                <c:pt idx="319">
                  <c:v>27</c:v>
                </c:pt>
                <c:pt idx="320">
                  <c:v>80</c:v>
                </c:pt>
                <c:pt idx="321">
                  <c:v>137</c:v>
                </c:pt>
                <c:pt idx="322">
                  <c:v>123</c:v>
                </c:pt>
                <c:pt idx="323">
                  <c:v>49</c:v>
                </c:pt>
                <c:pt idx="324">
                  <c:v>13</c:v>
                </c:pt>
                <c:pt idx="325">
                  <c:v>158</c:v>
                </c:pt>
                <c:pt idx="326">
                  <c:v>155</c:v>
                </c:pt>
                <c:pt idx="327">
                  <c:v>150</c:v>
                </c:pt>
                <c:pt idx="328">
                  <c:v>82</c:v>
                </c:pt>
                <c:pt idx="329">
                  <c:v>141</c:v>
                </c:pt>
                <c:pt idx="330">
                  <c:v>14</c:v>
                </c:pt>
                <c:pt idx="331">
                  <c:v>145</c:v>
                </c:pt>
                <c:pt idx="332">
                  <c:v>20</c:v>
                </c:pt>
                <c:pt idx="333">
                  <c:v>139</c:v>
                </c:pt>
                <c:pt idx="334">
                  <c:v>102</c:v>
                </c:pt>
                <c:pt idx="335">
                  <c:v>32</c:v>
                </c:pt>
                <c:pt idx="336">
                  <c:v>88</c:v>
                </c:pt>
                <c:pt idx="337">
                  <c:v>96</c:v>
                </c:pt>
                <c:pt idx="338">
                  <c:v>107</c:v>
                </c:pt>
                <c:pt idx="339">
                  <c:v>150</c:v>
                </c:pt>
                <c:pt idx="340">
                  <c:v>58</c:v>
                </c:pt>
                <c:pt idx="341">
                  <c:v>116</c:v>
                </c:pt>
                <c:pt idx="342">
                  <c:v>74</c:v>
                </c:pt>
                <c:pt idx="343">
                  <c:v>41</c:v>
                </c:pt>
                <c:pt idx="344">
                  <c:v>71</c:v>
                </c:pt>
                <c:pt idx="345">
                  <c:v>43</c:v>
                </c:pt>
                <c:pt idx="346">
                  <c:v>14</c:v>
                </c:pt>
                <c:pt idx="347">
                  <c:v>79</c:v>
                </c:pt>
                <c:pt idx="348">
                  <c:v>141</c:v>
                </c:pt>
                <c:pt idx="349">
                  <c:v>110</c:v>
                </c:pt>
                <c:pt idx="350">
                  <c:v>63</c:v>
                </c:pt>
                <c:pt idx="351">
                  <c:v>36</c:v>
                </c:pt>
                <c:pt idx="352">
                  <c:v>145</c:v>
                </c:pt>
                <c:pt idx="353">
                  <c:v>134</c:v>
                </c:pt>
                <c:pt idx="354">
                  <c:v>73</c:v>
                </c:pt>
                <c:pt idx="355">
                  <c:v>73</c:v>
                </c:pt>
                <c:pt idx="356">
                  <c:v>55</c:v>
                </c:pt>
                <c:pt idx="357">
                  <c:v>125</c:v>
                </c:pt>
                <c:pt idx="358">
                  <c:v>146</c:v>
                </c:pt>
                <c:pt idx="359">
                  <c:v>57</c:v>
                </c:pt>
                <c:pt idx="360">
                  <c:v>114</c:v>
                </c:pt>
                <c:pt idx="361">
                  <c:v>144</c:v>
                </c:pt>
                <c:pt idx="362">
                  <c:v>153</c:v>
                </c:pt>
                <c:pt idx="363">
                  <c:v>104</c:v>
                </c:pt>
                <c:pt idx="364">
                  <c:v>124</c:v>
                </c:pt>
                <c:pt idx="365">
                  <c:v>116</c:v>
                </c:pt>
                <c:pt idx="366">
                  <c:v>105</c:v>
                </c:pt>
                <c:pt idx="367">
                  <c:v>11</c:v>
                </c:pt>
                <c:pt idx="368">
                  <c:v>49</c:v>
                </c:pt>
                <c:pt idx="369">
                  <c:v>84</c:v>
                </c:pt>
                <c:pt idx="370">
                  <c:v>33</c:v>
                </c:pt>
                <c:pt idx="371">
                  <c:v>107</c:v>
                </c:pt>
                <c:pt idx="372">
                  <c:v>39</c:v>
                </c:pt>
                <c:pt idx="373">
                  <c:v>80</c:v>
                </c:pt>
                <c:pt idx="374">
                  <c:v>132</c:v>
                </c:pt>
                <c:pt idx="375">
                  <c:v>26</c:v>
                </c:pt>
                <c:pt idx="376">
                  <c:v>34</c:v>
                </c:pt>
                <c:pt idx="377">
                  <c:v>27</c:v>
                </c:pt>
                <c:pt idx="378">
                  <c:v>117</c:v>
                </c:pt>
                <c:pt idx="379">
                  <c:v>79</c:v>
                </c:pt>
                <c:pt idx="380">
                  <c:v>120</c:v>
                </c:pt>
                <c:pt idx="381">
                  <c:v>71</c:v>
                </c:pt>
                <c:pt idx="382">
                  <c:v>81</c:v>
                </c:pt>
                <c:pt idx="383">
                  <c:v>94</c:v>
                </c:pt>
                <c:pt idx="384">
                  <c:v>74</c:v>
                </c:pt>
                <c:pt idx="385">
                  <c:v>148</c:v>
                </c:pt>
                <c:pt idx="386">
                  <c:v>132</c:v>
                </c:pt>
                <c:pt idx="387">
                  <c:v>80</c:v>
                </c:pt>
                <c:pt idx="388">
                  <c:v>63</c:v>
                </c:pt>
                <c:pt idx="389">
                  <c:v>155</c:v>
                </c:pt>
                <c:pt idx="390">
                  <c:v>134</c:v>
                </c:pt>
                <c:pt idx="391">
                  <c:v>88</c:v>
                </c:pt>
                <c:pt idx="392">
                  <c:v>38</c:v>
                </c:pt>
                <c:pt idx="393">
                  <c:v>64</c:v>
                </c:pt>
                <c:pt idx="394">
                  <c:v>133</c:v>
                </c:pt>
                <c:pt idx="395">
                  <c:v>119</c:v>
                </c:pt>
                <c:pt idx="396">
                  <c:v>33</c:v>
                </c:pt>
                <c:pt idx="397">
                  <c:v>97</c:v>
                </c:pt>
                <c:pt idx="398">
                  <c:v>104</c:v>
                </c:pt>
                <c:pt idx="399">
                  <c:v>34</c:v>
                </c:pt>
                <c:pt idx="400">
                  <c:v>135</c:v>
                </c:pt>
                <c:pt idx="401">
                  <c:v>81</c:v>
                </c:pt>
                <c:pt idx="402">
                  <c:v>158</c:v>
                </c:pt>
                <c:pt idx="403">
                  <c:v>118</c:v>
                </c:pt>
                <c:pt idx="404">
                  <c:v>147</c:v>
                </c:pt>
                <c:pt idx="405">
                  <c:v>33</c:v>
                </c:pt>
                <c:pt idx="406">
                  <c:v>137</c:v>
                </c:pt>
                <c:pt idx="407">
                  <c:v>141</c:v>
                </c:pt>
                <c:pt idx="408">
                  <c:v>95</c:v>
                </c:pt>
                <c:pt idx="409">
                  <c:v>92</c:v>
                </c:pt>
                <c:pt idx="410">
                  <c:v>41</c:v>
                </c:pt>
                <c:pt idx="411">
                  <c:v>80</c:v>
                </c:pt>
                <c:pt idx="412">
                  <c:v>159</c:v>
                </c:pt>
                <c:pt idx="413">
                  <c:v>143</c:v>
                </c:pt>
                <c:pt idx="414">
                  <c:v>52</c:v>
                </c:pt>
                <c:pt idx="415">
                  <c:v>64</c:v>
                </c:pt>
                <c:pt idx="416">
                  <c:v>25</c:v>
                </c:pt>
                <c:pt idx="417">
                  <c:v>21</c:v>
                </c:pt>
                <c:pt idx="418">
                  <c:v>36</c:v>
                </c:pt>
                <c:pt idx="419">
                  <c:v>44</c:v>
                </c:pt>
                <c:pt idx="420">
                  <c:v>95</c:v>
                </c:pt>
                <c:pt idx="421">
                  <c:v>96</c:v>
                </c:pt>
                <c:pt idx="422">
                  <c:v>83</c:v>
                </c:pt>
                <c:pt idx="423">
                  <c:v>147</c:v>
                </c:pt>
                <c:pt idx="424">
                  <c:v>133</c:v>
                </c:pt>
                <c:pt idx="425">
                  <c:v>11</c:v>
                </c:pt>
                <c:pt idx="426">
                  <c:v>84</c:v>
                </c:pt>
                <c:pt idx="427">
                  <c:v>149</c:v>
                </c:pt>
                <c:pt idx="428">
                  <c:v>131</c:v>
                </c:pt>
                <c:pt idx="429">
                  <c:v>13</c:v>
                </c:pt>
                <c:pt idx="430">
                  <c:v>97</c:v>
                </c:pt>
                <c:pt idx="431">
                  <c:v>94</c:v>
                </c:pt>
                <c:pt idx="432">
                  <c:v>150</c:v>
                </c:pt>
                <c:pt idx="433">
                  <c:v>110</c:v>
                </c:pt>
                <c:pt idx="434">
                  <c:v>31</c:v>
                </c:pt>
                <c:pt idx="435">
                  <c:v>85</c:v>
                </c:pt>
                <c:pt idx="436">
                  <c:v>103</c:v>
                </c:pt>
                <c:pt idx="437">
                  <c:v>147</c:v>
                </c:pt>
                <c:pt idx="438">
                  <c:v>26</c:v>
                </c:pt>
                <c:pt idx="439">
                  <c:v>35</c:v>
                </c:pt>
                <c:pt idx="440">
                  <c:v>131</c:v>
                </c:pt>
                <c:pt idx="441">
                  <c:v>24</c:v>
                </c:pt>
                <c:pt idx="442">
                  <c:v>153</c:v>
                </c:pt>
                <c:pt idx="443">
                  <c:v>69</c:v>
                </c:pt>
                <c:pt idx="444">
                  <c:v>78</c:v>
                </c:pt>
                <c:pt idx="445">
                  <c:v>55</c:v>
                </c:pt>
                <c:pt idx="446">
                  <c:v>80</c:v>
                </c:pt>
                <c:pt idx="447">
                  <c:v>131</c:v>
                </c:pt>
                <c:pt idx="448">
                  <c:v>126</c:v>
                </c:pt>
                <c:pt idx="449">
                  <c:v>131</c:v>
                </c:pt>
                <c:pt idx="450">
                  <c:v>16</c:v>
                </c:pt>
                <c:pt idx="451">
                  <c:v>103</c:v>
                </c:pt>
                <c:pt idx="452">
                  <c:v>98</c:v>
                </c:pt>
                <c:pt idx="453">
                  <c:v>61</c:v>
                </c:pt>
                <c:pt idx="454">
                  <c:v>129</c:v>
                </c:pt>
                <c:pt idx="455">
                  <c:v>137</c:v>
                </c:pt>
                <c:pt idx="456">
                  <c:v>51</c:v>
                </c:pt>
                <c:pt idx="457">
                  <c:v>86</c:v>
                </c:pt>
                <c:pt idx="458">
                  <c:v>21</c:v>
                </c:pt>
                <c:pt idx="459">
                  <c:v>138</c:v>
                </c:pt>
                <c:pt idx="460">
                  <c:v>135</c:v>
                </c:pt>
                <c:pt idx="461">
                  <c:v>111</c:v>
                </c:pt>
                <c:pt idx="462">
                  <c:v>107</c:v>
                </c:pt>
                <c:pt idx="463">
                  <c:v>97</c:v>
                </c:pt>
                <c:pt idx="464">
                  <c:v>51</c:v>
                </c:pt>
                <c:pt idx="465">
                  <c:v>152</c:v>
                </c:pt>
                <c:pt idx="466">
                  <c:v>113</c:v>
                </c:pt>
                <c:pt idx="467">
                  <c:v>49</c:v>
                </c:pt>
                <c:pt idx="468">
                  <c:v>111</c:v>
                </c:pt>
                <c:pt idx="469">
                  <c:v>72</c:v>
                </c:pt>
                <c:pt idx="470">
                  <c:v>107</c:v>
                </c:pt>
                <c:pt idx="471">
                  <c:v>115</c:v>
                </c:pt>
                <c:pt idx="472">
                  <c:v>50</c:v>
                </c:pt>
                <c:pt idx="473">
                  <c:v>15</c:v>
                </c:pt>
                <c:pt idx="474">
                  <c:v>97</c:v>
                </c:pt>
                <c:pt idx="475">
                  <c:v>159</c:v>
                </c:pt>
                <c:pt idx="476">
                  <c:v>78</c:v>
                </c:pt>
                <c:pt idx="477">
                  <c:v>130</c:v>
                </c:pt>
                <c:pt idx="478">
                  <c:v>50</c:v>
                </c:pt>
                <c:pt idx="479">
                  <c:v>157</c:v>
                </c:pt>
                <c:pt idx="480">
                  <c:v>42</c:v>
                </c:pt>
                <c:pt idx="481">
                  <c:v>123</c:v>
                </c:pt>
                <c:pt idx="482">
                  <c:v>112</c:v>
                </c:pt>
                <c:pt idx="483">
                  <c:v>58</c:v>
                </c:pt>
                <c:pt idx="484">
                  <c:v>17</c:v>
                </c:pt>
                <c:pt idx="485">
                  <c:v>116</c:v>
                </c:pt>
                <c:pt idx="486">
                  <c:v>104</c:v>
                </c:pt>
                <c:pt idx="487">
                  <c:v>42</c:v>
                </c:pt>
                <c:pt idx="488">
                  <c:v>68</c:v>
                </c:pt>
                <c:pt idx="489">
                  <c:v>73</c:v>
                </c:pt>
                <c:pt idx="490">
                  <c:v>98</c:v>
                </c:pt>
                <c:pt idx="491">
                  <c:v>137</c:v>
                </c:pt>
                <c:pt idx="492">
                  <c:v>100</c:v>
                </c:pt>
                <c:pt idx="493">
                  <c:v>106</c:v>
                </c:pt>
                <c:pt idx="494">
                  <c:v>137</c:v>
                </c:pt>
                <c:pt idx="495">
                  <c:v>121</c:v>
                </c:pt>
                <c:pt idx="496">
                  <c:v>59</c:v>
                </c:pt>
                <c:pt idx="497">
                  <c:v>140</c:v>
                </c:pt>
                <c:pt idx="498">
                  <c:v>93</c:v>
                </c:pt>
                <c:pt idx="499">
                  <c:v>13</c:v>
                </c:pt>
                <c:pt idx="500">
                  <c:v>122</c:v>
                </c:pt>
                <c:pt idx="501">
                  <c:v>55</c:v>
                </c:pt>
                <c:pt idx="502">
                  <c:v>136</c:v>
                </c:pt>
                <c:pt idx="503">
                  <c:v>104</c:v>
                </c:pt>
                <c:pt idx="504">
                  <c:v>55</c:v>
                </c:pt>
                <c:pt idx="505">
                  <c:v>148</c:v>
                </c:pt>
                <c:pt idx="506">
                  <c:v>89</c:v>
                </c:pt>
                <c:pt idx="507">
                  <c:v>60</c:v>
                </c:pt>
                <c:pt idx="508">
                  <c:v>144</c:v>
                </c:pt>
                <c:pt idx="509">
                  <c:v>136</c:v>
                </c:pt>
                <c:pt idx="510">
                  <c:v>88</c:v>
                </c:pt>
                <c:pt idx="511">
                  <c:v>124</c:v>
                </c:pt>
                <c:pt idx="512">
                  <c:v>50</c:v>
                </c:pt>
                <c:pt idx="513">
                  <c:v>146</c:v>
                </c:pt>
                <c:pt idx="514">
                  <c:v>52</c:v>
                </c:pt>
                <c:pt idx="515">
                  <c:v>16</c:v>
                </c:pt>
                <c:pt idx="516">
                  <c:v>63</c:v>
                </c:pt>
                <c:pt idx="517">
                  <c:v>99</c:v>
                </c:pt>
                <c:pt idx="518">
                  <c:v>143</c:v>
                </c:pt>
                <c:pt idx="519">
                  <c:v>43</c:v>
                </c:pt>
                <c:pt idx="520">
                  <c:v>69</c:v>
                </c:pt>
                <c:pt idx="521">
                  <c:v>97</c:v>
                </c:pt>
                <c:pt idx="522">
                  <c:v>15</c:v>
                </c:pt>
                <c:pt idx="523">
                  <c:v>75</c:v>
                </c:pt>
                <c:pt idx="524">
                  <c:v>12</c:v>
                </c:pt>
                <c:pt idx="525">
                  <c:v>66</c:v>
                </c:pt>
                <c:pt idx="526">
                  <c:v>65</c:v>
                </c:pt>
                <c:pt idx="527">
                  <c:v>21</c:v>
                </c:pt>
                <c:pt idx="528">
                  <c:v>32</c:v>
                </c:pt>
                <c:pt idx="529">
                  <c:v>83</c:v>
                </c:pt>
                <c:pt idx="530">
                  <c:v>141</c:v>
                </c:pt>
                <c:pt idx="531">
                  <c:v>108</c:v>
                </c:pt>
                <c:pt idx="532">
                  <c:v>35</c:v>
                </c:pt>
                <c:pt idx="533">
                  <c:v>98</c:v>
                </c:pt>
                <c:pt idx="534">
                  <c:v>142</c:v>
                </c:pt>
                <c:pt idx="535">
                  <c:v>82</c:v>
                </c:pt>
                <c:pt idx="536">
                  <c:v>16</c:v>
                </c:pt>
                <c:pt idx="537">
                  <c:v>114</c:v>
                </c:pt>
                <c:pt idx="538">
                  <c:v>156</c:v>
                </c:pt>
                <c:pt idx="539">
                  <c:v>24</c:v>
                </c:pt>
                <c:pt idx="540">
                  <c:v>146</c:v>
                </c:pt>
                <c:pt idx="541">
                  <c:v>146</c:v>
                </c:pt>
                <c:pt idx="542">
                  <c:v>67</c:v>
                </c:pt>
                <c:pt idx="543">
                  <c:v>23</c:v>
                </c:pt>
                <c:pt idx="544">
                  <c:v>136</c:v>
                </c:pt>
                <c:pt idx="545">
                  <c:v>40</c:v>
                </c:pt>
                <c:pt idx="546">
                  <c:v>66</c:v>
                </c:pt>
                <c:pt idx="547">
                  <c:v>28</c:v>
                </c:pt>
                <c:pt idx="548">
                  <c:v>141</c:v>
                </c:pt>
                <c:pt idx="549">
                  <c:v>66</c:v>
                </c:pt>
                <c:pt idx="550">
                  <c:v>17</c:v>
                </c:pt>
                <c:pt idx="551">
                  <c:v>104</c:v>
                </c:pt>
                <c:pt idx="552">
                  <c:v>83</c:v>
                </c:pt>
                <c:pt idx="553">
                  <c:v>32</c:v>
                </c:pt>
                <c:pt idx="554">
                  <c:v>107</c:v>
                </c:pt>
                <c:pt idx="555">
                  <c:v>21</c:v>
                </c:pt>
                <c:pt idx="556">
                  <c:v>110</c:v>
                </c:pt>
                <c:pt idx="557">
                  <c:v>54</c:v>
                </c:pt>
                <c:pt idx="558">
                  <c:v>31</c:v>
                </c:pt>
                <c:pt idx="559">
                  <c:v>137</c:v>
                </c:pt>
                <c:pt idx="560">
                  <c:v>67</c:v>
                </c:pt>
                <c:pt idx="561">
                  <c:v>61</c:v>
                </c:pt>
                <c:pt idx="562">
                  <c:v>27</c:v>
                </c:pt>
                <c:pt idx="563">
                  <c:v>34</c:v>
                </c:pt>
                <c:pt idx="564">
                  <c:v>145</c:v>
                </c:pt>
                <c:pt idx="565">
                  <c:v>45</c:v>
                </c:pt>
                <c:pt idx="566">
                  <c:v>69</c:v>
                </c:pt>
                <c:pt idx="567">
                  <c:v>154</c:v>
                </c:pt>
                <c:pt idx="568">
                  <c:v>81</c:v>
                </c:pt>
                <c:pt idx="569">
                  <c:v>36</c:v>
                </c:pt>
                <c:pt idx="570">
                  <c:v>126</c:v>
                </c:pt>
                <c:pt idx="571">
                  <c:v>23</c:v>
                </c:pt>
                <c:pt idx="572">
                  <c:v>131</c:v>
                </c:pt>
                <c:pt idx="573">
                  <c:v>35</c:v>
                </c:pt>
                <c:pt idx="574">
                  <c:v>73</c:v>
                </c:pt>
                <c:pt idx="575">
                  <c:v>127</c:v>
                </c:pt>
                <c:pt idx="576">
                  <c:v>112</c:v>
                </c:pt>
                <c:pt idx="577">
                  <c:v>137</c:v>
                </c:pt>
                <c:pt idx="578">
                  <c:v>119</c:v>
                </c:pt>
                <c:pt idx="579">
                  <c:v>150</c:v>
                </c:pt>
                <c:pt idx="580">
                  <c:v>99</c:v>
                </c:pt>
                <c:pt idx="581">
                  <c:v>112</c:v>
                </c:pt>
                <c:pt idx="582">
                  <c:v>123</c:v>
                </c:pt>
                <c:pt idx="583">
                  <c:v>91</c:v>
                </c:pt>
                <c:pt idx="584">
                  <c:v>155</c:v>
                </c:pt>
                <c:pt idx="585">
                  <c:v>153</c:v>
                </c:pt>
                <c:pt idx="586">
                  <c:v>114</c:v>
                </c:pt>
                <c:pt idx="587">
                  <c:v>64</c:v>
                </c:pt>
                <c:pt idx="588">
                  <c:v>96</c:v>
                </c:pt>
                <c:pt idx="589">
                  <c:v>18</c:v>
                </c:pt>
                <c:pt idx="590">
                  <c:v>71</c:v>
                </c:pt>
                <c:pt idx="591">
                  <c:v>34</c:v>
                </c:pt>
                <c:pt idx="592">
                  <c:v>29</c:v>
                </c:pt>
                <c:pt idx="593">
                  <c:v>148</c:v>
                </c:pt>
                <c:pt idx="594">
                  <c:v>47</c:v>
                </c:pt>
                <c:pt idx="595">
                  <c:v>145</c:v>
                </c:pt>
                <c:pt idx="596">
                  <c:v>74</c:v>
                </c:pt>
                <c:pt idx="597">
                  <c:v>65</c:v>
                </c:pt>
                <c:pt idx="598">
                  <c:v>45</c:v>
                </c:pt>
                <c:pt idx="599">
                  <c:v>116</c:v>
                </c:pt>
                <c:pt idx="600">
                  <c:v>115</c:v>
                </c:pt>
                <c:pt idx="601">
                  <c:v>117</c:v>
                </c:pt>
                <c:pt idx="602">
                  <c:v>100</c:v>
                </c:pt>
                <c:pt idx="603">
                  <c:v>89</c:v>
                </c:pt>
                <c:pt idx="604">
                  <c:v>86</c:v>
                </c:pt>
                <c:pt idx="605">
                  <c:v>150</c:v>
                </c:pt>
                <c:pt idx="606">
                  <c:v>127</c:v>
                </c:pt>
                <c:pt idx="607">
                  <c:v>108</c:v>
                </c:pt>
                <c:pt idx="608">
                  <c:v>108</c:v>
                </c:pt>
                <c:pt idx="609">
                  <c:v>34</c:v>
                </c:pt>
                <c:pt idx="610">
                  <c:v>79</c:v>
                </c:pt>
                <c:pt idx="611">
                  <c:v>129</c:v>
                </c:pt>
                <c:pt idx="612">
                  <c:v>11</c:v>
                </c:pt>
                <c:pt idx="613">
                  <c:v>63</c:v>
                </c:pt>
                <c:pt idx="614">
                  <c:v>55</c:v>
                </c:pt>
                <c:pt idx="615">
                  <c:v>24</c:v>
                </c:pt>
                <c:pt idx="616">
                  <c:v>59</c:v>
                </c:pt>
                <c:pt idx="617">
                  <c:v>136</c:v>
                </c:pt>
                <c:pt idx="618">
                  <c:v>75</c:v>
                </c:pt>
                <c:pt idx="619">
                  <c:v>43</c:v>
                </c:pt>
                <c:pt idx="620">
                  <c:v>134</c:v>
                </c:pt>
                <c:pt idx="621">
                  <c:v>69</c:v>
                </c:pt>
                <c:pt idx="622">
                  <c:v>46</c:v>
                </c:pt>
                <c:pt idx="623">
                  <c:v>69</c:v>
                </c:pt>
                <c:pt idx="624">
                  <c:v>36</c:v>
                </c:pt>
                <c:pt idx="625">
                  <c:v>60</c:v>
                </c:pt>
                <c:pt idx="626">
                  <c:v>151</c:v>
                </c:pt>
                <c:pt idx="627">
                  <c:v>80</c:v>
                </c:pt>
                <c:pt idx="628">
                  <c:v>58</c:v>
                </c:pt>
                <c:pt idx="629">
                  <c:v>35</c:v>
                </c:pt>
                <c:pt idx="630">
                  <c:v>52</c:v>
                </c:pt>
                <c:pt idx="631">
                  <c:v>30</c:v>
                </c:pt>
                <c:pt idx="632">
                  <c:v>105</c:v>
                </c:pt>
                <c:pt idx="633">
                  <c:v>136</c:v>
                </c:pt>
                <c:pt idx="634">
                  <c:v>110</c:v>
                </c:pt>
                <c:pt idx="635">
                  <c:v>100</c:v>
                </c:pt>
                <c:pt idx="636">
                  <c:v>13</c:v>
                </c:pt>
                <c:pt idx="637">
                  <c:v>106</c:v>
                </c:pt>
                <c:pt idx="638">
                  <c:v>117</c:v>
                </c:pt>
                <c:pt idx="639">
                  <c:v>69</c:v>
                </c:pt>
                <c:pt idx="640">
                  <c:v>95</c:v>
                </c:pt>
                <c:pt idx="641">
                  <c:v>105</c:v>
                </c:pt>
                <c:pt idx="642">
                  <c:v>152</c:v>
                </c:pt>
                <c:pt idx="643">
                  <c:v>118</c:v>
                </c:pt>
                <c:pt idx="644">
                  <c:v>36</c:v>
                </c:pt>
                <c:pt idx="645">
                  <c:v>28</c:v>
                </c:pt>
                <c:pt idx="646">
                  <c:v>107</c:v>
                </c:pt>
                <c:pt idx="647">
                  <c:v>140</c:v>
                </c:pt>
                <c:pt idx="648">
                  <c:v>59</c:v>
                </c:pt>
                <c:pt idx="649">
                  <c:v>115</c:v>
                </c:pt>
                <c:pt idx="650">
                  <c:v>75</c:v>
                </c:pt>
                <c:pt idx="651">
                  <c:v>145</c:v>
                </c:pt>
                <c:pt idx="652">
                  <c:v>17</c:v>
                </c:pt>
                <c:pt idx="653">
                  <c:v>90</c:v>
                </c:pt>
                <c:pt idx="654">
                  <c:v>62</c:v>
                </c:pt>
                <c:pt idx="655">
                  <c:v>113</c:v>
                </c:pt>
                <c:pt idx="656">
                  <c:v>66</c:v>
                </c:pt>
                <c:pt idx="657">
                  <c:v>87</c:v>
                </c:pt>
                <c:pt idx="658">
                  <c:v>142</c:v>
                </c:pt>
                <c:pt idx="659">
                  <c:v>95</c:v>
                </c:pt>
                <c:pt idx="660">
                  <c:v>57</c:v>
                </c:pt>
                <c:pt idx="661">
                  <c:v>66</c:v>
                </c:pt>
                <c:pt idx="662">
                  <c:v>18</c:v>
                </c:pt>
                <c:pt idx="663">
                  <c:v>64</c:v>
                </c:pt>
                <c:pt idx="664">
                  <c:v>147</c:v>
                </c:pt>
                <c:pt idx="665">
                  <c:v>35</c:v>
                </c:pt>
                <c:pt idx="666">
                  <c:v>140</c:v>
                </c:pt>
                <c:pt idx="667">
                  <c:v>66</c:v>
                </c:pt>
                <c:pt idx="668">
                  <c:v>105</c:v>
                </c:pt>
                <c:pt idx="669">
                  <c:v>150</c:v>
                </c:pt>
                <c:pt idx="670">
                  <c:v>144</c:v>
                </c:pt>
                <c:pt idx="671">
                  <c:v>13</c:v>
                </c:pt>
                <c:pt idx="672">
                  <c:v>16</c:v>
                </c:pt>
                <c:pt idx="673">
                  <c:v>61</c:v>
                </c:pt>
                <c:pt idx="674">
                  <c:v>53</c:v>
                </c:pt>
                <c:pt idx="675">
                  <c:v>106</c:v>
                </c:pt>
                <c:pt idx="676">
                  <c:v>14</c:v>
                </c:pt>
                <c:pt idx="677">
                  <c:v>83</c:v>
                </c:pt>
                <c:pt idx="678">
                  <c:v>118</c:v>
                </c:pt>
                <c:pt idx="679">
                  <c:v>35</c:v>
                </c:pt>
                <c:pt idx="680">
                  <c:v>67</c:v>
                </c:pt>
                <c:pt idx="681">
                  <c:v>51</c:v>
                </c:pt>
                <c:pt idx="682">
                  <c:v>20</c:v>
                </c:pt>
                <c:pt idx="683">
                  <c:v>39</c:v>
                </c:pt>
                <c:pt idx="684">
                  <c:v>82</c:v>
                </c:pt>
                <c:pt idx="685">
                  <c:v>137</c:v>
                </c:pt>
                <c:pt idx="686">
                  <c:v>75</c:v>
                </c:pt>
                <c:pt idx="687">
                  <c:v>62</c:v>
                </c:pt>
                <c:pt idx="688">
                  <c:v>89</c:v>
                </c:pt>
                <c:pt idx="689">
                  <c:v>78</c:v>
                </c:pt>
                <c:pt idx="690">
                  <c:v>66</c:v>
                </c:pt>
                <c:pt idx="691">
                  <c:v>13</c:v>
                </c:pt>
                <c:pt idx="692">
                  <c:v>33</c:v>
                </c:pt>
                <c:pt idx="693">
                  <c:v>37</c:v>
                </c:pt>
                <c:pt idx="694">
                  <c:v>145</c:v>
                </c:pt>
                <c:pt idx="695">
                  <c:v>30</c:v>
                </c:pt>
                <c:pt idx="696">
                  <c:v>139</c:v>
                </c:pt>
                <c:pt idx="697">
                  <c:v>73</c:v>
                </c:pt>
                <c:pt idx="698">
                  <c:v>32</c:v>
                </c:pt>
                <c:pt idx="699">
                  <c:v>30</c:v>
                </c:pt>
                <c:pt idx="700">
                  <c:v>19</c:v>
                </c:pt>
                <c:pt idx="701">
                  <c:v>141</c:v>
                </c:pt>
                <c:pt idx="702">
                  <c:v>25</c:v>
                </c:pt>
                <c:pt idx="703">
                  <c:v>75</c:v>
                </c:pt>
                <c:pt idx="704">
                  <c:v>54</c:v>
                </c:pt>
                <c:pt idx="705">
                  <c:v>134</c:v>
                </c:pt>
                <c:pt idx="706">
                  <c:v>134</c:v>
                </c:pt>
                <c:pt idx="707">
                  <c:v>90</c:v>
                </c:pt>
                <c:pt idx="708">
                  <c:v>36</c:v>
                </c:pt>
                <c:pt idx="709">
                  <c:v>130</c:v>
                </c:pt>
                <c:pt idx="710">
                  <c:v>19</c:v>
                </c:pt>
                <c:pt idx="711">
                  <c:v>47</c:v>
                </c:pt>
                <c:pt idx="712">
                  <c:v>142</c:v>
                </c:pt>
                <c:pt idx="713">
                  <c:v>81</c:v>
                </c:pt>
                <c:pt idx="714">
                  <c:v>50</c:v>
                </c:pt>
                <c:pt idx="715">
                  <c:v>100</c:v>
                </c:pt>
                <c:pt idx="716">
                  <c:v>105</c:v>
                </c:pt>
                <c:pt idx="717">
                  <c:v>11</c:v>
                </c:pt>
                <c:pt idx="718">
                  <c:v>128</c:v>
                </c:pt>
                <c:pt idx="719">
                  <c:v>92</c:v>
                </c:pt>
                <c:pt idx="720">
                  <c:v>112</c:v>
                </c:pt>
                <c:pt idx="721">
                  <c:v>106</c:v>
                </c:pt>
                <c:pt idx="722">
                  <c:v>87</c:v>
                </c:pt>
                <c:pt idx="723">
                  <c:v>136</c:v>
                </c:pt>
                <c:pt idx="724">
                  <c:v>89</c:v>
                </c:pt>
                <c:pt idx="725">
                  <c:v>124</c:v>
                </c:pt>
                <c:pt idx="726">
                  <c:v>108</c:v>
                </c:pt>
                <c:pt idx="727">
                  <c:v>66</c:v>
                </c:pt>
                <c:pt idx="728">
                  <c:v>32</c:v>
                </c:pt>
                <c:pt idx="729">
                  <c:v>62</c:v>
                </c:pt>
                <c:pt idx="730">
                  <c:v>130</c:v>
                </c:pt>
                <c:pt idx="731">
                  <c:v>140</c:v>
                </c:pt>
                <c:pt idx="732">
                  <c:v>104</c:v>
                </c:pt>
                <c:pt idx="733">
                  <c:v>26</c:v>
                </c:pt>
                <c:pt idx="734">
                  <c:v>14</c:v>
                </c:pt>
                <c:pt idx="735">
                  <c:v>141</c:v>
                </c:pt>
                <c:pt idx="736">
                  <c:v>152</c:v>
                </c:pt>
                <c:pt idx="737">
                  <c:v>110</c:v>
                </c:pt>
                <c:pt idx="738">
                  <c:v>74</c:v>
                </c:pt>
                <c:pt idx="739">
                  <c:v>18</c:v>
                </c:pt>
                <c:pt idx="740">
                  <c:v>154</c:v>
                </c:pt>
                <c:pt idx="741">
                  <c:v>25</c:v>
                </c:pt>
                <c:pt idx="742">
                  <c:v>98</c:v>
                </c:pt>
                <c:pt idx="743">
                  <c:v>142</c:v>
                </c:pt>
                <c:pt idx="744">
                  <c:v>13</c:v>
                </c:pt>
                <c:pt idx="745">
                  <c:v>149</c:v>
                </c:pt>
                <c:pt idx="746">
                  <c:v>143</c:v>
                </c:pt>
                <c:pt idx="747">
                  <c:v>132</c:v>
                </c:pt>
                <c:pt idx="748">
                  <c:v>126</c:v>
                </c:pt>
                <c:pt idx="749">
                  <c:v>95</c:v>
                </c:pt>
                <c:pt idx="750">
                  <c:v>130</c:v>
                </c:pt>
                <c:pt idx="751">
                  <c:v>148</c:v>
                </c:pt>
                <c:pt idx="752">
                  <c:v>30</c:v>
                </c:pt>
                <c:pt idx="753">
                  <c:v>150</c:v>
                </c:pt>
                <c:pt idx="754">
                  <c:v>112</c:v>
                </c:pt>
                <c:pt idx="755">
                  <c:v>62</c:v>
                </c:pt>
                <c:pt idx="756">
                  <c:v>65</c:v>
                </c:pt>
                <c:pt idx="757">
                  <c:v>106</c:v>
                </c:pt>
                <c:pt idx="758">
                  <c:v>93</c:v>
                </c:pt>
                <c:pt idx="759">
                  <c:v>16</c:v>
                </c:pt>
                <c:pt idx="760">
                  <c:v>61</c:v>
                </c:pt>
                <c:pt idx="761">
                  <c:v>80</c:v>
                </c:pt>
                <c:pt idx="762">
                  <c:v>30</c:v>
                </c:pt>
                <c:pt idx="763">
                  <c:v>53</c:v>
                </c:pt>
                <c:pt idx="764">
                  <c:v>151</c:v>
                </c:pt>
                <c:pt idx="765">
                  <c:v>80</c:v>
                </c:pt>
                <c:pt idx="766">
                  <c:v>110</c:v>
                </c:pt>
                <c:pt idx="767">
                  <c:v>41</c:v>
                </c:pt>
                <c:pt idx="768">
                  <c:v>77</c:v>
                </c:pt>
                <c:pt idx="769">
                  <c:v>82</c:v>
                </c:pt>
                <c:pt idx="770">
                  <c:v>149</c:v>
                </c:pt>
                <c:pt idx="771">
                  <c:v>16</c:v>
                </c:pt>
                <c:pt idx="772">
                  <c:v>92</c:v>
                </c:pt>
                <c:pt idx="773">
                  <c:v>145</c:v>
                </c:pt>
                <c:pt idx="774">
                  <c:v>98</c:v>
                </c:pt>
                <c:pt idx="775">
                  <c:v>151</c:v>
                </c:pt>
                <c:pt idx="776">
                  <c:v>38</c:v>
                </c:pt>
                <c:pt idx="777">
                  <c:v>78</c:v>
                </c:pt>
                <c:pt idx="778">
                  <c:v>54</c:v>
                </c:pt>
                <c:pt idx="779">
                  <c:v>103</c:v>
                </c:pt>
                <c:pt idx="780">
                  <c:v>64</c:v>
                </c:pt>
                <c:pt idx="781">
                  <c:v>72</c:v>
                </c:pt>
                <c:pt idx="782">
                  <c:v>42</c:v>
                </c:pt>
                <c:pt idx="783">
                  <c:v>86</c:v>
                </c:pt>
                <c:pt idx="784">
                  <c:v>30</c:v>
                </c:pt>
                <c:pt idx="785">
                  <c:v>56</c:v>
                </c:pt>
                <c:pt idx="786">
                  <c:v>72</c:v>
                </c:pt>
                <c:pt idx="787">
                  <c:v>154</c:v>
                </c:pt>
                <c:pt idx="788">
                  <c:v>148</c:v>
                </c:pt>
                <c:pt idx="789">
                  <c:v>76</c:v>
                </c:pt>
                <c:pt idx="790">
                  <c:v>96</c:v>
                </c:pt>
                <c:pt idx="791">
                  <c:v>128</c:v>
                </c:pt>
                <c:pt idx="792">
                  <c:v>59</c:v>
                </c:pt>
                <c:pt idx="793">
                  <c:v>90</c:v>
                </c:pt>
                <c:pt idx="794">
                  <c:v>56</c:v>
                </c:pt>
                <c:pt idx="795">
                  <c:v>114</c:v>
                </c:pt>
                <c:pt idx="796">
                  <c:v>88</c:v>
                </c:pt>
                <c:pt idx="797">
                  <c:v>19</c:v>
                </c:pt>
                <c:pt idx="798">
                  <c:v>17</c:v>
                </c:pt>
                <c:pt idx="799">
                  <c:v>112</c:v>
                </c:pt>
                <c:pt idx="800">
                  <c:v>159</c:v>
                </c:pt>
                <c:pt idx="801">
                  <c:v>57</c:v>
                </c:pt>
                <c:pt idx="802">
                  <c:v>142</c:v>
                </c:pt>
                <c:pt idx="803">
                  <c:v>15</c:v>
                </c:pt>
                <c:pt idx="804">
                  <c:v>54</c:v>
                </c:pt>
                <c:pt idx="805">
                  <c:v>120</c:v>
                </c:pt>
                <c:pt idx="806">
                  <c:v>109</c:v>
                </c:pt>
                <c:pt idx="807">
                  <c:v>59</c:v>
                </c:pt>
                <c:pt idx="808">
                  <c:v>144</c:v>
                </c:pt>
                <c:pt idx="809">
                  <c:v>127</c:v>
                </c:pt>
                <c:pt idx="810">
                  <c:v>111</c:v>
                </c:pt>
                <c:pt idx="811">
                  <c:v>62</c:v>
                </c:pt>
                <c:pt idx="812">
                  <c:v>62</c:v>
                </c:pt>
                <c:pt idx="813">
                  <c:v>80</c:v>
                </c:pt>
                <c:pt idx="814">
                  <c:v>116</c:v>
                </c:pt>
                <c:pt idx="815">
                  <c:v>111</c:v>
                </c:pt>
                <c:pt idx="816">
                  <c:v>75</c:v>
                </c:pt>
                <c:pt idx="817">
                  <c:v>158</c:v>
                </c:pt>
                <c:pt idx="818">
                  <c:v>34</c:v>
                </c:pt>
                <c:pt idx="819">
                  <c:v>145</c:v>
                </c:pt>
                <c:pt idx="820">
                  <c:v>45</c:v>
                </c:pt>
                <c:pt idx="821">
                  <c:v>80</c:v>
                </c:pt>
                <c:pt idx="822">
                  <c:v>87</c:v>
                </c:pt>
                <c:pt idx="823">
                  <c:v>128</c:v>
                </c:pt>
                <c:pt idx="824">
                  <c:v>123</c:v>
                </c:pt>
                <c:pt idx="825">
                  <c:v>96</c:v>
                </c:pt>
                <c:pt idx="826">
                  <c:v>133</c:v>
                </c:pt>
                <c:pt idx="827">
                  <c:v>122</c:v>
                </c:pt>
                <c:pt idx="828">
                  <c:v>106</c:v>
                </c:pt>
                <c:pt idx="829">
                  <c:v>105</c:v>
                </c:pt>
                <c:pt idx="830">
                  <c:v>80</c:v>
                </c:pt>
                <c:pt idx="831">
                  <c:v>47</c:v>
                </c:pt>
                <c:pt idx="832">
                  <c:v>53</c:v>
                </c:pt>
                <c:pt idx="833">
                  <c:v>142</c:v>
                </c:pt>
                <c:pt idx="834">
                  <c:v>81</c:v>
                </c:pt>
                <c:pt idx="835">
                  <c:v>127</c:v>
                </c:pt>
                <c:pt idx="836">
                  <c:v>63</c:v>
                </c:pt>
                <c:pt idx="837">
                  <c:v>80</c:v>
                </c:pt>
                <c:pt idx="838">
                  <c:v>51</c:v>
                </c:pt>
                <c:pt idx="839">
                  <c:v>105</c:v>
                </c:pt>
                <c:pt idx="840">
                  <c:v>21</c:v>
                </c:pt>
                <c:pt idx="841">
                  <c:v>139</c:v>
                </c:pt>
                <c:pt idx="842">
                  <c:v>32</c:v>
                </c:pt>
                <c:pt idx="843">
                  <c:v>150</c:v>
                </c:pt>
                <c:pt idx="844">
                  <c:v>107</c:v>
                </c:pt>
                <c:pt idx="845">
                  <c:v>122</c:v>
                </c:pt>
                <c:pt idx="846">
                  <c:v>44</c:v>
                </c:pt>
                <c:pt idx="847">
                  <c:v>22</c:v>
                </c:pt>
                <c:pt idx="848">
                  <c:v>79</c:v>
                </c:pt>
                <c:pt idx="849">
                  <c:v>143</c:v>
                </c:pt>
                <c:pt idx="850">
                  <c:v>78</c:v>
                </c:pt>
                <c:pt idx="851">
                  <c:v>106</c:v>
                </c:pt>
                <c:pt idx="852">
                  <c:v>144</c:v>
                </c:pt>
                <c:pt idx="853">
                  <c:v>107</c:v>
                </c:pt>
                <c:pt idx="854">
                  <c:v>19</c:v>
                </c:pt>
                <c:pt idx="855">
                  <c:v>101</c:v>
                </c:pt>
                <c:pt idx="856">
                  <c:v>129</c:v>
                </c:pt>
                <c:pt idx="857">
                  <c:v>146</c:v>
                </c:pt>
                <c:pt idx="858">
                  <c:v>76</c:v>
                </c:pt>
                <c:pt idx="859">
                  <c:v>60</c:v>
                </c:pt>
                <c:pt idx="860">
                  <c:v>116</c:v>
                </c:pt>
                <c:pt idx="861">
                  <c:v>76</c:v>
                </c:pt>
                <c:pt idx="862">
                  <c:v>128</c:v>
                </c:pt>
                <c:pt idx="863">
                  <c:v>66</c:v>
                </c:pt>
                <c:pt idx="864">
                  <c:v>143</c:v>
                </c:pt>
                <c:pt idx="865">
                  <c:v>146</c:v>
                </c:pt>
                <c:pt idx="866">
                  <c:v>101</c:v>
                </c:pt>
                <c:pt idx="867">
                  <c:v>138</c:v>
                </c:pt>
                <c:pt idx="868">
                  <c:v>118</c:v>
                </c:pt>
                <c:pt idx="869">
                  <c:v>71</c:v>
                </c:pt>
                <c:pt idx="870">
                  <c:v>57</c:v>
                </c:pt>
                <c:pt idx="871">
                  <c:v>115</c:v>
                </c:pt>
                <c:pt idx="872">
                  <c:v>149</c:v>
                </c:pt>
                <c:pt idx="873">
                  <c:v>62</c:v>
                </c:pt>
                <c:pt idx="874">
                  <c:v>72</c:v>
                </c:pt>
                <c:pt idx="875">
                  <c:v>130</c:v>
                </c:pt>
                <c:pt idx="876">
                  <c:v>42</c:v>
                </c:pt>
                <c:pt idx="877">
                  <c:v>91</c:v>
                </c:pt>
                <c:pt idx="878">
                  <c:v>32</c:v>
                </c:pt>
                <c:pt idx="879">
                  <c:v>108</c:v>
                </c:pt>
                <c:pt idx="880">
                  <c:v>51</c:v>
                </c:pt>
                <c:pt idx="881">
                  <c:v>138</c:v>
                </c:pt>
                <c:pt idx="882">
                  <c:v>96</c:v>
                </c:pt>
                <c:pt idx="883">
                  <c:v>153</c:v>
                </c:pt>
                <c:pt idx="884">
                  <c:v>144</c:v>
                </c:pt>
                <c:pt idx="885">
                  <c:v>116</c:v>
                </c:pt>
                <c:pt idx="886">
                  <c:v>47</c:v>
                </c:pt>
                <c:pt idx="887">
                  <c:v>130</c:v>
                </c:pt>
                <c:pt idx="888">
                  <c:v>109</c:v>
                </c:pt>
                <c:pt idx="889">
                  <c:v>21</c:v>
                </c:pt>
                <c:pt idx="890">
                  <c:v>47</c:v>
                </c:pt>
                <c:pt idx="891">
                  <c:v>90</c:v>
                </c:pt>
                <c:pt idx="892">
                  <c:v>73</c:v>
                </c:pt>
                <c:pt idx="893">
                  <c:v>86</c:v>
                </c:pt>
                <c:pt idx="894">
                  <c:v>59</c:v>
                </c:pt>
                <c:pt idx="895">
                  <c:v>55</c:v>
                </c:pt>
                <c:pt idx="896">
                  <c:v>135</c:v>
                </c:pt>
                <c:pt idx="897">
                  <c:v>104</c:v>
                </c:pt>
                <c:pt idx="898">
                  <c:v>124</c:v>
                </c:pt>
                <c:pt idx="899">
                  <c:v>143</c:v>
                </c:pt>
                <c:pt idx="900">
                  <c:v>125</c:v>
                </c:pt>
                <c:pt idx="901">
                  <c:v>137</c:v>
                </c:pt>
                <c:pt idx="902">
                  <c:v>22</c:v>
                </c:pt>
                <c:pt idx="903">
                  <c:v>139</c:v>
                </c:pt>
                <c:pt idx="904">
                  <c:v>95</c:v>
                </c:pt>
                <c:pt idx="905">
                  <c:v>140</c:v>
                </c:pt>
                <c:pt idx="906">
                  <c:v>36</c:v>
                </c:pt>
                <c:pt idx="907">
                  <c:v>69</c:v>
                </c:pt>
                <c:pt idx="908">
                  <c:v>30</c:v>
                </c:pt>
                <c:pt idx="909">
                  <c:v>52</c:v>
                </c:pt>
                <c:pt idx="910">
                  <c:v>69</c:v>
                </c:pt>
                <c:pt idx="911">
                  <c:v>75</c:v>
                </c:pt>
                <c:pt idx="912">
                  <c:v>39</c:v>
                </c:pt>
                <c:pt idx="913">
                  <c:v>20</c:v>
                </c:pt>
                <c:pt idx="914">
                  <c:v>128</c:v>
                </c:pt>
                <c:pt idx="915">
                  <c:v>28</c:v>
                </c:pt>
                <c:pt idx="916">
                  <c:v>29</c:v>
                </c:pt>
                <c:pt idx="917">
                  <c:v>86</c:v>
                </c:pt>
                <c:pt idx="918">
                  <c:v>23</c:v>
                </c:pt>
                <c:pt idx="919">
                  <c:v>72</c:v>
                </c:pt>
                <c:pt idx="920">
                  <c:v>42</c:v>
                </c:pt>
                <c:pt idx="921">
                  <c:v>146</c:v>
                </c:pt>
                <c:pt idx="922">
                  <c:v>24</c:v>
                </c:pt>
                <c:pt idx="923">
                  <c:v>154</c:v>
                </c:pt>
                <c:pt idx="924">
                  <c:v>40</c:v>
                </c:pt>
                <c:pt idx="925">
                  <c:v>28</c:v>
                </c:pt>
                <c:pt idx="926">
                  <c:v>84</c:v>
                </c:pt>
                <c:pt idx="927">
                  <c:v>76</c:v>
                </c:pt>
                <c:pt idx="928">
                  <c:v>57</c:v>
                </c:pt>
                <c:pt idx="929">
                  <c:v>45</c:v>
                </c:pt>
                <c:pt idx="930">
                  <c:v>136</c:v>
                </c:pt>
                <c:pt idx="931">
                  <c:v>113</c:v>
                </c:pt>
                <c:pt idx="932">
                  <c:v>25</c:v>
                </c:pt>
                <c:pt idx="933">
                  <c:v>18</c:v>
                </c:pt>
                <c:pt idx="934">
                  <c:v>156</c:v>
                </c:pt>
                <c:pt idx="935">
                  <c:v>53</c:v>
                </c:pt>
                <c:pt idx="936">
                  <c:v>155</c:v>
                </c:pt>
                <c:pt idx="937">
                  <c:v>149</c:v>
                </c:pt>
                <c:pt idx="938">
                  <c:v>29</c:v>
                </c:pt>
                <c:pt idx="939">
                  <c:v>65</c:v>
                </c:pt>
                <c:pt idx="940">
                  <c:v>43</c:v>
                </c:pt>
                <c:pt idx="941">
                  <c:v>111</c:v>
                </c:pt>
                <c:pt idx="942">
                  <c:v>22</c:v>
                </c:pt>
                <c:pt idx="943">
                  <c:v>57</c:v>
                </c:pt>
                <c:pt idx="944">
                  <c:v>92</c:v>
                </c:pt>
                <c:pt idx="945">
                  <c:v>76</c:v>
                </c:pt>
                <c:pt idx="946">
                  <c:v>73</c:v>
                </c:pt>
                <c:pt idx="947">
                  <c:v>26</c:v>
                </c:pt>
                <c:pt idx="948">
                  <c:v>66</c:v>
                </c:pt>
                <c:pt idx="949">
                  <c:v>20</c:v>
                </c:pt>
                <c:pt idx="950">
                  <c:v>87</c:v>
                </c:pt>
                <c:pt idx="951">
                  <c:v>59</c:v>
                </c:pt>
                <c:pt idx="952">
                  <c:v>55</c:v>
                </c:pt>
                <c:pt idx="953">
                  <c:v>148</c:v>
                </c:pt>
                <c:pt idx="954">
                  <c:v>56</c:v>
                </c:pt>
                <c:pt idx="955">
                  <c:v>99</c:v>
                </c:pt>
                <c:pt idx="956">
                  <c:v>21</c:v>
                </c:pt>
                <c:pt idx="957">
                  <c:v>140</c:v>
                </c:pt>
                <c:pt idx="958">
                  <c:v>86</c:v>
                </c:pt>
                <c:pt idx="959">
                  <c:v>21</c:v>
                </c:pt>
                <c:pt idx="960">
                  <c:v>33</c:v>
                </c:pt>
                <c:pt idx="961">
                  <c:v>63</c:v>
                </c:pt>
                <c:pt idx="962">
                  <c:v>89</c:v>
                </c:pt>
                <c:pt idx="963">
                  <c:v>61</c:v>
                </c:pt>
                <c:pt idx="964">
                  <c:v>116</c:v>
                </c:pt>
                <c:pt idx="965">
                  <c:v>99</c:v>
                </c:pt>
                <c:pt idx="966">
                  <c:v>95</c:v>
                </c:pt>
                <c:pt idx="967">
                  <c:v>90</c:v>
                </c:pt>
                <c:pt idx="968">
                  <c:v>127</c:v>
                </c:pt>
                <c:pt idx="969">
                  <c:v>158</c:v>
                </c:pt>
                <c:pt idx="970">
                  <c:v>144</c:v>
                </c:pt>
                <c:pt idx="971">
                  <c:v>125</c:v>
                </c:pt>
                <c:pt idx="972">
                  <c:v>151</c:v>
                </c:pt>
                <c:pt idx="973">
                  <c:v>58</c:v>
                </c:pt>
                <c:pt idx="974">
                  <c:v>139</c:v>
                </c:pt>
                <c:pt idx="975">
                  <c:v>103</c:v>
                </c:pt>
                <c:pt idx="976">
                  <c:v>13</c:v>
                </c:pt>
                <c:pt idx="977">
                  <c:v>101</c:v>
                </c:pt>
                <c:pt idx="978">
                  <c:v>148</c:v>
                </c:pt>
                <c:pt idx="979">
                  <c:v>146</c:v>
                </c:pt>
                <c:pt idx="980">
                  <c:v>124</c:v>
                </c:pt>
                <c:pt idx="981">
                  <c:v>72</c:v>
                </c:pt>
                <c:pt idx="982">
                  <c:v>85</c:v>
                </c:pt>
                <c:pt idx="983">
                  <c:v>92</c:v>
                </c:pt>
                <c:pt idx="984">
                  <c:v>159</c:v>
                </c:pt>
                <c:pt idx="985">
                  <c:v>39</c:v>
                </c:pt>
                <c:pt idx="986">
                  <c:v>18</c:v>
                </c:pt>
                <c:pt idx="987">
                  <c:v>66</c:v>
                </c:pt>
                <c:pt idx="988">
                  <c:v>153</c:v>
                </c:pt>
                <c:pt idx="989">
                  <c:v>79</c:v>
                </c:pt>
                <c:pt idx="990">
                  <c:v>57</c:v>
                </c:pt>
                <c:pt idx="991">
                  <c:v>130</c:v>
                </c:pt>
                <c:pt idx="992">
                  <c:v>58</c:v>
                </c:pt>
                <c:pt idx="993">
                  <c:v>154</c:v>
                </c:pt>
                <c:pt idx="994">
                  <c:v>111</c:v>
                </c:pt>
                <c:pt idx="995">
                  <c:v>95</c:v>
                </c:pt>
                <c:pt idx="996">
                  <c:v>113</c:v>
                </c:pt>
                <c:pt idx="997">
                  <c:v>77</c:v>
                </c:pt>
                <c:pt idx="998">
                  <c:v>73</c:v>
                </c:pt>
                <c:pt idx="999">
                  <c:v>102</c:v>
                </c:pt>
                <c:pt idx="1000">
                  <c:v>13</c:v>
                </c:pt>
                <c:pt idx="1001">
                  <c:v>113</c:v>
                </c:pt>
                <c:pt idx="1002">
                  <c:v>103</c:v>
                </c:pt>
                <c:pt idx="1003">
                  <c:v>30</c:v>
                </c:pt>
                <c:pt idx="1004">
                  <c:v>25</c:v>
                </c:pt>
                <c:pt idx="1005">
                  <c:v>121</c:v>
                </c:pt>
                <c:pt idx="1006">
                  <c:v>84</c:v>
                </c:pt>
                <c:pt idx="1007">
                  <c:v>156</c:v>
                </c:pt>
                <c:pt idx="1008">
                  <c:v>140</c:v>
                </c:pt>
                <c:pt idx="1009">
                  <c:v>129</c:v>
                </c:pt>
                <c:pt idx="1010">
                  <c:v>79</c:v>
                </c:pt>
                <c:pt idx="1011">
                  <c:v>19</c:v>
                </c:pt>
                <c:pt idx="1012">
                  <c:v>130</c:v>
                </c:pt>
                <c:pt idx="1013">
                  <c:v>96</c:v>
                </c:pt>
                <c:pt idx="1014">
                  <c:v>70</c:v>
                </c:pt>
                <c:pt idx="1015">
                  <c:v>134</c:v>
                </c:pt>
                <c:pt idx="1016">
                  <c:v>87</c:v>
                </c:pt>
                <c:pt idx="1017">
                  <c:v>44</c:v>
                </c:pt>
                <c:pt idx="1018">
                  <c:v>135</c:v>
                </c:pt>
                <c:pt idx="1019">
                  <c:v>15</c:v>
                </c:pt>
                <c:pt idx="1020">
                  <c:v>111</c:v>
                </c:pt>
                <c:pt idx="1021">
                  <c:v>135</c:v>
                </c:pt>
                <c:pt idx="1022">
                  <c:v>49</c:v>
                </c:pt>
                <c:pt idx="1023">
                  <c:v>14</c:v>
                </c:pt>
                <c:pt idx="1024">
                  <c:v>31</c:v>
                </c:pt>
                <c:pt idx="1025">
                  <c:v>15</c:v>
                </c:pt>
                <c:pt idx="1026">
                  <c:v>133</c:v>
                </c:pt>
                <c:pt idx="1027">
                  <c:v>155</c:v>
                </c:pt>
                <c:pt idx="1028">
                  <c:v>13</c:v>
                </c:pt>
                <c:pt idx="1029">
                  <c:v>82</c:v>
                </c:pt>
                <c:pt idx="1030">
                  <c:v>67</c:v>
                </c:pt>
                <c:pt idx="1031">
                  <c:v>115</c:v>
                </c:pt>
                <c:pt idx="1032">
                  <c:v>77</c:v>
                </c:pt>
                <c:pt idx="1033">
                  <c:v>81</c:v>
                </c:pt>
                <c:pt idx="1034">
                  <c:v>126</c:v>
                </c:pt>
                <c:pt idx="1035">
                  <c:v>156</c:v>
                </c:pt>
                <c:pt idx="1036">
                  <c:v>38</c:v>
                </c:pt>
                <c:pt idx="1037">
                  <c:v>32</c:v>
                </c:pt>
                <c:pt idx="1038">
                  <c:v>82</c:v>
                </c:pt>
                <c:pt idx="1039">
                  <c:v>18</c:v>
                </c:pt>
                <c:pt idx="1040">
                  <c:v>94</c:v>
                </c:pt>
                <c:pt idx="1041">
                  <c:v>65</c:v>
                </c:pt>
                <c:pt idx="1042">
                  <c:v>16</c:v>
                </c:pt>
                <c:pt idx="1043">
                  <c:v>16</c:v>
                </c:pt>
                <c:pt idx="1044">
                  <c:v>49</c:v>
                </c:pt>
                <c:pt idx="1045">
                  <c:v>119</c:v>
                </c:pt>
                <c:pt idx="1046">
                  <c:v>134</c:v>
                </c:pt>
                <c:pt idx="1047">
                  <c:v>87</c:v>
                </c:pt>
                <c:pt idx="1048">
                  <c:v>57</c:v>
                </c:pt>
                <c:pt idx="1049">
                  <c:v>47</c:v>
                </c:pt>
                <c:pt idx="1050">
                  <c:v>63</c:v>
                </c:pt>
                <c:pt idx="1051">
                  <c:v>59</c:v>
                </c:pt>
                <c:pt idx="1052">
                  <c:v>12</c:v>
                </c:pt>
                <c:pt idx="1053">
                  <c:v>103</c:v>
                </c:pt>
                <c:pt idx="1054">
                  <c:v>96</c:v>
                </c:pt>
                <c:pt idx="1055">
                  <c:v>151</c:v>
                </c:pt>
                <c:pt idx="1056">
                  <c:v>90</c:v>
                </c:pt>
                <c:pt idx="1057">
                  <c:v>111</c:v>
                </c:pt>
                <c:pt idx="1058">
                  <c:v>115</c:v>
                </c:pt>
                <c:pt idx="1059">
                  <c:v>43</c:v>
                </c:pt>
                <c:pt idx="1060">
                  <c:v>140</c:v>
                </c:pt>
                <c:pt idx="1061">
                  <c:v>149</c:v>
                </c:pt>
                <c:pt idx="1062">
                  <c:v>12</c:v>
                </c:pt>
                <c:pt idx="1063">
                  <c:v>78</c:v>
                </c:pt>
                <c:pt idx="1064">
                  <c:v>38</c:v>
                </c:pt>
                <c:pt idx="1065">
                  <c:v>124</c:v>
                </c:pt>
                <c:pt idx="1066">
                  <c:v>133</c:v>
                </c:pt>
                <c:pt idx="1067">
                  <c:v>23</c:v>
                </c:pt>
                <c:pt idx="1068">
                  <c:v>103</c:v>
                </c:pt>
                <c:pt idx="1069">
                  <c:v>43</c:v>
                </c:pt>
                <c:pt idx="1070">
                  <c:v>155</c:v>
                </c:pt>
                <c:pt idx="1071">
                  <c:v>26</c:v>
                </c:pt>
                <c:pt idx="1072">
                  <c:v>138</c:v>
                </c:pt>
                <c:pt idx="1073">
                  <c:v>12</c:v>
                </c:pt>
                <c:pt idx="1074">
                  <c:v>68</c:v>
                </c:pt>
                <c:pt idx="1075">
                  <c:v>70</c:v>
                </c:pt>
                <c:pt idx="1076">
                  <c:v>65</c:v>
                </c:pt>
                <c:pt idx="1077">
                  <c:v>107</c:v>
                </c:pt>
                <c:pt idx="1078">
                  <c:v>62</c:v>
                </c:pt>
                <c:pt idx="1079">
                  <c:v>111</c:v>
                </c:pt>
                <c:pt idx="1080">
                  <c:v>147</c:v>
                </c:pt>
                <c:pt idx="1081">
                  <c:v>88</c:v>
                </c:pt>
                <c:pt idx="1082">
                  <c:v>56</c:v>
                </c:pt>
                <c:pt idx="1083">
                  <c:v>113</c:v>
                </c:pt>
                <c:pt idx="1084">
                  <c:v>147</c:v>
                </c:pt>
                <c:pt idx="1085">
                  <c:v>150</c:v>
                </c:pt>
                <c:pt idx="1086">
                  <c:v>122</c:v>
                </c:pt>
                <c:pt idx="1087">
                  <c:v>51</c:v>
                </c:pt>
                <c:pt idx="1088">
                  <c:v>147</c:v>
                </c:pt>
                <c:pt idx="1089">
                  <c:v>145</c:v>
                </c:pt>
                <c:pt idx="1090">
                  <c:v>121</c:v>
                </c:pt>
                <c:pt idx="1091">
                  <c:v>38</c:v>
                </c:pt>
                <c:pt idx="1092">
                  <c:v>61</c:v>
                </c:pt>
                <c:pt idx="1093">
                  <c:v>152</c:v>
                </c:pt>
                <c:pt idx="1094">
                  <c:v>93</c:v>
                </c:pt>
                <c:pt idx="1095">
                  <c:v>38</c:v>
                </c:pt>
                <c:pt idx="1096">
                  <c:v>119</c:v>
                </c:pt>
                <c:pt idx="1097">
                  <c:v>81</c:v>
                </c:pt>
                <c:pt idx="1098">
                  <c:v>97</c:v>
                </c:pt>
                <c:pt idx="1099">
                  <c:v>49</c:v>
                </c:pt>
                <c:pt idx="1100">
                  <c:v>50</c:v>
                </c:pt>
                <c:pt idx="1101">
                  <c:v>43</c:v>
                </c:pt>
                <c:pt idx="1102">
                  <c:v>113</c:v>
                </c:pt>
                <c:pt idx="1103">
                  <c:v>105</c:v>
                </c:pt>
                <c:pt idx="1104">
                  <c:v>27</c:v>
                </c:pt>
                <c:pt idx="1105">
                  <c:v>75</c:v>
                </c:pt>
                <c:pt idx="1106">
                  <c:v>125</c:v>
                </c:pt>
                <c:pt idx="1107">
                  <c:v>123</c:v>
                </c:pt>
                <c:pt idx="1108">
                  <c:v>19</c:v>
                </c:pt>
                <c:pt idx="1109">
                  <c:v>93</c:v>
                </c:pt>
                <c:pt idx="1110">
                  <c:v>35</c:v>
                </c:pt>
                <c:pt idx="1111">
                  <c:v>77</c:v>
                </c:pt>
                <c:pt idx="1112">
                  <c:v>99</c:v>
                </c:pt>
                <c:pt idx="1113">
                  <c:v>104</c:v>
                </c:pt>
                <c:pt idx="1114">
                  <c:v>153</c:v>
                </c:pt>
                <c:pt idx="1115">
                  <c:v>143</c:v>
                </c:pt>
                <c:pt idx="1116">
                  <c:v>65</c:v>
                </c:pt>
                <c:pt idx="1117">
                  <c:v>123</c:v>
                </c:pt>
                <c:pt idx="1118">
                  <c:v>29</c:v>
                </c:pt>
                <c:pt idx="1119">
                  <c:v>35</c:v>
                </c:pt>
                <c:pt idx="1120">
                  <c:v>132</c:v>
                </c:pt>
                <c:pt idx="1121">
                  <c:v>60</c:v>
                </c:pt>
                <c:pt idx="1122">
                  <c:v>84</c:v>
                </c:pt>
                <c:pt idx="1123">
                  <c:v>58</c:v>
                </c:pt>
                <c:pt idx="1124">
                  <c:v>15</c:v>
                </c:pt>
                <c:pt idx="1125">
                  <c:v>107</c:v>
                </c:pt>
                <c:pt idx="1126">
                  <c:v>156</c:v>
                </c:pt>
                <c:pt idx="1127">
                  <c:v>140</c:v>
                </c:pt>
                <c:pt idx="1128">
                  <c:v>82</c:v>
                </c:pt>
                <c:pt idx="1129">
                  <c:v>115</c:v>
                </c:pt>
                <c:pt idx="1130">
                  <c:v>149</c:v>
                </c:pt>
                <c:pt idx="1131">
                  <c:v>28</c:v>
                </c:pt>
                <c:pt idx="1132">
                  <c:v>88</c:v>
                </c:pt>
                <c:pt idx="1133">
                  <c:v>25</c:v>
                </c:pt>
                <c:pt idx="1134">
                  <c:v>83</c:v>
                </c:pt>
                <c:pt idx="1135">
                  <c:v>42</c:v>
                </c:pt>
                <c:pt idx="1136">
                  <c:v>87</c:v>
                </c:pt>
                <c:pt idx="1137">
                  <c:v>95</c:v>
                </c:pt>
                <c:pt idx="1138">
                  <c:v>146</c:v>
                </c:pt>
                <c:pt idx="1139">
                  <c:v>97</c:v>
                </c:pt>
                <c:pt idx="1140">
                  <c:v>25</c:v>
                </c:pt>
                <c:pt idx="1141">
                  <c:v>37</c:v>
                </c:pt>
                <c:pt idx="1142">
                  <c:v>147</c:v>
                </c:pt>
                <c:pt idx="1143">
                  <c:v>78</c:v>
                </c:pt>
                <c:pt idx="1144">
                  <c:v>24</c:v>
                </c:pt>
                <c:pt idx="1145">
                  <c:v>114</c:v>
                </c:pt>
                <c:pt idx="1146">
                  <c:v>140</c:v>
                </c:pt>
                <c:pt idx="1147">
                  <c:v>99</c:v>
                </c:pt>
                <c:pt idx="1148">
                  <c:v>100</c:v>
                </c:pt>
                <c:pt idx="1149">
                  <c:v>149</c:v>
                </c:pt>
                <c:pt idx="1150">
                  <c:v>67</c:v>
                </c:pt>
                <c:pt idx="1151">
                  <c:v>150</c:v>
                </c:pt>
                <c:pt idx="1152">
                  <c:v>90</c:v>
                </c:pt>
                <c:pt idx="1153">
                  <c:v>94</c:v>
                </c:pt>
                <c:pt idx="1154">
                  <c:v>61</c:v>
                </c:pt>
                <c:pt idx="1155">
                  <c:v>105</c:v>
                </c:pt>
                <c:pt idx="1156">
                  <c:v>116</c:v>
                </c:pt>
                <c:pt idx="1157">
                  <c:v>87</c:v>
                </c:pt>
                <c:pt idx="1158">
                  <c:v>118</c:v>
                </c:pt>
                <c:pt idx="1159">
                  <c:v>49</c:v>
                </c:pt>
                <c:pt idx="1160">
                  <c:v>84</c:v>
                </c:pt>
                <c:pt idx="1161">
                  <c:v>22</c:v>
                </c:pt>
                <c:pt idx="1162">
                  <c:v>157</c:v>
                </c:pt>
                <c:pt idx="1163">
                  <c:v>19</c:v>
                </c:pt>
                <c:pt idx="1164">
                  <c:v>144</c:v>
                </c:pt>
                <c:pt idx="1165">
                  <c:v>20</c:v>
                </c:pt>
                <c:pt idx="1166">
                  <c:v>23</c:v>
                </c:pt>
                <c:pt idx="1167">
                  <c:v>122</c:v>
                </c:pt>
                <c:pt idx="1168">
                  <c:v>148</c:v>
                </c:pt>
                <c:pt idx="1169">
                  <c:v>66</c:v>
                </c:pt>
                <c:pt idx="1170">
                  <c:v>24</c:v>
                </c:pt>
                <c:pt idx="1171">
                  <c:v>50</c:v>
                </c:pt>
                <c:pt idx="1172">
                  <c:v>35</c:v>
                </c:pt>
                <c:pt idx="1173">
                  <c:v>62</c:v>
                </c:pt>
                <c:pt idx="1174">
                  <c:v>89</c:v>
                </c:pt>
                <c:pt idx="1175">
                  <c:v>129</c:v>
                </c:pt>
                <c:pt idx="1176">
                  <c:v>51</c:v>
                </c:pt>
                <c:pt idx="1177">
                  <c:v>157</c:v>
                </c:pt>
                <c:pt idx="1178">
                  <c:v>39</c:v>
                </c:pt>
                <c:pt idx="1179">
                  <c:v>128</c:v>
                </c:pt>
                <c:pt idx="1180">
                  <c:v>93</c:v>
                </c:pt>
                <c:pt idx="1181">
                  <c:v>79</c:v>
                </c:pt>
                <c:pt idx="1182">
                  <c:v>117</c:v>
                </c:pt>
                <c:pt idx="1183">
                  <c:v>69</c:v>
                </c:pt>
                <c:pt idx="1184">
                  <c:v>138</c:v>
                </c:pt>
                <c:pt idx="1185">
                  <c:v>134</c:v>
                </c:pt>
                <c:pt idx="1186">
                  <c:v>109</c:v>
                </c:pt>
                <c:pt idx="1187">
                  <c:v>98</c:v>
                </c:pt>
                <c:pt idx="1188">
                  <c:v>14</c:v>
                </c:pt>
                <c:pt idx="1189">
                  <c:v>14</c:v>
                </c:pt>
                <c:pt idx="1190">
                  <c:v>108</c:v>
                </c:pt>
                <c:pt idx="1191">
                  <c:v>130</c:v>
                </c:pt>
                <c:pt idx="1192">
                  <c:v>103</c:v>
                </c:pt>
                <c:pt idx="1193">
                  <c:v>106</c:v>
                </c:pt>
                <c:pt idx="1194">
                  <c:v>47</c:v>
                </c:pt>
                <c:pt idx="1195">
                  <c:v>43</c:v>
                </c:pt>
                <c:pt idx="1196">
                  <c:v>156</c:v>
                </c:pt>
                <c:pt idx="1197">
                  <c:v>45</c:v>
                </c:pt>
                <c:pt idx="1198">
                  <c:v>23</c:v>
                </c:pt>
                <c:pt idx="1199">
                  <c:v>136</c:v>
                </c:pt>
                <c:pt idx="1200">
                  <c:v>50</c:v>
                </c:pt>
                <c:pt idx="1201">
                  <c:v>111</c:v>
                </c:pt>
                <c:pt idx="1202">
                  <c:v>117</c:v>
                </c:pt>
                <c:pt idx="1203">
                  <c:v>136</c:v>
                </c:pt>
                <c:pt idx="1204">
                  <c:v>99</c:v>
                </c:pt>
                <c:pt idx="1205">
                  <c:v>156</c:v>
                </c:pt>
                <c:pt idx="1206">
                  <c:v>95</c:v>
                </c:pt>
                <c:pt idx="1207">
                  <c:v>25</c:v>
                </c:pt>
                <c:pt idx="1208">
                  <c:v>118</c:v>
                </c:pt>
                <c:pt idx="1209">
                  <c:v>39</c:v>
                </c:pt>
                <c:pt idx="1210">
                  <c:v>67</c:v>
                </c:pt>
                <c:pt idx="1211">
                  <c:v>140</c:v>
                </c:pt>
                <c:pt idx="1212">
                  <c:v>13</c:v>
                </c:pt>
                <c:pt idx="1213">
                  <c:v>64</c:v>
                </c:pt>
                <c:pt idx="1214">
                  <c:v>18</c:v>
                </c:pt>
                <c:pt idx="1215">
                  <c:v>15</c:v>
                </c:pt>
                <c:pt idx="1216">
                  <c:v>12</c:v>
                </c:pt>
                <c:pt idx="1217">
                  <c:v>134</c:v>
                </c:pt>
                <c:pt idx="1218">
                  <c:v>102</c:v>
                </c:pt>
                <c:pt idx="1219">
                  <c:v>63</c:v>
                </c:pt>
                <c:pt idx="1220">
                  <c:v>53</c:v>
                </c:pt>
                <c:pt idx="1221">
                  <c:v>35</c:v>
                </c:pt>
                <c:pt idx="1222">
                  <c:v>118</c:v>
                </c:pt>
                <c:pt idx="1223">
                  <c:v>138</c:v>
                </c:pt>
                <c:pt idx="1224">
                  <c:v>38</c:v>
                </c:pt>
                <c:pt idx="1225">
                  <c:v>144</c:v>
                </c:pt>
                <c:pt idx="1226">
                  <c:v>125</c:v>
                </c:pt>
                <c:pt idx="1227">
                  <c:v>107</c:v>
                </c:pt>
                <c:pt idx="1228">
                  <c:v>45</c:v>
                </c:pt>
                <c:pt idx="1229">
                  <c:v>11</c:v>
                </c:pt>
                <c:pt idx="1230">
                  <c:v>84</c:v>
                </c:pt>
                <c:pt idx="1231">
                  <c:v>115</c:v>
                </c:pt>
                <c:pt idx="1232">
                  <c:v>118</c:v>
                </c:pt>
                <c:pt idx="1233">
                  <c:v>11</c:v>
                </c:pt>
                <c:pt idx="1234">
                  <c:v>27</c:v>
                </c:pt>
                <c:pt idx="1235">
                  <c:v>51</c:v>
                </c:pt>
                <c:pt idx="1236">
                  <c:v>20</c:v>
                </c:pt>
                <c:pt idx="1237">
                  <c:v>114</c:v>
                </c:pt>
                <c:pt idx="1238">
                  <c:v>112</c:v>
                </c:pt>
                <c:pt idx="1239">
                  <c:v>124</c:v>
                </c:pt>
                <c:pt idx="1240">
                  <c:v>158</c:v>
                </c:pt>
                <c:pt idx="1241">
                  <c:v>17</c:v>
                </c:pt>
                <c:pt idx="1242">
                  <c:v>92</c:v>
                </c:pt>
                <c:pt idx="1243">
                  <c:v>39</c:v>
                </c:pt>
                <c:pt idx="1244">
                  <c:v>54</c:v>
                </c:pt>
                <c:pt idx="1245">
                  <c:v>124</c:v>
                </c:pt>
                <c:pt idx="1246">
                  <c:v>82</c:v>
                </c:pt>
                <c:pt idx="1247">
                  <c:v>76</c:v>
                </c:pt>
                <c:pt idx="1248">
                  <c:v>141</c:v>
                </c:pt>
                <c:pt idx="1249">
                  <c:v>92</c:v>
                </c:pt>
                <c:pt idx="1250">
                  <c:v>24</c:v>
                </c:pt>
                <c:pt idx="1251">
                  <c:v>154</c:v>
                </c:pt>
                <c:pt idx="1252">
                  <c:v>17</c:v>
                </c:pt>
                <c:pt idx="1253">
                  <c:v>122</c:v>
                </c:pt>
                <c:pt idx="1254">
                  <c:v>53</c:v>
                </c:pt>
                <c:pt idx="1255">
                  <c:v>99</c:v>
                </c:pt>
                <c:pt idx="1256">
                  <c:v>25</c:v>
                </c:pt>
                <c:pt idx="1257">
                  <c:v>118</c:v>
                </c:pt>
                <c:pt idx="1258">
                  <c:v>110</c:v>
                </c:pt>
                <c:pt idx="1259">
                  <c:v>53</c:v>
                </c:pt>
                <c:pt idx="1260">
                  <c:v>58</c:v>
                </c:pt>
                <c:pt idx="1261">
                  <c:v>119</c:v>
                </c:pt>
                <c:pt idx="1262">
                  <c:v>157</c:v>
                </c:pt>
                <c:pt idx="1263">
                  <c:v>131</c:v>
                </c:pt>
                <c:pt idx="1264">
                  <c:v>52</c:v>
                </c:pt>
                <c:pt idx="1265">
                  <c:v>129</c:v>
                </c:pt>
                <c:pt idx="1266">
                  <c:v>138</c:v>
                </c:pt>
                <c:pt idx="1267">
                  <c:v>128</c:v>
                </c:pt>
                <c:pt idx="1268">
                  <c:v>92</c:v>
                </c:pt>
                <c:pt idx="1269">
                  <c:v>114</c:v>
                </c:pt>
                <c:pt idx="1270">
                  <c:v>131</c:v>
                </c:pt>
                <c:pt idx="1271">
                  <c:v>96</c:v>
                </c:pt>
                <c:pt idx="1272">
                  <c:v>75</c:v>
                </c:pt>
                <c:pt idx="1273">
                  <c:v>125</c:v>
                </c:pt>
                <c:pt idx="1274">
                  <c:v>126</c:v>
                </c:pt>
                <c:pt idx="1275">
                  <c:v>24</c:v>
                </c:pt>
                <c:pt idx="1276">
                  <c:v>30</c:v>
                </c:pt>
                <c:pt idx="1277">
                  <c:v>25</c:v>
                </c:pt>
                <c:pt idx="1278">
                  <c:v>77</c:v>
                </c:pt>
                <c:pt idx="1279">
                  <c:v>62</c:v>
                </c:pt>
                <c:pt idx="1280">
                  <c:v>52</c:v>
                </c:pt>
                <c:pt idx="1281">
                  <c:v>139</c:v>
                </c:pt>
                <c:pt idx="1282">
                  <c:v>90</c:v>
                </c:pt>
                <c:pt idx="1283">
                  <c:v>41</c:v>
                </c:pt>
                <c:pt idx="1284">
                  <c:v>159</c:v>
                </c:pt>
                <c:pt idx="1285">
                  <c:v>87</c:v>
                </c:pt>
                <c:pt idx="1286">
                  <c:v>139</c:v>
                </c:pt>
                <c:pt idx="1287">
                  <c:v>154</c:v>
                </c:pt>
                <c:pt idx="1288">
                  <c:v>14</c:v>
                </c:pt>
                <c:pt idx="1289">
                  <c:v>67</c:v>
                </c:pt>
                <c:pt idx="1290">
                  <c:v>36</c:v>
                </c:pt>
                <c:pt idx="1291">
                  <c:v>140</c:v>
                </c:pt>
                <c:pt idx="1292">
                  <c:v>40</c:v>
                </c:pt>
                <c:pt idx="1293">
                  <c:v>159</c:v>
                </c:pt>
                <c:pt idx="1294">
                  <c:v>29</c:v>
                </c:pt>
                <c:pt idx="1295">
                  <c:v>118</c:v>
                </c:pt>
                <c:pt idx="1296">
                  <c:v>148</c:v>
                </c:pt>
                <c:pt idx="1297">
                  <c:v>19</c:v>
                </c:pt>
                <c:pt idx="1298">
                  <c:v>89</c:v>
                </c:pt>
                <c:pt idx="1299">
                  <c:v>148</c:v>
                </c:pt>
                <c:pt idx="1300">
                  <c:v>126</c:v>
                </c:pt>
                <c:pt idx="1301">
                  <c:v>74</c:v>
                </c:pt>
                <c:pt idx="1302">
                  <c:v>79</c:v>
                </c:pt>
                <c:pt idx="1303">
                  <c:v>29</c:v>
                </c:pt>
                <c:pt idx="1304">
                  <c:v>126</c:v>
                </c:pt>
                <c:pt idx="1305">
                  <c:v>134</c:v>
                </c:pt>
                <c:pt idx="1306">
                  <c:v>105</c:v>
                </c:pt>
                <c:pt idx="1307">
                  <c:v>11</c:v>
                </c:pt>
                <c:pt idx="1308">
                  <c:v>55</c:v>
                </c:pt>
                <c:pt idx="1309">
                  <c:v>96</c:v>
                </c:pt>
                <c:pt idx="1310">
                  <c:v>127</c:v>
                </c:pt>
                <c:pt idx="1311">
                  <c:v>66</c:v>
                </c:pt>
                <c:pt idx="1312">
                  <c:v>148</c:v>
                </c:pt>
                <c:pt idx="1313">
                  <c:v>54</c:v>
                </c:pt>
                <c:pt idx="1314">
                  <c:v>124</c:v>
                </c:pt>
                <c:pt idx="1315">
                  <c:v>37</c:v>
                </c:pt>
                <c:pt idx="1316">
                  <c:v>59</c:v>
                </c:pt>
                <c:pt idx="1317">
                  <c:v>106</c:v>
                </c:pt>
                <c:pt idx="1318">
                  <c:v>42</c:v>
                </c:pt>
                <c:pt idx="1319">
                  <c:v>151</c:v>
                </c:pt>
                <c:pt idx="1320">
                  <c:v>128</c:v>
                </c:pt>
                <c:pt idx="1321">
                  <c:v>116</c:v>
                </c:pt>
                <c:pt idx="1322">
                  <c:v>90</c:v>
                </c:pt>
                <c:pt idx="1323">
                  <c:v>16</c:v>
                </c:pt>
                <c:pt idx="1324">
                  <c:v>27</c:v>
                </c:pt>
                <c:pt idx="1325">
                  <c:v>133</c:v>
                </c:pt>
                <c:pt idx="1326">
                  <c:v>16</c:v>
                </c:pt>
                <c:pt idx="1327">
                  <c:v>11</c:v>
                </c:pt>
                <c:pt idx="1328">
                  <c:v>108</c:v>
                </c:pt>
                <c:pt idx="1329">
                  <c:v>28</c:v>
                </c:pt>
                <c:pt idx="1330">
                  <c:v>86</c:v>
                </c:pt>
                <c:pt idx="1331">
                  <c:v>27</c:v>
                </c:pt>
                <c:pt idx="1332">
                  <c:v>124</c:v>
                </c:pt>
                <c:pt idx="1333">
                  <c:v>74</c:v>
                </c:pt>
                <c:pt idx="1334">
                  <c:v>32</c:v>
                </c:pt>
                <c:pt idx="1335">
                  <c:v>146</c:v>
                </c:pt>
                <c:pt idx="1336">
                  <c:v>158</c:v>
                </c:pt>
                <c:pt idx="1337">
                  <c:v>43</c:v>
                </c:pt>
                <c:pt idx="1338">
                  <c:v>48</c:v>
                </c:pt>
                <c:pt idx="1339">
                  <c:v>85</c:v>
                </c:pt>
                <c:pt idx="1340">
                  <c:v>119</c:v>
                </c:pt>
                <c:pt idx="1341">
                  <c:v>41</c:v>
                </c:pt>
                <c:pt idx="1342">
                  <c:v>136</c:v>
                </c:pt>
                <c:pt idx="1343">
                  <c:v>13</c:v>
                </c:pt>
                <c:pt idx="1344">
                  <c:v>112</c:v>
                </c:pt>
                <c:pt idx="1345">
                  <c:v>58</c:v>
                </c:pt>
                <c:pt idx="1346">
                  <c:v>24</c:v>
                </c:pt>
                <c:pt idx="1347">
                  <c:v>92</c:v>
                </c:pt>
                <c:pt idx="1348">
                  <c:v>69</c:v>
                </c:pt>
                <c:pt idx="1349">
                  <c:v>137</c:v>
                </c:pt>
                <c:pt idx="1350">
                  <c:v>152</c:v>
                </c:pt>
                <c:pt idx="1351">
                  <c:v>117</c:v>
                </c:pt>
                <c:pt idx="1352">
                  <c:v>146</c:v>
                </c:pt>
                <c:pt idx="1353">
                  <c:v>44</c:v>
                </c:pt>
                <c:pt idx="1354">
                  <c:v>154</c:v>
                </c:pt>
                <c:pt idx="1355">
                  <c:v>101</c:v>
                </c:pt>
                <c:pt idx="1356">
                  <c:v>91</c:v>
                </c:pt>
                <c:pt idx="1357">
                  <c:v>124</c:v>
                </c:pt>
                <c:pt idx="1358">
                  <c:v>135</c:v>
                </c:pt>
                <c:pt idx="1359">
                  <c:v>83</c:v>
                </c:pt>
                <c:pt idx="1360">
                  <c:v>126</c:v>
                </c:pt>
                <c:pt idx="1361">
                  <c:v>76</c:v>
                </c:pt>
                <c:pt idx="1362">
                  <c:v>125</c:v>
                </c:pt>
                <c:pt idx="1363">
                  <c:v>137</c:v>
                </c:pt>
                <c:pt idx="1364">
                  <c:v>100</c:v>
                </c:pt>
                <c:pt idx="1365">
                  <c:v>70</c:v>
                </c:pt>
                <c:pt idx="1366">
                  <c:v>93</c:v>
                </c:pt>
                <c:pt idx="1367">
                  <c:v>134</c:v>
                </c:pt>
                <c:pt idx="1368">
                  <c:v>46</c:v>
                </c:pt>
                <c:pt idx="1369">
                  <c:v>42</c:v>
                </c:pt>
                <c:pt idx="1370">
                  <c:v>66</c:v>
                </c:pt>
                <c:pt idx="1371">
                  <c:v>125</c:v>
                </c:pt>
                <c:pt idx="1372">
                  <c:v>104</c:v>
                </c:pt>
                <c:pt idx="1373">
                  <c:v>40</c:v>
                </c:pt>
                <c:pt idx="1374">
                  <c:v>121</c:v>
                </c:pt>
                <c:pt idx="1375">
                  <c:v>152</c:v>
                </c:pt>
                <c:pt idx="1376">
                  <c:v>61</c:v>
                </c:pt>
                <c:pt idx="1377">
                  <c:v>158</c:v>
                </c:pt>
                <c:pt idx="1378">
                  <c:v>74</c:v>
                </c:pt>
                <c:pt idx="1379">
                  <c:v>64</c:v>
                </c:pt>
                <c:pt idx="1380">
                  <c:v>42</c:v>
                </c:pt>
                <c:pt idx="1381">
                  <c:v>127</c:v>
                </c:pt>
                <c:pt idx="1382">
                  <c:v>116</c:v>
                </c:pt>
                <c:pt idx="1383">
                  <c:v>66</c:v>
                </c:pt>
                <c:pt idx="1384">
                  <c:v>39</c:v>
                </c:pt>
                <c:pt idx="1385">
                  <c:v>84</c:v>
                </c:pt>
                <c:pt idx="1386">
                  <c:v>58</c:v>
                </c:pt>
                <c:pt idx="1387">
                  <c:v>19</c:v>
                </c:pt>
                <c:pt idx="1388">
                  <c:v>29</c:v>
                </c:pt>
                <c:pt idx="1389">
                  <c:v>15</c:v>
                </c:pt>
                <c:pt idx="1390">
                  <c:v>58</c:v>
                </c:pt>
                <c:pt idx="1391">
                  <c:v>107</c:v>
                </c:pt>
                <c:pt idx="1392">
                  <c:v>46</c:v>
                </c:pt>
                <c:pt idx="1393">
                  <c:v>89</c:v>
                </c:pt>
                <c:pt idx="1394">
                  <c:v>37</c:v>
                </c:pt>
                <c:pt idx="1395">
                  <c:v>19</c:v>
                </c:pt>
                <c:pt idx="1396">
                  <c:v>156</c:v>
                </c:pt>
                <c:pt idx="1397">
                  <c:v>94</c:v>
                </c:pt>
                <c:pt idx="1398">
                  <c:v>129</c:v>
                </c:pt>
                <c:pt idx="1399">
                  <c:v>37</c:v>
                </c:pt>
                <c:pt idx="1400">
                  <c:v>120</c:v>
                </c:pt>
                <c:pt idx="1401">
                  <c:v>20</c:v>
                </c:pt>
                <c:pt idx="1402">
                  <c:v>78</c:v>
                </c:pt>
                <c:pt idx="1403">
                  <c:v>10</c:v>
                </c:pt>
                <c:pt idx="1404">
                  <c:v>81</c:v>
                </c:pt>
                <c:pt idx="1405">
                  <c:v>60</c:v>
                </c:pt>
                <c:pt idx="1406">
                  <c:v>20</c:v>
                </c:pt>
                <c:pt idx="1407">
                  <c:v>72</c:v>
                </c:pt>
                <c:pt idx="1408">
                  <c:v>22</c:v>
                </c:pt>
                <c:pt idx="1409">
                  <c:v>92</c:v>
                </c:pt>
                <c:pt idx="1410">
                  <c:v>56</c:v>
                </c:pt>
                <c:pt idx="1411">
                  <c:v>149</c:v>
                </c:pt>
                <c:pt idx="1412">
                  <c:v>158</c:v>
                </c:pt>
                <c:pt idx="1413">
                  <c:v>112</c:v>
                </c:pt>
                <c:pt idx="1414">
                  <c:v>53</c:v>
                </c:pt>
                <c:pt idx="1415">
                  <c:v>158</c:v>
                </c:pt>
                <c:pt idx="1416">
                  <c:v>14</c:v>
                </c:pt>
                <c:pt idx="1417">
                  <c:v>16</c:v>
                </c:pt>
                <c:pt idx="1418">
                  <c:v>119</c:v>
                </c:pt>
                <c:pt idx="1419">
                  <c:v>49</c:v>
                </c:pt>
                <c:pt idx="1420">
                  <c:v>56</c:v>
                </c:pt>
                <c:pt idx="1421">
                  <c:v>10</c:v>
                </c:pt>
                <c:pt idx="1422">
                  <c:v>73</c:v>
                </c:pt>
                <c:pt idx="1423">
                  <c:v>139</c:v>
                </c:pt>
                <c:pt idx="1424">
                  <c:v>57</c:v>
                </c:pt>
                <c:pt idx="1425">
                  <c:v>153</c:v>
                </c:pt>
                <c:pt idx="1426">
                  <c:v>31</c:v>
                </c:pt>
                <c:pt idx="1427">
                  <c:v>37</c:v>
                </c:pt>
                <c:pt idx="1428">
                  <c:v>71</c:v>
                </c:pt>
                <c:pt idx="1429">
                  <c:v>92</c:v>
                </c:pt>
                <c:pt idx="1430">
                  <c:v>146</c:v>
                </c:pt>
                <c:pt idx="1431">
                  <c:v>61</c:v>
                </c:pt>
                <c:pt idx="1432">
                  <c:v>99</c:v>
                </c:pt>
                <c:pt idx="1433">
                  <c:v>102</c:v>
                </c:pt>
                <c:pt idx="1434">
                  <c:v>118</c:v>
                </c:pt>
                <c:pt idx="1435">
                  <c:v>27</c:v>
                </c:pt>
                <c:pt idx="1436">
                  <c:v>79</c:v>
                </c:pt>
                <c:pt idx="1437">
                  <c:v>40</c:v>
                </c:pt>
                <c:pt idx="1438">
                  <c:v>28</c:v>
                </c:pt>
                <c:pt idx="1439">
                  <c:v>27</c:v>
                </c:pt>
                <c:pt idx="1440">
                  <c:v>91</c:v>
                </c:pt>
                <c:pt idx="1441">
                  <c:v>49</c:v>
                </c:pt>
                <c:pt idx="1442">
                  <c:v>112</c:v>
                </c:pt>
                <c:pt idx="1443">
                  <c:v>111</c:v>
                </c:pt>
                <c:pt idx="1444">
                  <c:v>14</c:v>
                </c:pt>
                <c:pt idx="1445">
                  <c:v>39</c:v>
                </c:pt>
                <c:pt idx="1446">
                  <c:v>26</c:v>
                </c:pt>
                <c:pt idx="1447">
                  <c:v>151</c:v>
                </c:pt>
                <c:pt idx="1448">
                  <c:v>28</c:v>
                </c:pt>
                <c:pt idx="1449">
                  <c:v>10</c:v>
                </c:pt>
                <c:pt idx="1450">
                  <c:v>19</c:v>
                </c:pt>
                <c:pt idx="1451">
                  <c:v>74</c:v>
                </c:pt>
                <c:pt idx="1452">
                  <c:v>108</c:v>
                </c:pt>
                <c:pt idx="1453">
                  <c:v>106</c:v>
                </c:pt>
                <c:pt idx="1454">
                  <c:v>69</c:v>
                </c:pt>
                <c:pt idx="1455">
                  <c:v>127</c:v>
                </c:pt>
                <c:pt idx="1456">
                  <c:v>61</c:v>
                </c:pt>
                <c:pt idx="1457">
                  <c:v>146</c:v>
                </c:pt>
                <c:pt idx="1458">
                  <c:v>104</c:v>
                </c:pt>
                <c:pt idx="1459">
                  <c:v>148</c:v>
                </c:pt>
              </c:numCache>
            </c:numRef>
          </c:xVal>
          <c:yVal>
            <c:numRef>
              <c:f>Feuil1!$B$2:$B$1461</c:f>
              <c:numCache>
                <c:formatCode>General</c:formatCode>
                <c:ptCount val="1460"/>
                <c:pt idx="0">
                  <c:v>117</c:v>
                </c:pt>
                <c:pt idx="1">
                  <c:v>117</c:v>
                </c:pt>
                <c:pt idx="2">
                  <c:v>94</c:v>
                </c:pt>
                <c:pt idx="3">
                  <c:v>104</c:v>
                </c:pt>
                <c:pt idx="4">
                  <c:v>86</c:v>
                </c:pt>
                <c:pt idx="5">
                  <c:v>117</c:v>
                </c:pt>
                <c:pt idx="6">
                  <c:v>87</c:v>
                </c:pt>
                <c:pt idx="7">
                  <c:v>79</c:v>
                </c:pt>
                <c:pt idx="8">
                  <c:v>70</c:v>
                </c:pt>
                <c:pt idx="9">
                  <c:v>127</c:v>
                </c:pt>
                <c:pt idx="10">
                  <c:v>94</c:v>
                </c:pt>
                <c:pt idx="11">
                  <c:v>89</c:v>
                </c:pt>
                <c:pt idx="12">
                  <c:v>106</c:v>
                </c:pt>
                <c:pt idx="13">
                  <c:v>108</c:v>
                </c:pt>
                <c:pt idx="14">
                  <c:v>89</c:v>
                </c:pt>
                <c:pt idx="15">
                  <c:v>101</c:v>
                </c:pt>
                <c:pt idx="16">
                  <c:v>111</c:v>
                </c:pt>
                <c:pt idx="17">
                  <c:v>103</c:v>
                </c:pt>
                <c:pt idx="18">
                  <c:v>88</c:v>
                </c:pt>
                <c:pt idx="19">
                  <c:v>89</c:v>
                </c:pt>
                <c:pt idx="20">
                  <c:v>120</c:v>
                </c:pt>
                <c:pt idx="21">
                  <c:v>88</c:v>
                </c:pt>
                <c:pt idx="22">
                  <c:v>79</c:v>
                </c:pt>
                <c:pt idx="23">
                  <c:v>96</c:v>
                </c:pt>
                <c:pt idx="24">
                  <c:v>88</c:v>
                </c:pt>
                <c:pt idx="25">
                  <c:v>98</c:v>
                </c:pt>
                <c:pt idx="26">
                  <c:v>94</c:v>
                </c:pt>
                <c:pt idx="27">
                  <c:v>115</c:v>
                </c:pt>
                <c:pt idx="28">
                  <c:v>100</c:v>
                </c:pt>
                <c:pt idx="29">
                  <c:v>82</c:v>
                </c:pt>
                <c:pt idx="30">
                  <c:v>86</c:v>
                </c:pt>
                <c:pt idx="31">
                  <c:v>105</c:v>
                </c:pt>
                <c:pt idx="32">
                  <c:v>111</c:v>
                </c:pt>
                <c:pt idx="33">
                  <c:v>106</c:v>
                </c:pt>
                <c:pt idx="34">
                  <c:v>115</c:v>
                </c:pt>
                <c:pt idx="35">
                  <c:v>104</c:v>
                </c:pt>
                <c:pt idx="36">
                  <c:v>98</c:v>
                </c:pt>
                <c:pt idx="37">
                  <c:v>104</c:v>
                </c:pt>
                <c:pt idx="38">
                  <c:v>77</c:v>
                </c:pt>
                <c:pt idx="39">
                  <c:v>104</c:v>
                </c:pt>
                <c:pt idx="40">
                  <c:v>91</c:v>
                </c:pt>
                <c:pt idx="41">
                  <c:v>86</c:v>
                </c:pt>
                <c:pt idx="42">
                  <c:v>106</c:v>
                </c:pt>
                <c:pt idx="43">
                  <c:v>98</c:v>
                </c:pt>
                <c:pt idx="44">
                  <c:v>79</c:v>
                </c:pt>
                <c:pt idx="45">
                  <c:v>106</c:v>
                </c:pt>
                <c:pt idx="46">
                  <c:v>114</c:v>
                </c:pt>
                <c:pt idx="47">
                  <c:v>120</c:v>
                </c:pt>
                <c:pt idx="48">
                  <c:v>94</c:v>
                </c:pt>
                <c:pt idx="49">
                  <c:v>87</c:v>
                </c:pt>
                <c:pt idx="50">
                  <c:v>106</c:v>
                </c:pt>
                <c:pt idx="51">
                  <c:v>81</c:v>
                </c:pt>
                <c:pt idx="52">
                  <c:v>100</c:v>
                </c:pt>
                <c:pt idx="53">
                  <c:v>113</c:v>
                </c:pt>
                <c:pt idx="54">
                  <c:v>107</c:v>
                </c:pt>
                <c:pt idx="55">
                  <c:v>95</c:v>
                </c:pt>
                <c:pt idx="56">
                  <c:v>82</c:v>
                </c:pt>
                <c:pt idx="57">
                  <c:v>97</c:v>
                </c:pt>
                <c:pt idx="58">
                  <c:v>97</c:v>
                </c:pt>
                <c:pt idx="59">
                  <c:v>80</c:v>
                </c:pt>
                <c:pt idx="60">
                  <c:v>90</c:v>
                </c:pt>
                <c:pt idx="61">
                  <c:v>100</c:v>
                </c:pt>
                <c:pt idx="62">
                  <c:v>88</c:v>
                </c:pt>
                <c:pt idx="63">
                  <c:v>81</c:v>
                </c:pt>
                <c:pt idx="64">
                  <c:v>85</c:v>
                </c:pt>
                <c:pt idx="65">
                  <c:v>72</c:v>
                </c:pt>
                <c:pt idx="66">
                  <c:v>96</c:v>
                </c:pt>
                <c:pt idx="67">
                  <c:v>105</c:v>
                </c:pt>
                <c:pt idx="68">
                  <c:v>120</c:v>
                </c:pt>
                <c:pt idx="69">
                  <c:v>98</c:v>
                </c:pt>
                <c:pt idx="70">
                  <c:v>93</c:v>
                </c:pt>
                <c:pt idx="71">
                  <c:v>103</c:v>
                </c:pt>
                <c:pt idx="72">
                  <c:v>87</c:v>
                </c:pt>
                <c:pt idx="73">
                  <c:v>74</c:v>
                </c:pt>
                <c:pt idx="74">
                  <c:v>85</c:v>
                </c:pt>
                <c:pt idx="75">
                  <c:v>112</c:v>
                </c:pt>
                <c:pt idx="76">
                  <c:v>123</c:v>
                </c:pt>
                <c:pt idx="77">
                  <c:v>83</c:v>
                </c:pt>
                <c:pt idx="78">
                  <c:v>102</c:v>
                </c:pt>
                <c:pt idx="79">
                  <c:v>61</c:v>
                </c:pt>
                <c:pt idx="80">
                  <c:v>103</c:v>
                </c:pt>
                <c:pt idx="81">
                  <c:v>100</c:v>
                </c:pt>
                <c:pt idx="82">
                  <c:v>97</c:v>
                </c:pt>
                <c:pt idx="83">
                  <c:v>107</c:v>
                </c:pt>
                <c:pt idx="84">
                  <c:v>87</c:v>
                </c:pt>
                <c:pt idx="85">
                  <c:v>122</c:v>
                </c:pt>
                <c:pt idx="86">
                  <c:v>95</c:v>
                </c:pt>
                <c:pt idx="87">
                  <c:v>95</c:v>
                </c:pt>
                <c:pt idx="88">
                  <c:v>102</c:v>
                </c:pt>
                <c:pt idx="89">
                  <c:v>97</c:v>
                </c:pt>
                <c:pt idx="90">
                  <c:v>86</c:v>
                </c:pt>
                <c:pt idx="91">
                  <c:v>76</c:v>
                </c:pt>
                <c:pt idx="92">
                  <c:v>94</c:v>
                </c:pt>
                <c:pt idx="93">
                  <c:v>90</c:v>
                </c:pt>
                <c:pt idx="94">
                  <c:v>126</c:v>
                </c:pt>
                <c:pt idx="95">
                  <c:v>108</c:v>
                </c:pt>
                <c:pt idx="96">
                  <c:v>97</c:v>
                </c:pt>
                <c:pt idx="97">
                  <c:v>73</c:v>
                </c:pt>
                <c:pt idx="98">
                  <c:v>104</c:v>
                </c:pt>
                <c:pt idx="99">
                  <c:v>72</c:v>
                </c:pt>
                <c:pt idx="100">
                  <c:v>111</c:v>
                </c:pt>
                <c:pt idx="101">
                  <c:v>107</c:v>
                </c:pt>
                <c:pt idx="102">
                  <c:v>111</c:v>
                </c:pt>
                <c:pt idx="103">
                  <c:v>110</c:v>
                </c:pt>
                <c:pt idx="104">
                  <c:v>95</c:v>
                </c:pt>
                <c:pt idx="105">
                  <c:v>95</c:v>
                </c:pt>
                <c:pt idx="106">
                  <c:v>97</c:v>
                </c:pt>
                <c:pt idx="107">
                  <c:v>97</c:v>
                </c:pt>
                <c:pt idx="108">
                  <c:v>102</c:v>
                </c:pt>
                <c:pt idx="109">
                  <c:v>71</c:v>
                </c:pt>
                <c:pt idx="110">
                  <c:v>123</c:v>
                </c:pt>
                <c:pt idx="111">
                  <c:v>106</c:v>
                </c:pt>
                <c:pt idx="112">
                  <c:v>109</c:v>
                </c:pt>
                <c:pt idx="113">
                  <c:v>85</c:v>
                </c:pt>
                <c:pt idx="114">
                  <c:v>97</c:v>
                </c:pt>
                <c:pt idx="115">
                  <c:v>98</c:v>
                </c:pt>
                <c:pt idx="116">
                  <c:v>114</c:v>
                </c:pt>
                <c:pt idx="117">
                  <c:v>112</c:v>
                </c:pt>
                <c:pt idx="118">
                  <c:v>86</c:v>
                </c:pt>
                <c:pt idx="119">
                  <c:v>111</c:v>
                </c:pt>
                <c:pt idx="120">
                  <c:v>82</c:v>
                </c:pt>
                <c:pt idx="121">
                  <c:v>125</c:v>
                </c:pt>
                <c:pt idx="122">
                  <c:v>125</c:v>
                </c:pt>
                <c:pt idx="123">
                  <c:v>70</c:v>
                </c:pt>
                <c:pt idx="124">
                  <c:v>109</c:v>
                </c:pt>
                <c:pt idx="125">
                  <c:v>127</c:v>
                </c:pt>
                <c:pt idx="126">
                  <c:v>83</c:v>
                </c:pt>
                <c:pt idx="127">
                  <c:v>92</c:v>
                </c:pt>
                <c:pt idx="128">
                  <c:v>103</c:v>
                </c:pt>
                <c:pt idx="129">
                  <c:v>104</c:v>
                </c:pt>
                <c:pt idx="130">
                  <c:v>97</c:v>
                </c:pt>
                <c:pt idx="131">
                  <c:v>111</c:v>
                </c:pt>
                <c:pt idx="132">
                  <c:v>87</c:v>
                </c:pt>
                <c:pt idx="133">
                  <c:v>95</c:v>
                </c:pt>
                <c:pt idx="134">
                  <c:v>50</c:v>
                </c:pt>
                <c:pt idx="135">
                  <c:v>98</c:v>
                </c:pt>
                <c:pt idx="136">
                  <c:v>81</c:v>
                </c:pt>
                <c:pt idx="137">
                  <c:v>92</c:v>
                </c:pt>
                <c:pt idx="138">
                  <c:v>98</c:v>
                </c:pt>
                <c:pt idx="139">
                  <c:v>103</c:v>
                </c:pt>
                <c:pt idx="140">
                  <c:v>79</c:v>
                </c:pt>
                <c:pt idx="141">
                  <c:v>131</c:v>
                </c:pt>
                <c:pt idx="142">
                  <c:v>84</c:v>
                </c:pt>
                <c:pt idx="143">
                  <c:v>97</c:v>
                </c:pt>
                <c:pt idx="144">
                  <c:v>80</c:v>
                </c:pt>
                <c:pt idx="145">
                  <c:v>92</c:v>
                </c:pt>
                <c:pt idx="146">
                  <c:v>120</c:v>
                </c:pt>
                <c:pt idx="147">
                  <c:v>124</c:v>
                </c:pt>
                <c:pt idx="148">
                  <c:v>69</c:v>
                </c:pt>
                <c:pt idx="149">
                  <c:v>92</c:v>
                </c:pt>
                <c:pt idx="150">
                  <c:v>95</c:v>
                </c:pt>
                <c:pt idx="151">
                  <c:v>104</c:v>
                </c:pt>
                <c:pt idx="152">
                  <c:v>110</c:v>
                </c:pt>
                <c:pt idx="153">
                  <c:v>88</c:v>
                </c:pt>
                <c:pt idx="154">
                  <c:v>108</c:v>
                </c:pt>
                <c:pt idx="155">
                  <c:v>116</c:v>
                </c:pt>
                <c:pt idx="156">
                  <c:v>96</c:v>
                </c:pt>
                <c:pt idx="157">
                  <c:v>103</c:v>
                </c:pt>
                <c:pt idx="158">
                  <c:v>78</c:v>
                </c:pt>
                <c:pt idx="159">
                  <c:v>109</c:v>
                </c:pt>
                <c:pt idx="160">
                  <c:v>91</c:v>
                </c:pt>
                <c:pt idx="161">
                  <c:v>84</c:v>
                </c:pt>
                <c:pt idx="162">
                  <c:v>80</c:v>
                </c:pt>
                <c:pt idx="163">
                  <c:v>76</c:v>
                </c:pt>
                <c:pt idx="164">
                  <c:v>104</c:v>
                </c:pt>
                <c:pt idx="165">
                  <c:v>96</c:v>
                </c:pt>
                <c:pt idx="166">
                  <c:v>99</c:v>
                </c:pt>
                <c:pt idx="167">
                  <c:v>91</c:v>
                </c:pt>
                <c:pt idx="168">
                  <c:v>83</c:v>
                </c:pt>
                <c:pt idx="169">
                  <c:v>73</c:v>
                </c:pt>
                <c:pt idx="170">
                  <c:v>106</c:v>
                </c:pt>
                <c:pt idx="171">
                  <c:v>127</c:v>
                </c:pt>
                <c:pt idx="172">
                  <c:v>94</c:v>
                </c:pt>
                <c:pt idx="173">
                  <c:v>89</c:v>
                </c:pt>
                <c:pt idx="174">
                  <c:v>74</c:v>
                </c:pt>
                <c:pt idx="175">
                  <c:v>80</c:v>
                </c:pt>
                <c:pt idx="176">
                  <c:v>89</c:v>
                </c:pt>
                <c:pt idx="177">
                  <c:v>100</c:v>
                </c:pt>
                <c:pt idx="178">
                  <c:v>109</c:v>
                </c:pt>
                <c:pt idx="179">
                  <c:v>84</c:v>
                </c:pt>
                <c:pt idx="180">
                  <c:v>89</c:v>
                </c:pt>
                <c:pt idx="181">
                  <c:v>71</c:v>
                </c:pt>
                <c:pt idx="182">
                  <c:v>98</c:v>
                </c:pt>
                <c:pt idx="183">
                  <c:v>69</c:v>
                </c:pt>
                <c:pt idx="184">
                  <c:v>67</c:v>
                </c:pt>
                <c:pt idx="185">
                  <c:v>83</c:v>
                </c:pt>
                <c:pt idx="186">
                  <c:v>122</c:v>
                </c:pt>
                <c:pt idx="187">
                  <c:v>131</c:v>
                </c:pt>
                <c:pt idx="188">
                  <c:v>99</c:v>
                </c:pt>
                <c:pt idx="189">
                  <c:v>81</c:v>
                </c:pt>
                <c:pt idx="190">
                  <c:v>134</c:v>
                </c:pt>
                <c:pt idx="191">
                  <c:v>109</c:v>
                </c:pt>
                <c:pt idx="192">
                  <c:v>110</c:v>
                </c:pt>
                <c:pt idx="193">
                  <c:v>111</c:v>
                </c:pt>
                <c:pt idx="194">
                  <c:v>130</c:v>
                </c:pt>
                <c:pt idx="195">
                  <c:v>75</c:v>
                </c:pt>
                <c:pt idx="196">
                  <c:v>99</c:v>
                </c:pt>
                <c:pt idx="197">
                  <c:v>115</c:v>
                </c:pt>
                <c:pt idx="198">
                  <c:v>104</c:v>
                </c:pt>
                <c:pt idx="199">
                  <c:v>70</c:v>
                </c:pt>
                <c:pt idx="200">
                  <c:v>112</c:v>
                </c:pt>
                <c:pt idx="201">
                  <c:v>110</c:v>
                </c:pt>
                <c:pt idx="202">
                  <c:v>87</c:v>
                </c:pt>
                <c:pt idx="203">
                  <c:v>105</c:v>
                </c:pt>
                <c:pt idx="204">
                  <c:v>113</c:v>
                </c:pt>
                <c:pt idx="205">
                  <c:v>86</c:v>
                </c:pt>
                <c:pt idx="206">
                  <c:v>72</c:v>
                </c:pt>
                <c:pt idx="207">
                  <c:v>103</c:v>
                </c:pt>
                <c:pt idx="208">
                  <c:v>106</c:v>
                </c:pt>
                <c:pt idx="209">
                  <c:v>87</c:v>
                </c:pt>
                <c:pt idx="210">
                  <c:v>83</c:v>
                </c:pt>
                <c:pt idx="211">
                  <c:v>100</c:v>
                </c:pt>
                <c:pt idx="212">
                  <c:v>115</c:v>
                </c:pt>
                <c:pt idx="213">
                  <c:v>93</c:v>
                </c:pt>
                <c:pt idx="214">
                  <c:v>114</c:v>
                </c:pt>
                <c:pt idx="215">
                  <c:v>101</c:v>
                </c:pt>
                <c:pt idx="216">
                  <c:v>98</c:v>
                </c:pt>
                <c:pt idx="217">
                  <c:v>104</c:v>
                </c:pt>
                <c:pt idx="218">
                  <c:v>96</c:v>
                </c:pt>
                <c:pt idx="219">
                  <c:v>83</c:v>
                </c:pt>
                <c:pt idx="220">
                  <c:v>102</c:v>
                </c:pt>
                <c:pt idx="221">
                  <c:v>89</c:v>
                </c:pt>
                <c:pt idx="222">
                  <c:v>111</c:v>
                </c:pt>
                <c:pt idx="223">
                  <c:v>100</c:v>
                </c:pt>
                <c:pt idx="224">
                  <c:v>112</c:v>
                </c:pt>
                <c:pt idx="225">
                  <c:v>122</c:v>
                </c:pt>
                <c:pt idx="226">
                  <c:v>105</c:v>
                </c:pt>
                <c:pt idx="227">
                  <c:v>106</c:v>
                </c:pt>
                <c:pt idx="228">
                  <c:v>88</c:v>
                </c:pt>
                <c:pt idx="229">
                  <c:v>83</c:v>
                </c:pt>
                <c:pt idx="230">
                  <c:v>111</c:v>
                </c:pt>
                <c:pt idx="231">
                  <c:v>99</c:v>
                </c:pt>
                <c:pt idx="232">
                  <c:v>89</c:v>
                </c:pt>
                <c:pt idx="233">
                  <c:v>87</c:v>
                </c:pt>
                <c:pt idx="234">
                  <c:v>89</c:v>
                </c:pt>
                <c:pt idx="235">
                  <c:v>91</c:v>
                </c:pt>
                <c:pt idx="236">
                  <c:v>88</c:v>
                </c:pt>
                <c:pt idx="237">
                  <c:v>126</c:v>
                </c:pt>
                <c:pt idx="238">
                  <c:v>99</c:v>
                </c:pt>
                <c:pt idx="239">
                  <c:v>132</c:v>
                </c:pt>
                <c:pt idx="240">
                  <c:v>97</c:v>
                </c:pt>
                <c:pt idx="241">
                  <c:v>96</c:v>
                </c:pt>
                <c:pt idx="242">
                  <c:v>127</c:v>
                </c:pt>
                <c:pt idx="243">
                  <c:v>97</c:v>
                </c:pt>
                <c:pt idx="244">
                  <c:v>94</c:v>
                </c:pt>
                <c:pt idx="245">
                  <c:v>90</c:v>
                </c:pt>
                <c:pt idx="246">
                  <c:v>94</c:v>
                </c:pt>
                <c:pt idx="247">
                  <c:v>104</c:v>
                </c:pt>
                <c:pt idx="248">
                  <c:v>79</c:v>
                </c:pt>
                <c:pt idx="249">
                  <c:v>102</c:v>
                </c:pt>
                <c:pt idx="250">
                  <c:v>110</c:v>
                </c:pt>
                <c:pt idx="251">
                  <c:v>96</c:v>
                </c:pt>
                <c:pt idx="252">
                  <c:v>128</c:v>
                </c:pt>
                <c:pt idx="253">
                  <c:v>113</c:v>
                </c:pt>
                <c:pt idx="254">
                  <c:v>63</c:v>
                </c:pt>
                <c:pt idx="255">
                  <c:v>116</c:v>
                </c:pt>
                <c:pt idx="256">
                  <c:v>85</c:v>
                </c:pt>
                <c:pt idx="257">
                  <c:v>86</c:v>
                </c:pt>
                <c:pt idx="258">
                  <c:v>106</c:v>
                </c:pt>
                <c:pt idx="259">
                  <c:v>102</c:v>
                </c:pt>
                <c:pt idx="260">
                  <c:v>105</c:v>
                </c:pt>
                <c:pt idx="261">
                  <c:v>115</c:v>
                </c:pt>
                <c:pt idx="262">
                  <c:v>98</c:v>
                </c:pt>
                <c:pt idx="263">
                  <c:v>113</c:v>
                </c:pt>
                <c:pt idx="264">
                  <c:v>81</c:v>
                </c:pt>
                <c:pt idx="265">
                  <c:v>94</c:v>
                </c:pt>
                <c:pt idx="266">
                  <c:v>106</c:v>
                </c:pt>
                <c:pt idx="267">
                  <c:v>74</c:v>
                </c:pt>
                <c:pt idx="268">
                  <c:v>102</c:v>
                </c:pt>
                <c:pt idx="269">
                  <c:v>110</c:v>
                </c:pt>
                <c:pt idx="270">
                  <c:v>83</c:v>
                </c:pt>
                <c:pt idx="271">
                  <c:v>63</c:v>
                </c:pt>
                <c:pt idx="272">
                  <c:v>115</c:v>
                </c:pt>
                <c:pt idx="273">
                  <c:v>69</c:v>
                </c:pt>
                <c:pt idx="274">
                  <c:v>122</c:v>
                </c:pt>
                <c:pt idx="275">
                  <c:v>80</c:v>
                </c:pt>
                <c:pt idx="276">
                  <c:v>102</c:v>
                </c:pt>
                <c:pt idx="277">
                  <c:v>87</c:v>
                </c:pt>
                <c:pt idx="278">
                  <c:v>109</c:v>
                </c:pt>
                <c:pt idx="279">
                  <c:v>113</c:v>
                </c:pt>
                <c:pt idx="280">
                  <c:v>92</c:v>
                </c:pt>
                <c:pt idx="281">
                  <c:v>83</c:v>
                </c:pt>
                <c:pt idx="282">
                  <c:v>97</c:v>
                </c:pt>
                <c:pt idx="283">
                  <c:v>106</c:v>
                </c:pt>
                <c:pt idx="284">
                  <c:v>105</c:v>
                </c:pt>
                <c:pt idx="285">
                  <c:v>103</c:v>
                </c:pt>
                <c:pt idx="286">
                  <c:v>122</c:v>
                </c:pt>
                <c:pt idx="287">
                  <c:v>93</c:v>
                </c:pt>
                <c:pt idx="288">
                  <c:v>99</c:v>
                </c:pt>
                <c:pt idx="289">
                  <c:v>84</c:v>
                </c:pt>
                <c:pt idx="290">
                  <c:v>133</c:v>
                </c:pt>
                <c:pt idx="291">
                  <c:v>95</c:v>
                </c:pt>
                <c:pt idx="292">
                  <c:v>73</c:v>
                </c:pt>
                <c:pt idx="293">
                  <c:v>83</c:v>
                </c:pt>
                <c:pt idx="294">
                  <c:v>87</c:v>
                </c:pt>
                <c:pt idx="295">
                  <c:v>85</c:v>
                </c:pt>
                <c:pt idx="296">
                  <c:v>102</c:v>
                </c:pt>
                <c:pt idx="297">
                  <c:v>94</c:v>
                </c:pt>
                <c:pt idx="298">
                  <c:v>88</c:v>
                </c:pt>
                <c:pt idx="299">
                  <c:v>92</c:v>
                </c:pt>
                <c:pt idx="300">
                  <c:v>90</c:v>
                </c:pt>
                <c:pt idx="301">
                  <c:v>113</c:v>
                </c:pt>
                <c:pt idx="302">
                  <c:v>85</c:v>
                </c:pt>
                <c:pt idx="303">
                  <c:v>111</c:v>
                </c:pt>
                <c:pt idx="304">
                  <c:v>116</c:v>
                </c:pt>
                <c:pt idx="305">
                  <c:v>77</c:v>
                </c:pt>
                <c:pt idx="306">
                  <c:v>101</c:v>
                </c:pt>
                <c:pt idx="307">
                  <c:v>100</c:v>
                </c:pt>
                <c:pt idx="308">
                  <c:v>120</c:v>
                </c:pt>
                <c:pt idx="309">
                  <c:v>113</c:v>
                </c:pt>
                <c:pt idx="310">
                  <c:v>98</c:v>
                </c:pt>
                <c:pt idx="311">
                  <c:v>98</c:v>
                </c:pt>
                <c:pt idx="312">
                  <c:v>84</c:v>
                </c:pt>
                <c:pt idx="313">
                  <c:v>72</c:v>
                </c:pt>
                <c:pt idx="314">
                  <c:v>110</c:v>
                </c:pt>
                <c:pt idx="315">
                  <c:v>79</c:v>
                </c:pt>
                <c:pt idx="316">
                  <c:v>103</c:v>
                </c:pt>
                <c:pt idx="317">
                  <c:v>71</c:v>
                </c:pt>
                <c:pt idx="318">
                  <c:v>103</c:v>
                </c:pt>
                <c:pt idx="319">
                  <c:v>101</c:v>
                </c:pt>
                <c:pt idx="320">
                  <c:v>92</c:v>
                </c:pt>
                <c:pt idx="321">
                  <c:v>84</c:v>
                </c:pt>
                <c:pt idx="322">
                  <c:v>106</c:v>
                </c:pt>
                <c:pt idx="323">
                  <c:v>107</c:v>
                </c:pt>
                <c:pt idx="324">
                  <c:v>126</c:v>
                </c:pt>
                <c:pt idx="325">
                  <c:v>87</c:v>
                </c:pt>
                <c:pt idx="326">
                  <c:v>97</c:v>
                </c:pt>
                <c:pt idx="327">
                  <c:v>75</c:v>
                </c:pt>
                <c:pt idx="328">
                  <c:v>97</c:v>
                </c:pt>
                <c:pt idx="329">
                  <c:v>78</c:v>
                </c:pt>
                <c:pt idx="330">
                  <c:v>106</c:v>
                </c:pt>
                <c:pt idx="331">
                  <c:v>75</c:v>
                </c:pt>
                <c:pt idx="332">
                  <c:v>116</c:v>
                </c:pt>
                <c:pt idx="333">
                  <c:v>93</c:v>
                </c:pt>
                <c:pt idx="334">
                  <c:v>87</c:v>
                </c:pt>
                <c:pt idx="335">
                  <c:v>85</c:v>
                </c:pt>
                <c:pt idx="336">
                  <c:v>82</c:v>
                </c:pt>
                <c:pt idx="337">
                  <c:v>107</c:v>
                </c:pt>
                <c:pt idx="338">
                  <c:v>107</c:v>
                </c:pt>
                <c:pt idx="339">
                  <c:v>82</c:v>
                </c:pt>
                <c:pt idx="340">
                  <c:v>97</c:v>
                </c:pt>
                <c:pt idx="341">
                  <c:v>101</c:v>
                </c:pt>
                <c:pt idx="342">
                  <c:v>110</c:v>
                </c:pt>
                <c:pt idx="343">
                  <c:v>92</c:v>
                </c:pt>
                <c:pt idx="344">
                  <c:v>131</c:v>
                </c:pt>
                <c:pt idx="345">
                  <c:v>106</c:v>
                </c:pt>
                <c:pt idx="346">
                  <c:v>115</c:v>
                </c:pt>
                <c:pt idx="347">
                  <c:v>88</c:v>
                </c:pt>
                <c:pt idx="348">
                  <c:v>83</c:v>
                </c:pt>
                <c:pt idx="349">
                  <c:v>87</c:v>
                </c:pt>
                <c:pt idx="350">
                  <c:v>84</c:v>
                </c:pt>
                <c:pt idx="351">
                  <c:v>96</c:v>
                </c:pt>
                <c:pt idx="352">
                  <c:v>96</c:v>
                </c:pt>
                <c:pt idx="353">
                  <c:v>72</c:v>
                </c:pt>
                <c:pt idx="354">
                  <c:v>109</c:v>
                </c:pt>
                <c:pt idx="355">
                  <c:v>115</c:v>
                </c:pt>
                <c:pt idx="356">
                  <c:v>110</c:v>
                </c:pt>
                <c:pt idx="357">
                  <c:v>103</c:v>
                </c:pt>
                <c:pt idx="358">
                  <c:v>71</c:v>
                </c:pt>
                <c:pt idx="359">
                  <c:v>107</c:v>
                </c:pt>
                <c:pt idx="360">
                  <c:v>103</c:v>
                </c:pt>
                <c:pt idx="361">
                  <c:v>105</c:v>
                </c:pt>
                <c:pt idx="362">
                  <c:v>74</c:v>
                </c:pt>
                <c:pt idx="363">
                  <c:v>116</c:v>
                </c:pt>
                <c:pt idx="364">
                  <c:v>88</c:v>
                </c:pt>
                <c:pt idx="365">
                  <c:v>89</c:v>
                </c:pt>
                <c:pt idx="366">
                  <c:v>107</c:v>
                </c:pt>
                <c:pt idx="367">
                  <c:v>91</c:v>
                </c:pt>
                <c:pt idx="368">
                  <c:v>93</c:v>
                </c:pt>
                <c:pt idx="369">
                  <c:v>97</c:v>
                </c:pt>
                <c:pt idx="370">
                  <c:v>95</c:v>
                </c:pt>
                <c:pt idx="371">
                  <c:v>82</c:v>
                </c:pt>
                <c:pt idx="372">
                  <c:v>116</c:v>
                </c:pt>
                <c:pt idx="373">
                  <c:v>85</c:v>
                </c:pt>
                <c:pt idx="374">
                  <c:v>68</c:v>
                </c:pt>
                <c:pt idx="375">
                  <c:v>120</c:v>
                </c:pt>
                <c:pt idx="376">
                  <c:v>103</c:v>
                </c:pt>
                <c:pt idx="377">
                  <c:v>92</c:v>
                </c:pt>
                <c:pt idx="378">
                  <c:v>107</c:v>
                </c:pt>
                <c:pt idx="379">
                  <c:v>94</c:v>
                </c:pt>
                <c:pt idx="380">
                  <c:v>95</c:v>
                </c:pt>
                <c:pt idx="381">
                  <c:v>100</c:v>
                </c:pt>
                <c:pt idx="382">
                  <c:v>80</c:v>
                </c:pt>
                <c:pt idx="383">
                  <c:v>81</c:v>
                </c:pt>
                <c:pt idx="384">
                  <c:v>125</c:v>
                </c:pt>
                <c:pt idx="385">
                  <c:v>86</c:v>
                </c:pt>
                <c:pt idx="386">
                  <c:v>113</c:v>
                </c:pt>
                <c:pt idx="387">
                  <c:v>85</c:v>
                </c:pt>
                <c:pt idx="388">
                  <c:v>111</c:v>
                </c:pt>
                <c:pt idx="389">
                  <c:v>101</c:v>
                </c:pt>
                <c:pt idx="390">
                  <c:v>101</c:v>
                </c:pt>
                <c:pt idx="391">
                  <c:v>106</c:v>
                </c:pt>
                <c:pt idx="392">
                  <c:v>137</c:v>
                </c:pt>
                <c:pt idx="393">
                  <c:v>90</c:v>
                </c:pt>
                <c:pt idx="394">
                  <c:v>84</c:v>
                </c:pt>
                <c:pt idx="395">
                  <c:v>95</c:v>
                </c:pt>
                <c:pt idx="396">
                  <c:v>89</c:v>
                </c:pt>
                <c:pt idx="397">
                  <c:v>113</c:v>
                </c:pt>
                <c:pt idx="398">
                  <c:v>108</c:v>
                </c:pt>
                <c:pt idx="399">
                  <c:v>114</c:v>
                </c:pt>
                <c:pt idx="400">
                  <c:v>80</c:v>
                </c:pt>
                <c:pt idx="401">
                  <c:v>130</c:v>
                </c:pt>
                <c:pt idx="402">
                  <c:v>82</c:v>
                </c:pt>
                <c:pt idx="403">
                  <c:v>73</c:v>
                </c:pt>
                <c:pt idx="404">
                  <c:v>81</c:v>
                </c:pt>
                <c:pt idx="405">
                  <c:v>73</c:v>
                </c:pt>
                <c:pt idx="406">
                  <c:v>101</c:v>
                </c:pt>
                <c:pt idx="407">
                  <c:v>91</c:v>
                </c:pt>
                <c:pt idx="408">
                  <c:v>111</c:v>
                </c:pt>
                <c:pt idx="409">
                  <c:v>104</c:v>
                </c:pt>
                <c:pt idx="410">
                  <c:v>102</c:v>
                </c:pt>
                <c:pt idx="411">
                  <c:v>96</c:v>
                </c:pt>
                <c:pt idx="412">
                  <c:v>104</c:v>
                </c:pt>
                <c:pt idx="413">
                  <c:v>79</c:v>
                </c:pt>
                <c:pt idx="414">
                  <c:v>82</c:v>
                </c:pt>
                <c:pt idx="415">
                  <c:v>105</c:v>
                </c:pt>
                <c:pt idx="416">
                  <c:v>100</c:v>
                </c:pt>
                <c:pt idx="417">
                  <c:v>95</c:v>
                </c:pt>
                <c:pt idx="418">
                  <c:v>95</c:v>
                </c:pt>
                <c:pt idx="419">
                  <c:v>105</c:v>
                </c:pt>
                <c:pt idx="420">
                  <c:v>68</c:v>
                </c:pt>
                <c:pt idx="421">
                  <c:v>80</c:v>
                </c:pt>
                <c:pt idx="422">
                  <c:v>91</c:v>
                </c:pt>
                <c:pt idx="423">
                  <c:v>91</c:v>
                </c:pt>
                <c:pt idx="424">
                  <c:v>71</c:v>
                </c:pt>
                <c:pt idx="425">
                  <c:v>114</c:v>
                </c:pt>
                <c:pt idx="426">
                  <c:v>101</c:v>
                </c:pt>
                <c:pt idx="427">
                  <c:v>118</c:v>
                </c:pt>
                <c:pt idx="428">
                  <c:v>80</c:v>
                </c:pt>
                <c:pt idx="429">
                  <c:v>90</c:v>
                </c:pt>
                <c:pt idx="430">
                  <c:v>126</c:v>
                </c:pt>
                <c:pt idx="431">
                  <c:v>85</c:v>
                </c:pt>
                <c:pt idx="432">
                  <c:v>83</c:v>
                </c:pt>
                <c:pt idx="433">
                  <c:v>71</c:v>
                </c:pt>
                <c:pt idx="434">
                  <c:v>86</c:v>
                </c:pt>
                <c:pt idx="435">
                  <c:v>81</c:v>
                </c:pt>
                <c:pt idx="436">
                  <c:v>83</c:v>
                </c:pt>
                <c:pt idx="437">
                  <c:v>96</c:v>
                </c:pt>
                <c:pt idx="438">
                  <c:v>94</c:v>
                </c:pt>
                <c:pt idx="439">
                  <c:v>118</c:v>
                </c:pt>
                <c:pt idx="440">
                  <c:v>102</c:v>
                </c:pt>
                <c:pt idx="441">
                  <c:v>128</c:v>
                </c:pt>
                <c:pt idx="442">
                  <c:v>83</c:v>
                </c:pt>
                <c:pt idx="443">
                  <c:v>93</c:v>
                </c:pt>
                <c:pt idx="444">
                  <c:v>80</c:v>
                </c:pt>
                <c:pt idx="445">
                  <c:v>109</c:v>
                </c:pt>
                <c:pt idx="446">
                  <c:v>104</c:v>
                </c:pt>
                <c:pt idx="447">
                  <c:v>96</c:v>
                </c:pt>
                <c:pt idx="448">
                  <c:v>90</c:v>
                </c:pt>
                <c:pt idx="449">
                  <c:v>121</c:v>
                </c:pt>
                <c:pt idx="450">
                  <c:v>120</c:v>
                </c:pt>
                <c:pt idx="451">
                  <c:v>93</c:v>
                </c:pt>
                <c:pt idx="452">
                  <c:v>119</c:v>
                </c:pt>
                <c:pt idx="453">
                  <c:v>113</c:v>
                </c:pt>
                <c:pt idx="454">
                  <c:v>96</c:v>
                </c:pt>
                <c:pt idx="455">
                  <c:v>79</c:v>
                </c:pt>
                <c:pt idx="456">
                  <c:v>84</c:v>
                </c:pt>
                <c:pt idx="457">
                  <c:v>78</c:v>
                </c:pt>
                <c:pt idx="458">
                  <c:v>86</c:v>
                </c:pt>
                <c:pt idx="459">
                  <c:v>125</c:v>
                </c:pt>
                <c:pt idx="460">
                  <c:v>104</c:v>
                </c:pt>
                <c:pt idx="461">
                  <c:v>78</c:v>
                </c:pt>
                <c:pt idx="462">
                  <c:v>101</c:v>
                </c:pt>
                <c:pt idx="463">
                  <c:v>106</c:v>
                </c:pt>
                <c:pt idx="464">
                  <c:v>96</c:v>
                </c:pt>
                <c:pt idx="465">
                  <c:v>100</c:v>
                </c:pt>
                <c:pt idx="466">
                  <c:v>100</c:v>
                </c:pt>
                <c:pt idx="467">
                  <c:v>64</c:v>
                </c:pt>
                <c:pt idx="468">
                  <c:v>95</c:v>
                </c:pt>
                <c:pt idx="469">
                  <c:v>77</c:v>
                </c:pt>
                <c:pt idx="470">
                  <c:v>89</c:v>
                </c:pt>
                <c:pt idx="471">
                  <c:v>121</c:v>
                </c:pt>
                <c:pt idx="472">
                  <c:v>106</c:v>
                </c:pt>
                <c:pt idx="473">
                  <c:v>95</c:v>
                </c:pt>
                <c:pt idx="474">
                  <c:v>97</c:v>
                </c:pt>
                <c:pt idx="475">
                  <c:v>81</c:v>
                </c:pt>
                <c:pt idx="476">
                  <c:v>79</c:v>
                </c:pt>
                <c:pt idx="477">
                  <c:v>60</c:v>
                </c:pt>
                <c:pt idx="478">
                  <c:v>94</c:v>
                </c:pt>
                <c:pt idx="479">
                  <c:v>85</c:v>
                </c:pt>
                <c:pt idx="480">
                  <c:v>92</c:v>
                </c:pt>
                <c:pt idx="481">
                  <c:v>88</c:v>
                </c:pt>
                <c:pt idx="482">
                  <c:v>94</c:v>
                </c:pt>
                <c:pt idx="483">
                  <c:v>91</c:v>
                </c:pt>
                <c:pt idx="484">
                  <c:v>95</c:v>
                </c:pt>
                <c:pt idx="485">
                  <c:v>91</c:v>
                </c:pt>
                <c:pt idx="486">
                  <c:v>94</c:v>
                </c:pt>
                <c:pt idx="487">
                  <c:v>101</c:v>
                </c:pt>
                <c:pt idx="488">
                  <c:v>97</c:v>
                </c:pt>
                <c:pt idx="489">
                  <c:v>107</c:v>
                </c:pt>
                <c:pt idx="490">
                  <c:v>114</c:v>
                </c:pt>
                <c:pt idx="491">
                  <c:v>88</c:v>
                </c:pt>
                <c:pt idx="492">
                  <c:v>98</c:v>
                </c:pt>
                <c:pt idx="493">
                  <c:v>72</c:v>
                </c:pt>
                <c:pt idx="494">
                  <c:v>63</c:v>
                </c:pt>
                <c:pt idx="495">
                  <c:v>107</c:v>
                </c:pt>
                <c:pt idx="496">
                  <c:v>85</c:v>
                </c:pt>
                <c:pt idx="497">
                  <c:v>62</c:v>
                </c:pt>
                <c:pt idx="498">
                  <c:v>89</c:v>
                </c:pt>
                <c:pt idx="499">
                  <c:v>103</c:v>
                </c:pt>
                <c:pt idx="500">
                  <c:v>88</c:v>
                </c:pt>
                <c:pt idx="501">
                  <c:v>139</c:v>
                </c:pt>
                <c:pt idx="502">
                  <c:v>94</c:v>
                </c:pt>
                <c:pt idx="503">
                  <c:v>109</c:v>
                </c:pt>
                <c:pt idx="504">
                  <c:v>91</c:v>
                </c:pt>
                <c:pt idx="505">
                  <c:v>81</c:v>
                </c:pt>
                <c:pt idx="506">
                  <c:v>97</c:v>
                </c:pt>
                <c:pt idx="507">
                  <c:v>97</c:v>
                </c:pt>
                <c:pt idx="508">
                  <c:v>85</c:v>
                </c:pt>
                <c:pt idx="509">
                  <c:v>90</c:v>
                </c:pt>
                <c:pt idx="510">
                  <c:v>93</c:v>
                </c:pt>
                <c:pt idx="511">
                  <c:v>114</c:v>
                </c:pt>
                <c:pt idx="512">
                  <c:v>117</c:v>
                </c:pt>
                <c:pt idx="513">
                  <c:v>105</c:v>
                </c:pt>
                <c:pt idx="514">
                  <c:v>96</c:v>
                </c:pt>
                <c:pt idx="515">
                  <c:v>86</c:v>
                </c:pt>
                <c:pt idx="516">
                  <c:v>99</c:v>
                </c:pt>
                <c:pt idx="517">
                  <c:v>90</c:v>
                </c:pt>
                <c:pt idx="518">
                  <c:v>121</c:v>
                </c:pt>
                <c:pt idx="519">
                  <c:v>119</c:v>
                </c:pt>
                <c:pt idx="520">
                  <c:v>121</c:v>
                </c:pt>
                <c:pt idx="521">
                  <c:v>120</c:v>
                </c:pt>
                <c:pt idx="522">
                  <c:v>129</c:v>
                </c:pt>
                <c:pt idx="523">
                  <c:v>88</c:v>
                </c:pt>
                <c:pt idx="524">
                  <c:v>90</c:v>
                </c:pt>
                <c:pt idx="525">
                  <c:v>90</c:v>
                </c:pt>
                <c:pt idx="526">
                  <c:v>111</c:v>
                </c:pt>
                <c:pt idx="527">
                  <c:v>101</c:v>
                </c:pt>
                <c:pt idx="528">
                  <c:v>72</c:v>
                </c:pt>
                <c:pt idx="529">
                  <c:v>77</c:v>
                </c:pt>
                <c:pt idx="530">
                  <c:v>93</c:v>
                </c:pt>
                <c:pt idx="531">
                  <c:v>104</c:v>
                </c:pt>
                <c:pt idx="532">
                  <c:v>98</c:v>
                </c:pt>
                <c:pt idx="533">
                  <c:v>95</c:v>
                </c:pt>
                <c:pt idx="534">
                  <c:v>83</c:v>
                </c:pt>
                <c:pt idx="535">
                  <c:v>108</c:v>
                </c:pt>
                <c:pt idx="536">
                  <c:v>134</c:v>
                </c:pt>
                <c:pt idx="537">
                  <c:v>122</c:v>
                </c:pt>
                <c:pt idx="538">
                  <c:v>107</c:v>
                </c:pt>
                <c:pt idx="539">
                  <c:v>120</c:v>
                </c:pt>
                <c:pt idx="540">
                  <c:v>125</c:v>
                </c:pt>
                <c:pt idx="541">
                  <c:v>96</c:v>
                </c:pt>
                <c:pt idx="542">
                  <c:v>98</c:v>
                </c:pt>
                <c:pt idx="543">
                  <c:v>144</c:v>
                </c:pt>
                <c:pt idx="544">
                  <c:v>75</c:v>
                </c:pt>
                <c:pt idx="545">
                  <c:v>99</c:v>
                </c:pt>
                <c:pt idx="546">
                  <c:v>99</c:v>
                </c:pt>
                <c:pt idx="547">
                  <c:v>99</c:v>
                </c:pt>
                <c:pt idx="548">
                  <c:v>86</c:v>
                </c:pt>
                <c:pt idx="549">
                  <c:v>81</c:v>
                </c:pt>
                <c:pt idx="550">
                  <c:v>121</c:v>
                </c:pt>
                <c:pt idx="551">
                  <c:v>98</c:v>
                </c:pt>
                <c:pt idx="552">
                  <c:v>104</c:v>
                </c:pt>
                <c:pt idx="553">
                  <c:v>100</c:v>
                </c:pt>
                <c:pt idx="554">
                  <c:v>85</c:v>
                </c:pt>
                <c:pt idx="555">
                  <c:v>94</c:v>
                </c:pt>
                <c:pt idx="556">
                  <c:v>121</c:v>
                </c:pt>
                <c:pt idx="557">
                  <c:v>107</c:v>
                </c:pt>
                <c:pt idx="558">
                  <c:v>112</c:v>
                </c:pt>
                <c:pt idx="559">
                  <c:v>74</c:v>
                </c:pt>
                <c:pt idx="560">
                  <c:v>106</c:v>
                </c:pt>
                <c:pt idx="561">
                  <c:v>112</c:v>
                </c:pt>
                <c:pt idx="562">
                  <c:v>100</c:v>
                </c:pt>
                <c:pt idx="563">
                  <c:v>90</c:v>
                </c:pt>
                <c:pt idx="564">
                  <c:v>79</c:v>
                </c:pt>
                <c:pt idx="565">
                  <c:v>104</c:v>
                </c:pt>
                <c:pt idx="566">
                  <c:v>107</c:v>
                </c:pt>
                <c:pt idx="567">
                  <c:v>67</c:v>
                </c:pt>
                <c:pt idx="568">
                  <c:v>106</c:v>
                </c:pt>
                <c:pt idx="569">
                  <c:v>98</c:v>
                </c:pt>
                <c:pt idx="570">
                  <c:v>93</c:v>
                </c:pt>
                <c:pt idx="571">
                  <c:v>89</c:v>
                </c:pt>
                <c:pt idx="572">
                  <c:v>108</c:v>
                </c:pt>
                <c:pt idx="573">
                  <c:v>73</c:v>
                </c:pt>
                <c:pt idx="574">
                  <c:v>94</c:v>
                </c:pt>
                <c:pt idx="575">
                  <c:v>81</c:v>
                </c:pt>
                <c:pt idx="576">
                  <c:v>92</c:v>
                </c:pt>
                <c:pt idx="577">
                  <c:v>95</c:v>
                </c:pt>
                <c:pt idx="578">
                  <c:v>78</c:v>
                </c:pt>
                <c:pt idx="579">
                  <c:v>92</c:v>
                </c:pt>
                <c:pt idx="580">
                  <c:v>81</c:v>
                </c:pt>
                <c:pt idx="581">
                  <c:v>90</c:v>
                </c:pt>
                <c:pt idx="582">
                  <c:v>90</c:v>
                </c:pt>
                <c:pt idx="583">
                  <c:v>94</c:v>
                </c:pt>
                <c:pt idx="584">
                  <c:v>74</c:v>
                </c:pt>
                <c:pt idx="585">
                  <c:v>77</c:v>
                </c:pt>
                <c:pt idx="586">
                  <c:v>83</c:v>
                </c:pt>
                <c:pt idx="587">
                  <c:v>85</c:v>
                </c:pt>
                <c:pt idx="588">
                  <c:v>118</c:v>
                </c:pt>
                <c:pt idx="589">
                  <c:v>110</c:v>
                </c:pt>
                <c:pt idx="590">
                  <c:v>101</c:v>
                </c:pt>
                <c:pt idx="591">
                  <c:v>88</c:v>
                </c:pt>
                <c:pt idx="592">
                  <c:v>78</c:v>
                </c:pt>
                <c:pt idx="593">
                  <c:v>105</c:v>
                </c:pt>
                <c:pt idx="594">
                  <c:v>99</c:v>
                </c:pt>
                <c:pt idx="595">
                  <c:v>85</c:v>
                </c:pt>
                <c:pt idx="596">
                  <c:v>93</c:v>
                </c:pt>
                <c:pt idx="597">
                  <c:v>115</c:v>
                </c:pt>
                <c:pt idx="598">
                  <c:v>94</c:v>
                </c:pt>
                <c:pt idx="599">
                  <c:v>104</c:v>
                </c:pt>
                <c:pt idx="600">
                  <c:v>106</c:v>
                </c:pt>
                <c:pt idx="601">
                  <c:v>68</c:v>
                </c:pt>
                <c:pt idx="602">
                  <c:v>93</c:v>
                </c:pt>
                <c:pt idx="603">
                  <c:v>105</c:v>
                </c:pt>
                <c:pt idx="604">
                  <c:v>87</c:v>
                </c:pt>
                <c:pt idx="605">
                  <c:v>101</c:v>
                </c:pt>
                <c:pt idx="606">
                  <c:v>70</c:v>
                </c:pt>
                <c:pt idx="607">
                  <c:v>74</c:v>
                </c:pt>
                <c:pt idx="608">
                  <c:v>101</c:v>
                </c:pt>
                <c:pt idx="609">
                  <c:v>125</c:v>
                </c:pt>
                <c:pt idx="610">
                  <c:v>95</c:v>
                </c:pt>
                <c:pt idx="611">
                  <c:v>115</c:v>
                </c:pt>
                <c:pt idx="612">
                  <c:v>113</c:v>
                </c:pt>
                <c:pt idx="613">
                  <c:v>104</c:v>
                </c:pt>
                <c:pt idx="614">
                  <c:v>106</c:v>
                </c:pt>
                <c:pt idx="615">
                  <c:v>110</c:v>
                </c:pt>
                <c:pt idx="616">
                  <c:v>111</c:v>
                </c:pt>
                <c:pt idx="617">
                  <c:v>84</c:v>
                </c:pt>
                <c:pt idx="618">
                  <c:v>100</c:v>
                </c:pt>
                <c:pt idx="619">
                  <c:v>118</c:v>
                </c:pt>
                <c:pt idx="620">
                  <c:v>106</c:v>
                </c:pt>
                <c:pt idx="621">
                  <c:v>101</c:v>
                </c:pt>
                <c:pt idx="622">
                  <c:v>82</c:v>
                </c:pt>
                <c:pt idx="623">
                  <c:v>92</c:v>
                </c:pt>
                <c:pt idx="624">
                  <c:v>110</c:v>
                </c:pt>
                <c:pt idx="625">
                  <c:v>102</c:v>
                </c:pt>
                <c:pt idx="626">
                  <c:v>89</c:v>
                </c:pt>
                <c:pt idx="627">
                  <c:v>92</c:v>
                </c:pt>
                <c:pt idx="628">
                  <c:v>100</c:v>
                </c:pt>
                <c:pt idx="629">
                  <c:v>112</c:v>
                </c:pt>
                <c:pt idx="630">
                  <c:v>88</c:v>
                </c:pt>
                <c:pt idx="631">
                  <c:v>104</c:v>
                </c:pt>
                <c:pt idx="632">
                  <c:v>71</c:v>
                </c:pt>
                <c:pt idx="633">
                  <c:v>104</c:v>
                </c:pt>
                <c:pt idx="634">
                  <c:v>94</c:v>
                </c:pt>
                <c:pt idx="635">
                  <c:v>105</c:v>
                </c:pt>
                <c:pt idx="636">
                  <c:v>103</c:v>
                </c:pt>
                <c:pt idx="637">
                  <c:v>80</c:v>
                </c:pt>
                <c:pt idx="638">
                  <c:v>111</c:v>
                </c:pt>
                <c:pt idx="639">
                  <c:v>107</c:v>
                </c:pt>
                <c:pt idx="640">
                  <c:v>103</c:v>
                </c:pt>
                <c:pt idx="641">
                  <c:v>86</c:v>
                </c:pt>
                <c:pt idx="642">
                  <c:v>96</c:v>
                </c:pt>
                <c:pt idx="643">
                  <c:v>101</c:v>
                </c:pt>
                <c:pt idx="644">
                  <c:v>94</c:v>
                </c:pt>
                <c:pt idx="645">
                  <c:v>108</c:v>
                </c:pt>
                <c:pt idx="646">
                  <c:v>97</c:v>
                </c:pt>
                <c:pt idx="647">
                  <c:v>101</c:v>
                </c:pt>
                <c:pt idx="648">
                  <c:v>114</c:v>
                </c:pt>
                <c:pt idx="649">
                  <c:v>99</c:v>
                </c:pt>
                <c:pt idx="650">
                  <c:v>97</c:v>
                </c:pt>
                <c:pt idx="651">
                  <c:v>72</c:v>
                </c:pt>
                <c:pt idx="652">
                  <c:v>107</c:v>
                </c:pt>
                <c:pt idx="653">
                  <c:v>81</c:v>
                </c:pt>
                <c:pt idx="654">
                  <c:v>83</c:v>
                </c:pt>
                <c:pt idx="655">
                  <c:v>88</c:v>
                </c:pt>
                <c:pt idx="656">
                  <c:v>86</c:v>
                </c:pt>
                <c:pt idx="657">
                  <c:v>90</c:v>
                </c:pt>
                <c:pt idx="658">
                  <c:v>62</c:v>
                </c:pt>
                <c:pt idx="659">
                  <c:v>87</c:v>
                </c:pt>
                <c:pt idx="660">
                  <c:v>86</c:v>
                </c:pt>
                <c:pt idx="661">
                  <c:v>101</c:v>
                </c:pt>
                <c:pt idx="662">
                  <c:v>98</c:v>
                </c:pt>
                <c:pt idx="663">
                  <c:v>89</c:v>
                </c:pt>
                <c:pt idx="664">
                  <c:v>87</c:v>
                </c:pt>
                <c:pt idx="665">
                  <c:v>90</c:v>
                </c:pt>
                <c:pt idx="666">
                  <c:v>87</c:v>
                </c:pt>
                <c:pt idx="667">
                  <c:v>94</c:v>
                </c:pt>
                <c:pt idx="668">
                  <c:v>93</c:v>
                </c:pt>
                <c:pt idx="669">
                  <c:v>73</c:v>
                </c:pt>
                <c:pt idx="670">
                  <c:v>86</c:v>
                </c:pt>
                <c:pt idx="671">
                  <c:v>99</c:v>
                </c:pt>
                <c:pt idx="672">
                  <c:v>101</c:v>
                </c:pt>
                <c:pt idx="673">
                  <c:v>87</c:v>
                </c:pt>
                <c:pt idx="674">
                  <c:v>107</c:v>
                </c:pt>
                <c:pt idx="675">
                  <c:v>93</c:v>
                </c:pt>
                <c:pt idx="676">
                  <c:v>108</c:v>
                </c:pt>
                <c:pt idx="677">
                  <c:v>109</c:v>
                </c:pt>
                <c:pt idx="678">
                  <c:v>102</c:v>
                </c:pt>
                <c:pt idx="679">
                  <c:v>107</c:v>
                </c:pt>
                <c:pt idx="680">
                  <c:v>91</c:v>
                </c:pt>
                <c:pt idx="681">
                  <c:v>84</c:v>
                </c:pt>
                <c:pt idx="682">
                  <c:v>89</c:v>
                </c:pt>
                <c:pt idx="683">
                  <c:v>104</c:v>
                </c:pt>
                <c:pt idx="684">
                  <c:v>92</c:v>
                </c:pt>
                <c:pt idx="685">
                  <c:v>92</c:v>
                </c:pt>
                <c:pt idx="686">
                  <c:v>111</c:v>
                </c:pt>
                <c:pt idx="687">
                  <c:v>131</c:v>
                </c:pt>
                <c:pt idx="688">
                  <c:v>105</c:v>
                </c:pt>
                <c:pt idx="689">
                  <c:v>68</c:v>
                </c:pt>
                <c:pt idx="690">
                  <c:v>112</c:v>
                </c:pt>
                <c:pt idx="691">
                  <c:v>76</c:v>
                </c:pt>
                <c:pt idx="692">
                  <c:v>120</c:v>
                </c:pt>
                <c:pt idx="693">
                  <c:v>109</c:v>
                </c:pt>
                <c:pt idx="694">
                  <c:v>82</c:v>
                </c:pt>
                <c:pt idx="695">
                  <c:v>94</c:v>
                </c:pt>
                <c:pt idx="696">
                  <c:v>83</c:v>
                </c:pt>
                <c:pt idx="697">
                  <c:v>74</c:v>
                </c:pt>
                <c:pt idx="698">
                  <c:v>126</c:v>
                </c:pt>
                <c:pt idx="699">
                  <c:v>85</c:v>
                </c:pt>
                <c:pt idx="700">
                  <c:v>134</c:v>
                </c:pt>
                <c:pt idx="701">
                  <c:v>104</c:v>
                </c:pt>
                <c:pt idx="702">
                  <c:v>110</c:v>
                </c:pt>
                <c:pt idx="703">
                  <c:v>113</c:v>
                </c:pt>
                <c:pt idx="704">
                  <c:v>93</c:v>
                </c:pt>
                <c:pt idx="705">
                  <c:v>74</c:v>
                </c:pt>
                <c:pt idx="706">
                  <c:v>116</c:v>
                </c:pt>
                <c:pt idx="707">
                  <c:v>89</c:v>
                </c:pt>
                <c:pt idx="708">
                  <c:v>91</c:v>
                </c:pt>
                <c:pt idx="709">
                  <c:v>82</c:v>
                </c:pt>
                <c:pt idx="710">
                  <c:v>100</c:v>
                </c:pt>
                <c:pt idx="711">
                  <c:v>110</c:v>
                </c:pt>
                <c:pt idx="712">
                  <c:v>106</c:v>
                </c:pt>
                <c:pt idx="713">
                  <c:v>81</c:v>
                </c:pt>
                <c:pt idx="714">
                  <c:v>93</c:v>
                </c:pt>
                <c:pt idx="715">
                  <c:v>66</c:v>
                </c:pt>
                <c:pt idx="716">
                  <c:v>96</c:v>
                </c:pt>
                <c:pt idx="717">
                  <c:v>123</c:v>
                </c:pt>
                <c:pt idx="718">
                  <c:v>94</c:v>
                </c:pt>
                <c:pt idx="719">
                  <c:v>89</c:v>
                </c:pt>
                <c:pt idx="720">
                  <c:v>100</c:v>
                </c:pt>
                <c:pt idx="721">
                  <c:v>117</c:v>
                </c:pt>
                <c:pt idx="722">
                  <c:v>110</c:v>
                </c:pt>
                <c:pt idx="723">
                  <c:v>103</c:v>
                </c:pt>
                <c:pt idx="724">
                  <c:v>87</c:v>
                </c:pt>
                <c:pt idx="725">
                  <c:v>89</c:v>
                </c:pt>
                <c:pt idx="726">
                  <c:v>82</c:v>
                </c:pt>
                <c:pt idx="727">
                  <c:v>112</c:v>
                </c:pt>
                <c:pt idx="728">
                  <c:v>113</c:v>
                </c:pt>
                <c:pt idx="729">
                  <c:v>83</c:v>
                </c:pt>
                <c:pt idx="730">
                  <c:v>83</c:v>
                </c:pt>
                <c:pt idx="731">
                  <c:v>97</c:v>
                </c:pt>
                <c:pt idx="732">
                  <c:v>105</c:v>
                </c:pt>
                <c:pt idx="733">
                  <c:v>98</c:v>
                </c:pt>
                <c:pt idx="734">
                  <c:v>101</c:v>
                </c:pt>
                <c:pt idx="735">
                  <c:v>91</c:v>
                </c:pt>
                <c:pt idx="736">
                  <c:v>98</c:v>
                </c:pt>
                <c:pt idx="737">
                  <c:v>109</c:v>
                </c:pt>
                <c:pt idx="738">
                  <c:v>86</c:v>
                </c:pt>
                <c:pt idx="739">
                  <c:v>90</c:v>
                </c:pt>
                <c:pt idx="740">
                  <c:v>99</c:v>
                </c:pt>
                <c:pt idx="741">
                  <c:v>96</c:v>
                </c:pt>
                <c:pt idx="742">
                  <c:v>112</c:v>
                </c:pt>
                <c:pt idx="743">
                  <c:v>85</c:v>
                </c:pt>
                <c:pt idx="744">
                  <c:v>87</c:v>
                </c:pt>
                <c:pt idx="745">
                  <c:v>124</c:v>
                </c:pt>
                <c:pt idx="746">
                  <c:v>77</c:v>
                </c:pt>
                <c:pt idx="747">
                  <c:v>75</c:v>
                </c:pt>
                <c:pt idx="748">
                  <c:v>103</c:v>
                </c:pt>
                <c:pt idx="749">
                  <c:v>89</c:v>
                </c:pt>
                <c:pt idx="750">
                  <c:v>93</c:v>
                </c:pt>
                <c:pt idx="751">
                  <c:v>123</c:v>
                </c:pt>
                <c:pt idx="752">
                  <c:v>113</c:v>
                </c:pt>
                <c:pt idx="753">
                  <c:v>82</c:v>
                </c:pt>
                <c:pt idx="754">
                  <c:v>109</c:v>
                </c:pt>
                <c:pt idx="755">
                  <c:v>146</c:v>
                </c:pt>
                <c:pt idx="756">
                  <c:v>120</c:v>
                </c:pt>
                <c:pt idx="757">
                  <c:v>85</c:v>
                </c:pt>
                <c:pt idx="758">
                  <c:v>93</c:v>
                </c:pt>
                <c:pt idx="759">
                  <c:v>110</c:v>
                </c:pt>
                <c:pt idx="760">
                  <c:v>101</c:v>
                </c:pt>
                <c:pt idx="761">
                  <c:v>100</c:v>
                </c:pt>
                <c:pt idx="762">
                  <c:v>99</c:v>
                </c:pt>
                <c:pt idx="763">
                  <c:v>111</c:v>
                </c:pt>
                <c:pt idx="764">
                  <c:v>109</c:v>
                </c:pt>
                <c:pt idx="765">
                  <c:v>87</c:v>
                </c:pt>
                <c:pt idx="766">
                  <c:v>78</c:v>
                </c:pt>
                <c:pt idx="767">
                  <c:v>89</c:v>
                </c:pt>
                <c:pt idx="768">
                  <c:v>90</c:v>
                </c:pt>
                <c:pt idx="769">
                  <c:v>100</c:v>
                </c:pt>
                <c:pt idx="770">
                  <c:v>113</c:v>
                </c:pt>
                <c:pt idx="771">
                  <c:v>100</c:v>
                </c:pt>
                <c:pt idx="772">
                  <c:v>100</c:v>
                </c:pt>
                <c:pt idx="773">
                  <c:v>124</c:v>
                </c:pt>
                <c:pt idx="774">
                  <c:v>108</c:v>
                </c:pt>
                <c:pt idx="775">
                  <c:v>88</c:v>
                </c:pt>
                <c:pt idx="776">
                  <c:v>115</c:v>
                </c:pt>
                <c:pt idx="777">
                  <c:v>95</c:v>
                </c:pt>
                <c:pt idx="778">
                  <c:v>87</c:v>
                </c:pt>
                <c:pt idx="779">
                  <c:v>91</c:v>
                </c:pt>
                <c:pt idx="780">
                  <c:v>89</c:v>
                </c:pt>
                <c:pt idx="781">
                  <c:v>99</c:v>
                </c:pt>
                <c:pt idx="782">
                  <c:v>83</c:v>
                </c:pt>
                <c:pt idx="783">
                  <c:v>130</c:v>
                </c:pt>
                <c:pt idx="784">
                  <c:v>88</c:v>
                </c:pt>
                <c:pt idx="785">
                  <c:v>91</c:v>
                </c:pt>
                <c:pt idx="786">
                  <c:v>115</c:v>
                </c:pt>
                <c:pt idx="787">
                  <c:v>115</c:v>
                </c:pt>
                <c:pt idx="788">
                  <c:v>93</c:v>
                </c:pt>
                <c:pt idx="789">
                  <c:v>118</c:v>
                </c:pt>
                <c:pt idx="790">
                  <c:v>100</c:v>
                </c:pt>
                <c:pt idx="791">
                  <c:v>104</c:v>
                </c:pt>
                <c:pt idx="792">
                  <c:v>96</c:v>
                </c:pt>
                <c:pt idx="793">
                  <c:v>122</c:v>
                </c:pt>
                <c:pt idx="794">
                  <c:v>112</c:v>
                </c:pt>
                <c:pt idx="795">
                  <c:v>96</c:v>
                </c:pt>
                <c:pt idx="796">
                  <c:v>110</c:v>
                </c:pt>
                <c:pt idx="797">
                  <c:v>111</c:v>
                </c:pt>
                <c:pt idx="798">
                  <c:v>110</c:v>
                </c:pt>
                <c:pt idx="799">
                  <c:v>114</c:v>
                </c:pt>
                <c:pt idx="800">
                  <c:v>98</c:v>
                </c:pt>
                <c:pt idx="801">
                  <c:v>118</c:v>
                </c:pt>
                <c:pt idx="802">
                  <c:v>95</c:v>
                </c:pt>
                <c:pt idx="803">
                  <c:v>65</c:v>
                </c:pt>
                <c:pt idx="804">
                  <c:v>94</c:v>
                </c:pt>
                <c:pt idx="805">
                  <c:v>103</c:v>
                </c:pt>
                <c:pt idx="806">
                  <c:v>91</c:v>
                </c:pt>
                <c:pt idx="807">
                  <c:v>114</c:v>
                </c:pt>
                <c:pt idx="808">
                  <c:v>88</c:v>
                </c:pt>
                <c:pt idx="809">
                  <c:v>71</c:v>
                </c:pt>
                <c:pt idx="810">
                  <c:v>81</c:v>
                </c:pt>
                <c:pt idx="811">
                  <c:v>88</c:v>
                </c:pt>
                <c:pt idx="812">
                  <c:v>66</c:v>
                </c:pt>
                <c:pt idx="813">
                  <c:v>116</c:v>
                </c:pt>
                <c:pt idx="814">
                  <c:v>92</c:v>
                </c:pt>
                <c:pt idx="815">
                  <c:v>88</c:v>
                </c:pt>
                <c:pt idx="816">
                  <c:v>134</c:v>
                </c:pt>
                <c:pt idx="817">
                  <c:v>80</c:v>
                </c:pt>
                <c:pt idx="818">
                  <c:v>111</c:v>
                </c:pt>
                <c:pt idx="819">
                  <c:v>93</c:v>
                </c:pt>
                <c:pt idx="820">
                  <c:v>95</c:v>
                </c:pt>
                <c:pt idx="821">
                  <c:v>100</c:v>
                </c:pt>
                <c:pt idx="822">
                  <c:v>84</c:v>
                </c:pt>
                <c:pt idx="823">
                  <c:v>102</c:v>
                </c:pt>
                <c:pt idx="824">
                  <c:v>101</c:v>
                </c:pt>
                <c:pt idx="825">
                  <c:v>81</c:v>
                </c:pt>
                <c:pt idx="826">
                  <c:v>99</c:v>
                </c:pt>
                <c:pt idx="827">
                  <c:v>77</c:v>
                </c:pt>
                <c:pt idx="828">
                  <c:v>115</c:v>
                </c:pt>
                <c:pt idx="829">
                  <c:v>94</c:v>
                </c:pt>
                <c:pt idx="830">
                  <c:v>105</c:v>
                </c:pt>
                <c:pt idx="831">
                  <c:v>103</c:v>
                </c:pt>
                <c:pt idx="832">
                  <c:v>122</c:v>
                </c:pt>
                <c:pt idx="833">
                  <c:v>77</c:v>
                </c:pt>
                <c:pt idx="834">
                  <c:v>87</c:v>
                </c:pt>
                <c:pt idx="835">
                  <c:v>82</c:v>
                </c:pt>
                <c:pt idx="836">
                  <c:v>96</c:v>
                </c:pt>
                <c:pt idx="837">
                  <c:v>99</c:v>
                </c:pt>
                <c:pt idx="838">
                  <c:v>86</c:v>
                </c:pt>
                <c:pt idx="839">
                  <c:v>101</c:v>
                </c:pt>
                <c:pt idx="840">
                  <c:v>88</c:v>
                </c:pt>
                <c:pt idx="841">
                  <c:v>83</c:v>
                </c:pt>
                <c:pt idx="842">
                  <c:v>98</c:v>
                </c:pt>
                <c:pt idx="843">
                  <c:v>95</c:v>
                </c:pt>
                <c:pt idx="844">
                  <c:v>95</c:v>
                </c:pt>
                <c:pt idx="845">
                  <c:v>85</c:v>
                </c:pt>
                <c:pt idx="846">
                  <c:v>105</c:v>
                </c:pt>
                <c:pt idx="847">
                  <c:v>87</c:v>
                </c:pt>
                <c:pt idx="848">
                  <c:v>102</c:v>
                </c:pt>
                <c:pt idx="849">
                  <c:v>110</c:v>
                </c:pt>
                <c:pt idx="850">
                  <c:v>89</c:v>
                </c:pt>
                <c:pt idx="851">
                  <c:v>102</c:v>
                </c:pt>
                <c:pt idx="852">
                  <c:v>125</c:v>
                </c:pt>
                <c:pt idx="853">
                  <c:v>69</c:v>
                </c:pt>
                <c:pt idx="854">
                  <c:v>111</c:v>
                </c:pt>
                <c:pt idx="855">
                  <c:v>95</c:v>
                </c:pt>
                <c:pt idx="856">
                  <c:v>80</c:v>
                </c:pt>
                <c:pt idx="857">
                  <c:v>67</c:v>
                </c:pt>
                <c:pt idx="858">
                  <c:v>106</c:v>
                </c:pt>
                <c:pt idx="859">
                  <c:v>63</c:v>
                </c:pt>
                <c:pt idx="860">
                  <c:v>74</c:v>
                </c:pt>
                <c:pt idx="861">
                  <c:v>75</c:v>
                </c:pt>
                <c:pt idx="862">
                  <c:v>89</c:v>
                </c:pt>
                <c:pt idx="863">
                  <c:v>79</c:v>
                </c:pt>
                <c:pt idx="864">
                  <c:v>93</c:v>
                </c:pt>
                <c:pt idx="865">
                  <c:v>112</c:v>
                </c:pt>
                <c:pt idx="866">
                  <c:v>82</c:v>
                </c:pt>
                <c:pt idx="867">
                  <c:v>112</c:v>
                </c:pt>
                <c:pt idx="868">
                  <c:v>110</c:v>
                </c:pt>
                <c:pt idx="869">
                  <c:v>85</c:v>
                </c:pt>
                <c:pt idx="870">
                  <c:v>109</c:v>
                </c:pt>
                <c:pt idx="871">
                  <c:v>75</c:v>
                </c:pt>
                <c:pt idx="872">
                  <c:v>111</c:v>
                </c:pt>
                <c:pt idx="873">
                  <c:v>91</c:v>
                </c:pt>
                <c:pt idx="874">
                  <c:v>110</c:v>
                </c:pt>
                <c:pt idx="875">
                  <c:v>112</c:v>
                </c:pt>
                <c:pt idx="876">
                  <c:v>109</c:v>
                </c:pt>
                <c:pt idx="877">
                  <c:v>118</c:v>
                </c:pt>
                <c:pt idx="878">
                  <c:v>92</c:v>
                </c:pt>
                <c:pt idx="879">
                  <c:v>77</c:v>
                </c:pt>
                <c:pt idx="880">
                  <c:v>114</c:v>
                </c:pt>
                <c:pt idx="881">
                  <c:v>83</c:v>
                </c:pt>
                <c:pt idx="882">
                  <c:v>84</c:v>
                </c:pt>
                <c:pt idx="883">
                  <c:v>115</c:v>
                </c:pt>
                <c:pt idx="884">
                  <c:v>89</c:v>
                </c:pt>
                <c:pt idx="885">
                  <c:v>103</c:v>
                </c:pt>
                <c:pt idx="886">
                  <c:v>78</c:v>
                </c:pt>
                <c:pt idx="887">
                  <c:v>82</c:v>
                </c:pt>
                <c:pt idx="888">
                  <c:v>85</c:v>
                </c:pt>
                <c:pt idx="889">
                  <c:v>124</c:v>
                </c:pt>
                <c:pt idx="890">
                  <c:v>108</c:v>
                </c:pt>
                <c:pt idx="891">
                  <c:v>120</c:v>
                </c:pt>
                <c:pt idx="892">
                  <c:v>96</c:v>
                </c:pt>
                <c:pt idx="893">
                  <c:v>120</c:v>
                </c:pt>
                <c:pt idx="894">
                  <c:v>124</c:v>
                </c:pt>
                <c:pt idx="895">
                  <c:v>120</c:v>
                </c:pt>
                <c:pt idx="896">
                  <c:v>103</c:v>
                </c:pt>
                <c:pt idx="897">
                  <c:v>128</c:v>
                </c:pt>
                <c:pt idx="898">
                  <c:v>92</c:v>
                </c:pt>
                <c:pt idx="899">
                  <c:v>95</c:v>
                </c:pt>
                <c:pt idx="900">
                  <c:v>92</c:v>
                </c:pt>
                <c:pt idx="901">
                  <c:v>82</c:v>
                </c:pt>
                <c:pt idx="902">
                  <c:v>114</c:v>
                </c:pt>
                <c:pt idx="903">
                  <c:v>96</c:v>
                </c:pt>
                <c:pt idx="904">
                  <c:v>99</c:v>
                </c:pt>
                <c:pt idx="905">
                  <c:v>79</c:v>
                </c:pt>
                <c:pt idx="906">
                  <c:v>137</c:v>
                </c:pt>
                <c:pt idx="907">
                  <c:v>122</c:v>
                </c:pt>
                <c:pt idx="908">
                  <c:v>102</c:v>
                </c:pt>
                <c:pt idx="909">
                  <c:v>103</c:v>
                </c:pt>
                <c:pt idx="910">
                  <c:v>95</c:v>
                </c:pt>
                <c:pt idx="911">
                  <c:v>118</c:v>
                </c:pt>
                <c:pt idx="912">
                  <c:v>127</c:v>
                </c:pt>
                <c:pt idx="913">
                  <c:v>115</c:v>
                </c:pt>
                <c:pt idx="914">
                  <c:v>117</c:v>
                </c:pt>
                <c:pt idx="915">
                  <c:v>91</c:v>
                </c:pt>
                <c:pt idx="916">
                  <c:v>95</c:v>
                </c:pt>
                <c:pt idx="917">
                  <c:v>85</c:v>
                </c:pt>
                <c:pt idx="918">
                  <c:v>112</c:v>
                </c:pt>
                <c:pt idx="919">
                  <c:v>94</c:v>
                </c:pt>
                <c:pt idx="920">
                  <c:v>102</c:v>
                </c:pt>
                <c:pt idx="921">
                  <c:v>87</c:v>
                </c:pt>
                <c:pt idx="922">
                  <c:v>131</c:v>
                </c:pt>
                <c:pt idx="923">
                  <c:v>83</c:v>
                </c:pt>
                <c:pt idx="924">
                  <c:v>116</c:v>
                </c:pt>
                <c:pt idx="925">
                  <c:v>80</c:v>
                </c:pt>
                <c:pt idx="926">
                  <c:v>97</c:v>
                </c:pt>
                <c:pt idx="927">
                  <c:v>96</c:v>
                </c:pt>
                <c:pt idx="928">
                  <c:v>91</c:v>
                </c:pt>
                <c:pt idx="929">
                  <c:v>101</c:v>
                </c:pt>
                <c:pt idx="930">
                  <c:v>97</c:v>
                </c:pt>
                <c:pt idx="931">
                  <c:v>118</c:v>
                </c:pt>
                <c:pt idx="932">
                  <c:v>145</c:v>
                </c:pt>
                <c:pt idx="933">
                  <c:v>107</c:v>
                </c:pt>
                <c:pt idx="934">
                  <c:v>83</c:v>
                </c:pt>
                <c:pt idx="935">
                  <c:v>103</c:v>
                </c:pt>
                <c:pt idx="936">
                  <c:v>104</c:v>
                </c:pt>
                <c:pt idx="937">
                  <c:v>96</c:v>
                </c:pt>
                <c:pt idx="938">
                  <c:v>110</c:v>
                </c:pt>
                <c:pt idx="939">
                  <c:v>139</c:v>
                </c:pt>
                <c:pt idx="940">
                  <c:v>127</c:v>
                </c:pt>
                <c:pt idx="941">
                  <c:v>79</c:v>
                </c:pt>
                <c:pt idx="942">
                  <c:v>121</c:v>
                </c:pt>
                <c:pt idx="943">
                  <c:v>95</c:v>
                </c:pt>
                <c:pt idx="944">
                  <c:v>114</c:v>
                </c:pt>
                <c:pt idx="945">
                  <c:v>112</c:v>
                </c:pt>
                <c:pt idx="946">
                  <c:v>71</c:v>
                </c:pt>
                <c:pt idx="947">
                  <c:v>101</c:v>
                </c:pt>
                <c:pt idx="948">
                  <c:v>103</c:v>
                </c:pt>
                <c:pt idx="949">
                  <c:v>97</c:v>
                </c:pt>
                <c:pt idx="950">
                  <c:v>125</c:v>
                </c:pt>
                <c:pt idx="951">
                  <c:v>115</c:v>
                </c:pt>
                <c:pt idx="952">
                  <c:v>127</c:v>
                </c:pt>
                <c:pt idx="953">
                  <c:v>70</c:v>
                </c:pt>
                <c:pt idx="954">
                  <c:v>104</c:v>
                </c:pt>
                <c:pt idx="955">
                  <c:v>81</c:v>
                </c:pt>
                <c:pt idx="956">
                  <c:v>110</c:v>
                </c:pt>
                <c:pt idx="957">
                  <c:v>90</c:v>
                </c:pt>
                <c:pt idx="958">
                  <c:v>108</c:v>
                </c:pt>
                <c:pt idx="959">
                  <c:v>105</c:v>
                </c:pt>
                <c:pt idx="960">
                  <c:v>107</c:v>
                </c:pt>
                <c:pt idx="961">
                  <c:v>88</c:v>
                </c:pt>
                <c:pt idx="962">
                  <c:v>103</c:v>
                </c:pt>
                <c:pt idx="963">
                  <c:v>83</c:v>
                </c:pt>
                <c:pt idx="964">
                  <c:v>93</c:v>
                </c:pt>
                <c:pt idx="965">
                  <c:v>91</c:v>
                </c:pt>
                <c:pt idx="966">
                  <c:v>85</c:v>
                </c:pt>
                <c:pt idx="967">
                  <c:v>91</c:v>
                </c:pt>
                <c:pt idx="968">
                  <c:v>88</c:v>
                </c:pt>
                <c:pt idx="969">
                  <c:v>84</c:v>
                </c:pt>
                <c:pt idx="970">
                  <c:v>80</c:v>
                </c:pt>
                <c:pt idx="971">
                  <c:v>115</c:v>
                </c:pt>
                <c:pt idx="972">
                  <c:v>96</c:v>
                </c:pt>
                <c:pt idx="973">
                  <c:v>100</c:v>
                </c:pt>
                <c:pt idx="974">
                  <c:v>57</c:v>
                </c:pt>
                <c:pt idx="975">
                  <c:v>90</c:v>
                </c:pt>
                <c:pt idx="976">
                  <c:v>91</c:v>
                </c:pt>
                <c:pt idx="977">
                  <c:v>93</c:v>
                </c:pt>
                <c:pt idx="978">
                  <c:v>82</c:v>
                </c:pt>
                <c:pt idx="979">
                  <c:v>141</c:v>
                </c:pt>
                <c:pt idx="980">
                  <c:v>97</c:v>
                </c:pt>
                <c:pt idx="981">
                  <c:v>88</c:v>
                </c:pt>
                <c:pt idx="982">
                  <c:v>114</c:v>
                </c:pt>
                <c:pt idx="983">
                  <c:v>115</c:v>
                </c:pt>
                <c:pt idx="984">
                  <c:v>97</c:v>
                </c:pt>
                <c:pt idx="985">
                  <c:v>109</c:v>
                </c:pt>
                <c:pt idx="986">
                  <c:v>107</c:v>
                </c:pt>
                <c:pt idx="987">
                  <c:v>117</c:v>
                </c:pt>
                <c:pt idx="988">
                  <c:v>71</c:v>
                </c:pt>
                <c:pt idx="989">
                  <c:v>71</c:v>
                </c:pt>
                <c:pt idx="990">
                  <c:v>98</c:v>
                </c:pt>
                <c:pt idx="991">
                  <c:v>100</c:v>
                </c:pt>
                <c:pt idx="992">
                  <c:v>117</c:v>
                </c:pt>
                <c:pt idx="993">
                  <c:v>116</c:v>
                </c:pt>
                <c:pt idx="994">
                  <c:v>120</c:v>
                </c:pt>
                <c:pt idx="995">
                  <c:v>83</c:v>
                </c:pt>
                <c:pt idx="996">
                  <c:v>113</c:v>
                </c:pt>
                <c:pt idx="997">
                  <c:v>96</c:v>
                </c:pt>
                <c:pt idx="998">
                  <c:v>86</c:v>
                </c:pt>
                <c:pt idx="999">
                  <c:v>100</c:v>
                </c:pt>
                <c:pt idx="1000">
                  <c:v>114</c:v>
                </c:pt>
                <c:pt idx="1001">
                  <c:v>99</c:v>
                </c:pt>
                <c:pt idx="1002">
                  <c:v>118</c:v>
                </c:pt>
                <c:pt idx="1003">
                  <c:v>104</c:v>
                </c:pt>
                <c:pt idx="1004">
                  <c:v>106</c:v>
                </c:pt>
                <c:pt idx="1005">
                  <c:v>93</c:v>
                </c:pt>
                <c:pt idx="1006">
                  <c:v>113</c:v>
                </c:pt>
                <c:pt idx="1007">
                  <c:v>91</c:v>
                </c:pt>
                <c:pt idx="1008">
                  <c:v>118</c:v>
                </c:pt>
                <c:pt idx="1009">
                  <c:v>67</c:v>
                </c:pt>
                <c:pt idx="1010">
                  <c:v>93</c:v>
                </c:pt>
                <c:pt idx="1011">
                  <c:v>82</c:v>
                </c:pt>
                <c:pt idx="1012">
                  <c:v>102</c:v>
                </c:pt>
                <c:pt idx="1013">
                  <c:v>84</c:v>
                </c:pt>
                <c:pt idx="1014">
                  <c:v>99</c:v>
                </c:pt>
                <c:pt idx="1015">
                  <c:v>90</c:v>
                </c:pt>
                <c:pt idx="1016">
                  <c:v>77</c:v>
                </c:pt>
                <c:pt idx="1017">
                  <c:v>89</c:v>
                </c:pt>
                <c:pt idx="1018">
                  <c:v>69</c:v>
                </c:pt>
                <c:pt idx="1019">
                  <c:v>117</c:v>
                </c:pt>
                <c:pt idx="1020">
                  <c:v>84</c:v>
                </c:pt>
                <c:pt idx="1021">
                  <c:v>84</c:v>
                </c:pt>
                <c:pt idx="1022">
                  <c:v>85</c:v>
                </c:pt>
                <c:pt idx="1023">
                  <c:v>116</c:v>
                </c:pt>
                <c:pt idx="1024">
                  <c:v>99</c:v>
                </c:pt>
                <c:pt idx="1025">
                  <c:v>116</c:v>
                </c:pt>
                <c:pt idx="1026">
                  <c:v>89</c:v>
                </c:pt>
                <c:pt idx="1027">
                  <c:v>91</c:v>
                </c:pt>
                <c:pt idx="1028">
                  <c:v>100</c:v>
                </c:pt>
                <c:pt idx="1029">
                  <c:v>109</c:v>
                </c:pt>
                <c:pt idx="1030">
                  <c:v>92</c:v>
                </c:pt>
                <c:pt idx="1031">
                  <c:v>90</c:v>
                </c:pt>
                <c:pt idx="1032">
                  <c:v>117</c:v>
                </c:pt>
                <c:pt idx="1033">
                  <c:v>106</c:v>
                </c:pt>
                <c:pt idx="1034">
                  <c:v>94</c:v>
                </c:pt>
                <c:pt idx="1035">
                  <c:v>112</c:v>
                </c:pt>
                <c:pt idx="1036">
                  <c:v>116</c:v>
                </c:pt>
                <c:pt idx="1037">
                  <c:v>95</c:v>
                </c:pt>
                <c:pt idx="1038">
                  <c:v>108</c:v>
                </c:pt>
                <c:pt idx="1039">
                  <c:v>94</c:v>
                </c:pt>
                <c:pt idx="1040">
                  <c:v>94</c:v>
                </c:pt>
                <c:pt idx="1041">
                  <c:v>95</c:v>
                </c:pt>
                <c:pt idx="1042">
                  <c:v>98</c:v>
                </c:pt>
                <c:pt idx="1043">
                  <c:v>87</c:v>
                </c:pt>
                <c:pt idx="1044">
                  <c:v>120</c:v>
                </c:pt>
                <c:pt idx="1045">
                  <c:v>123</c:v>
                </c:pt>
                <c:pt idx="1046">
                  <c:v>109</c:v>
                </c:pt>
                <c:pt idx="1047">
                  <c:v>84</c:v>
                </c:pt>
                <c:pt idx="1048">
                  <c:v>88</c:v>
                </c:pt>
                <c:pt idx="1049">
                  <c:v>148</c:v>
                </c:pt>
                <c:pt idx="1050">
                  <c:v>109</c:v>
                </c:pt>
                <c:pt idx="1051">
                  <c:v>94</c:v>
                </c:pt>
                <c:pt idx="1052">
                  <c:v>81</c:v>
                </c:pt>
                <c:pt idx="1053">
                  <c:v>90</c:v>
                </c:pt>
                <c:pt idx="1054">
                  <c:v>77</c:v>
                </c:pt>
                <c:pt idx="1055">
                  <c:v>83</c:v>
                </c:pt>
                <c:pt idx="1056">
                  <c:v>100</c:v>
                </c:pt>
                <c:pt idx="1057">
                  <c:v>90</c:v>
                </c:pt>
                <c:pt idx="1058">
                  <c:v>91</c:v>
                </c:pt>
                <c:pt idx="1059">
                  <c:v>116</c:v>
                </c:pt>
                <c:pt idx="1060">
                  <c:v>108</c:v>
                </c:pt>
                <c:pt idx="1061">
                  <c:v>109</c:v>
                </c:pt>
                <c:pt idx="1062">
                  <c:v>113</c:v>
                </c:pt>
                <c:pt idx="1063">
                  <c:v>84</c:v>
                </c:pt>
                <c:pt idx="1064">
                  <c:v>94</c:v>
                </c:pt>
                <c:pt idx="1065">
                  <c:v>86</c:v>
                </c:pt>
                <c:pt idx="1066">
                  <c:v>84</c:v>
                </c:pt>
                <c:pt idx="1067">
                  <c:v>108</c:v>
                </c:pt>
                <c:pt idx="1068">
                  <c:v>104</c:v>
                </c:pt>
                <c:pt idx="1069">
                  <c:v>99</c:v>
                </c:pt>
                <c:pt idx="1070">
                  <c:v>93</c:v>
                </c:pt>
                <c:pt idx="1071">
                  <c:v>101</c:v>
                </c:pt>
                <c:pt idx="1072">
                  <c:v>106</c:v>
                </c:pt>
                <c:pt idx="1073">
                  <c:v>106</c:v>
                </c:pt>
                <c:pt idx="1074">
                  <c:v>120</c:v>
                </c:pt>
                <c:pt idx="1075">
                  <c:v>97</c:v>
                </c:pt>
                <c:pt idx="1076">
                  <c:v>101</c:v>
                </c:pt>
                <c:pt idx="1077">
                  <c:v>86</c:v>
                </c:pt>
                <c:pt idx="1078">
                  <c:v>120</c:v>
                </c:pt>
                <c:pt idx="1079">
                  <c:v>75</c:v>
                </c:pt>
                <c:pt idx="1080">
                  <c:v>93</c:v>
                </c:pt>
                <c:pt idx="1081">
                  <c:v>116</c:v>
                </c:pt>
                <c:pt idx="1082">
                  <c:v>98</c:v>
                </c:pt>
                <c:pt idx="1083">
                  <c:v>61</c:v>
                </c:pt>
                <c:pt idx="1084">
                  <c:v>81</c:v>
                </c:pt>
                <c:pt idx="1085">
                  <c:v>102</c:v>
                </c:pt>
                <c:pt idx="1086">
                  <c:v>90</c:v>
                </c:pt>
                <c:pt idx="1087">
                  <c:v>101</c:v>
                </c:pt>
                <c:pt idx="1088">
                  <c:v>61</c:v>
                </c:pt>
                <c:pt idx="1089">
                  <c:v>104</c:v>
                </c:pt>
                <c:pt idx="1090">
                  <c:v>101</c:v>
                </c:pt>
                <c:pt idx="1091">
                  <c:v>89</c:v>
                </c:pt>
                <c:pt idx="1092">
                  <c:v>86</c:v>
                </c:pt>
                <c:pt idx="1093">
                  <c:v>84</c:v>
                </c:pt>
                <c:pt idx="1094">
                  <c:v>91</c:v>
                </c:pt>
                <c:pt idx="1095">
                  <c:v>104</c:v>
                </c:pt>
                <c:pt idx="1096">
                  <c:v>107</c:v>
                </c:pt>
                <c:pt idx="1097">
                  <c:v>119</c:v>
                </c:pt>
                <c:pt idx="1098">
                  <c:v>104</c:v>
                </c:pt>
                <c:pt idx="1099">
                  <c:v>119</c:v>
                </c:pt>
                <c:pt idx="1100">
                  <c:v>92</c:v>
                </c:pt>
                <c:pt idx="1101">
                  <c:v>92</c:v>
                </c:pt>
                <c:pt idx="1102">
                  <c:v>92</c:v>
                </c:pt>
                <c:pt idx="1103">
                  <c:v>78</c:v>
                </c:pt>
                <c:pt idx="1104">
                  <c:v>109</c:v>
                </c:pt>
                <c:pt idx="1105">
                  <c:v>114</c:v>
                </c:pt>
                <c:pt idx="1106">
                  <c:v>89</c:v>
                </c:pt>
                <c:pt idx="1107">
                  <c:v>110</c:v>
                </c:pt>
                <c:pt idx="1108">
                  <c:v>108</c:v>
                </c:pt>
                <c:pt idx="1109">
                  <c:v>89</c:v>
                </c:pt>
                <c:pt idx="1110">
                  <c:v>123</c:v>
                </c:pt>
                <c:pt idx="1111">
                  <c:v>99</c:v>
                </c:pt>
                <c:pt idx="1112">
                  <c:v>99</c:v>
                </c:pt>
                <c:pt idx="1113">
                  <c:v>106</c:v>
                </c:pt>
                <c:pt idx="1114">
                  <c:v>95</c:v>
                </c:pt>
                <c:pt idx="1115">
                  <c:v>62</c:v>
                </c:pt>
                <c:pt idx="1116">
                  <c:v>94</c:v>
                </c:pt>
                <c:pt idx="1117">
                  <c:v>96</c:v>
                </c:pt>
                <c:pt idx="1118">
                  <c:v>82</c:v>
                </c:pt>
                <c:pt idx="1119">
                  <c:v>98</c:v>
                </c:pt>
                <c:pt idx="1120">
                  <c:v>76</c:v>
                </c:pt>
                <c:pt idx="1121">
                  <c:v>97</c:v>
                </c:pt>
                <c:pt idx="1122">
                  <c:v>110</c:v>
                </c:pt>
                <c:pt idx="1123">
                  <c:v>117</c:v>
                </c:pt>
                <c:pt idx="1124">
                  <c:v>92</c:v>
                </c:pt>
                <c:pt idx="1125">
                  <c:v>101</c:v>
                </c:pt>
                <c:pt idx="1126">
                  <c:v>94</c:v>
                </c:pt>
                <c:pt idx="1127">
                  <c:v>94</c:v>
                </c:pt>
                <c:pt idx="1128">
                  <c:v>121</c:v>
                </c:pt>
                <c:pt idx="1129">
                  <c:v>92</c:v>
                </c:pt>
                <c:pt idx="1130">
                  <c:v>76</c:v>
                </c:pt>
                <c:pt idx="1131">
                  <c:v>106</c:v>
                </c:pt>
                <c:pt idx="1132">
                  <c:v>86</c:v>
                </c:pt>
                <c:pt idx="1133">
                  <c:v>103</c:v>
                </c:pt>
                <c:pt idx="1134">
                  <c:v>96</c:v>
                </c:pt>
                <c:pt idx="1135">
                  <c:v>104</c:v>
                </c:pt>
                <c:pt idx="1136">
                  <c:v>90</c:v>
                </c:pt>
                <c:pt idx="1137">
                  <c:v>108</c:v>
                </c:pt>
                <c:pt idx="1138">
                  <c:v>82</c:v>
                </c:pt>
                <c:pt idx="1139">
                  <c:v>89</c:v>
                </c:pt>
                <c:pt idx="1140">
                  <c:v>116</c:v>
                </c:pt>
                <c:pt idx="1141">
                  <c:v>108</c:v>
                </c:pt>
                <c:pt idx="1142">
                  <c:v>86</c:v>
                </c:pt>
                <c:pt idx="1143">
                  <c:v>103</c:v>
                </c:pt>
                <c:pt idx="1144">
                  <c:v>109</c:v>
                </c:pt>
                <c:pt idx="1145">
                  <c:v>99</c:v>
                </c:pt>
                <c:pt idx="1146">
                  <c:v>108</c:v>
                </c:pt>
                <c:pt idx="1147">
                  <c:v>80</c:v>
                </c:pt>
                <c:pt idx="1148">
                  <c:v>92</c:v>
                </c:pt>
                <c:pt idx="1149">
                  <c:v>89</c:v>
                </c:pt>
                <c:pt idx="1150">
                  <c:v>106</c:v>
                </c:pt>
                <c:pt idx="1151">
                  <c:v>86</c:v>
                </c:pt>
                <c:pt idx="1152">
                  <c:v>92</c:v>
                </c:pt>
                <c:pt idx="1153">
                  <c:v>76</c:v>
                </c:pt>
                <c:pt idx="1154">
                  <c:v>114</c:v>
                </c:pt>
                <c:pt idx="1155">
                  <c:v>79</c:v>
                </c:pt>
                <c:pt idx="1156">
                  <c:v>101</c:v>
                </c:pt>
                <c:pt idx="1157">
                  <c:v>120</c:v>
                </c:pt>
                <c:pt idx="1158">
                  <c:v>101</c:v>
                </c:pt>
                <c:pt idx="1159">
                  <c:v>92</c:v>
                </c:pt>
                <c:pt idx="1160">
                  <c:v>105</c:v>
                </c:pt>
                <c:pt idx="1161">
                  <c:v>88</c:v>
                </c:pt>
                <c:pt idx="1162">
                  <c:v>100</c:v>
                </c:pt>
                <c:pt idx="1163">
                  <c:v>92</c:v>
                </c:pt>
                <c:pt idx="1164">
                  <c:v>74</c:v>
                </c:pt>
                <c:pt idx="1165">
                  <c:v>116</c:v>
                </c:pt>
                <c:pt idx="1166">
                  <c:v>120</c:v>
                </c:pt>
                <c:pt idx="1167">
                  <c:v>74</c:v>
                </c:pt>
                <c:pt idx="1168">
                  <c:v>101</c:v>
                </c:pt>
                <c:pt idx="1169">
                  <c:v>108</c:v>
                </c:pt>
                <c:pt idx="1170">
                  <c:v>101</c:v>
                </c:pt>
                <c:pt idx="1171">
                  <c:v>91</c:v>
                </c:pt>
                <c:pt idx="1172">
                  <c:v>107</c:v>
                </c:pt>
                <c:pt idx="1173">
                  <c:v>130</c:v>
                </c:pt>
                <c:pt idx="1174">
                  <c:v>103</c:v>
                </c:pt>
                <c:pt idx="1175">
                  <c:v>82</c:v>
                </c:pt>
                <c:pt idx="1176">
                  <c:v>95</c:v>
                </c:pt>
                <c:pt idx="1177">
                  <c:v>100</c:v>
                </c:pt>
                <c:pt idx="1178">
                  <c:v>126</c:v>
                </c:pt>
                <c:pt idx="1179">
                  <c:v>88</c:v>
                </c:pt>
                <c:pt idx="1180">
                  <c:v>139</c:v>
                </c:pt>
                <c:pt idx="1181">
                  <c:v>94</c:v>
                </c:pt>
                <c:pt idx="1182">
                  <c:v>110</c:v>
                </c:pt>
                <c:pt idx="1183">
                  <c:v>95</c:v>
                </c:pt>
                <c:pt idx="1184">
                  <c:v>100</c:v>
                </c:pt>
                <c:pt idx="1185">
                  <c:v>79</c:v>
                </c:pt>
                <c:pt idx="1186">
                  <c:v>111</c:v>
                </c:pt>
                <c:pt idx="1187">
                  <c:v>101</c:v>
                </c:pt>
                <c:pt idx="1188">
                  <c:v>102</c:v>
                </c:pt>
                <c:pt idx="1189">
                  <c:v>112</c:v>
                </c:pt>
                <c:pt idx="1190">
                  <c:v>94</c:v>
                </c:pt>
                <c:pt idx="1191">
                  <c:v>105</c:v>
                </c:pt>
                <c:pt idx="1192">
                  <c:v>105</c:v>
                </c:pt>
                <c:pt idx="1193">
                  <c:v>111</c:v>
                </c:pt>
                <c:pt idx="1194">
                  <c:v>116</c:v>
                </c:pt>
                <c:pt idx="1195">
                  <c:v>117</c:v>
                </c:pt>
                <c:pt idx="1196">
                  <c:v>105</c:v>
                </c:pt>
                <c:pt idx="1197">
                  <c:v>101</c:v>
                </c:pt>
                <c:pt idx="1198">
                  <c:v>122</c:v>
                </c:pt>
                <c:pt idx="1199">
                  <c:v>100</c:v>
                </c:pt>
                <c:pt idx="1200">
                  <c:v>109</c:v>
                </c:pt>
                <c:pt idx="1201">
                  <c:v>79</c:v>
                </c:pt>
                <c:pt idx="1202">
                  <c:v>105</c:v>
                </c:pt>
                <c:pt idx="1203">
                  <c:v>106</c:v>
                </c:pt>
                <c:pt idx="1204">
                  <c:v>78</c:v>
                </c:pt>
                <c:pt idx="1205">
                  <c:v>75</c:v>
                </c:pt>
                <c:pt idx="1206">
                  <c:v>84</c:v>
                </c:pt>
                <c:pt idx="1207">
                  <c:v>136</c:v>
                </c:pt>
                <c:pt idx="1208">
                  <c:v>119</c:v>
                </c:pt>
                <c:pt idx="1209">
                  <c:v>100</c:v>
                </c:pt>
                <c:pt idx="1210">
                  <c:v>120</c:v>
                </c:pt>
                <c:pt idx="1211">
                  <c:v>113</c:v>
                </c:pt>
                <c:pt idx="1212">
                  <c:v>83</c:v>
                </c:pt>
                <c:pt idx="1213">
                  <c:v>107</c:v>
                </c:pt>
                <c:pt idx="1214">
                  <c:v>86</c:v>
                </c:pt>
                <c:pt idx="1215">
                  <c:v>111</c:v>
                </c:pt>
                <c:pt idx="1216">
                  <c:v>125</c:v>
                </c:pt>
                <c:pt idx="1217">
                  <c:v>73</c:v>
                </c:pt>
                <c:pt idx="1218">
                  <c:v>128</c:v>
                </c:pt>
                <c:pt idx="1219">
                  <c:v>115</c:v>
                </c:pt>
                <c:pt idx="1220">
                  <c:v>75</c:v>
                </c:pt>
                <c:pt idx="1221">
                  <c:v>84</c:v>
                </c:pt>
                <c:pt idx="1222">
                  <c:v>102</c:v>
                </c:pt>
                <c:pt idx="1223">
                  <c:v>104</c:v>
                </c:pt>
                <c:pt idx="1224">
                  <c:v>122</c:v>
                </c:pt>
                <c:pt idx="1225">
                  <c:v>77</c:v>
                </c:pt>
                <c:pt idx="1226">
                  <c:v>103</c:v>
                </c:pt>
                <c:pt idx="1227">
                  <c:v>82</c:v>
                </c:pt>
                <c:pt idx="1228">
                  <c:v>94</c:v>
                </c:pt>
                <c:pt idx="1229">
                  <c:v>90</c:v>
                </c:pt>
                <c:pt idx="1230">
                  <c:v>88</c:v>
                </c:pt>
                <c:pt idx="1231">
                  <c:v>81</c:v>
                </c:pt>
                <c:pt idx="1232">
                  <c:v>114</c:v>
                </c:pt>
                <c:pt idx="1233">
                  <c:v>68</c:v>
                </c:pt>
                <c:pt idx="1234">
                  <c:v>80</c:v>
                </c:pt>
                <c:pt idx="1235">
                  <c:v>113</c:v>
                </c:pt>
                <c:pt idx="1236">
                  <c:v>130</c:v>
                </c:pt>
                <c:pt idx="1237">
                  <c:v>92</c:v>
                </c:pt>
                <c:pt idx="1238">
                  <c:v>95</c:v>
                </c:pt>
                <c:pt idx="1239">
                  <c:v>92</c:v>
                </c:pt>
                <c:pt idx="1240">
                  <c:v>83</c:v>
                </c:pt>
                <c:pt idx="1241">
                  <c:v>95</c:v>
                </c:pt>
                <c:pt idx="1242">
                  <c:v>86</c:v>
                </c:pt>
                <c:pt idx="1243">
                  <c:v>105</c:v>
                </c:pt>
                <c:pt idx="1244">
                  <c:v>121</c:v>
                </c:pt>
                <c:pt idx="1245">
                  <c:v>83</c:v>
                </c:pt>
                <c:pt idx="1246">
                  <c:v>102</c:v>
                </c:pt>
                <c:pt idx="1247">
                  <c:v>119</c:v>
                </c:pt>
                <c:pt idx="1248">
                  <c:v>85</c:v>
                </c:pt>
                <c:pt idx="1249">
                  <c:v>91</c:v>
                </c:pt>
                <c:pt idx="1250">
                  <c:v>121</c:v>
                </c:pt>
                <c:pt idx="1251">
                  <c:v>111</c:v>
                </c:pt>
                <c:pt idx="1252">
                  <c:v>99</c:v>
                </c:pt>
                <c:pt idx="1253">
                  <c:v>86</c:v>
                </c:pt>
                <c:pt idx="1254">
                  <c:v>109</c:v>
                </c:pt>
                <c:pt idx="1255">
                  <c:v>88</c:v>
                </c:pt>
                <c:pt idx="1256">
                  <c:v>117</c:v>
                </c:pt>
                <c:pt idx="1257">
                  <c:v>101</c:v>
                </c:pt>
                <c:pt idx="1258">
                  <c:v>86</c:v>
                </c:pt>
                <c:pt idx="1259">
                  <c:v>101</c:v>
                </c:pt>
                <c:pt idx="1260">
                  <c:v>103</c:v>
                </c:pt>
                <c:pt idx="1261">
                  <c:v>133</c:v>
                </c:pt>
                <c:pt idx="1262">
                  <c:v>72</c:v>
                </c:pt>
                <c:pt idx="1263">
                  <c:v>122</c:v>
                </c:pt>
                <c:pt idx="1264">
                  <c:v>99</c:v>
                </c:pt>
                <c:pt idx="1265">
                  <c:v>70</c:v>
                </c:pt>
                <c:pt idx="1266">
                  <c:v>85</c:v>
                </c:pt>
                <c:pt idx="1267">
                  <c:v>83</c:v>
                </c:pt>
                <c:pt idx="1268">
                  <c:v>109</c:v>
                </c:pt>
                <c:pt idx="1269">
                  <c:v>89</c:v>
                </c:pt>
                <c:pt idx="1270">
                  <c:v>113</c:v>
                </c:pt>
                <c:pt idx="1271">
                  <c:v>109</c:v>
                </c:pt>
                <c:pt idx="1272">
                  <c:v>126</c:v>
                </c:pt>
                <c:pt idx="1273">
                  <c:v>85</c:v>
                </c:pt>
                <c:pt idx="1274">
                  <c:v>82</c:v>
                </c:pt>
                <c:pt idx="1275">
                  <c:v>110</c:v>
                </c:pt>
                <c:pt idx="1276">
                  <c:v>93</c:v>
                </c:pt>
                <c:pt idx="1277">
                  <c:v>114</c:v>
                </c:pt>
                <c:pt idx="1278">
                  <c:v>81</c:v>
                </c:pt>
                <c:pt idx="1279">
                  <c:v>73</c:v>
                </c:pt>
                <c:pt idx="1280">
                  <c:v>89</c:v>
                </c:pt>
                <c:pt idx="1281">
                  <c:v>66</c:v>
                </c:pt>
                <c:pt idx="1282">
                  <c:v>89</c:v>
                </c:pt>
                <c:pt idx="1283">
                  <c:v>133</c:v>
                </c:pt>
                <c:pt idx="1284">
                  <c:v>71</c:v>
                </c:pt>
                <c:pt idx="1285">
                  <c:v>117</c:v>
                </c:pt>
                <c:pt idx="1286">
                  <c:v>90</c:v>
                </c:pt>
                <c:pt idx="1287">
                  <c:v>76</c:v>
                </c:pt>
                <c:pt idx="1288">
                  <c:v>132</c:v>
                </c:pt>
                <c:pt idx="1289">
                  <c:v>86</c:v>
                </c:pt>
                <c:pt idx="1290">
                  <c:v>95</c:v>
                </c:pt>
                <c:pt idx="1291">
                  <c:v>95</c:v>
                </c:pt>
                <c:pt idx="1292">
                  <c:v>117</c:v>
                </c:pt>
                <c:pt idx="1293">
                  <c:v>84</c:v>
                </c:pt>
                <c:pt idx="1294">
                  <c:v>94</c:v>
                </c:pt>
                <c:pt idx="1295">
                  <c:v>117</c:v>
                </c:pt>
                <c:pt idx="1296">
                  <c:v>92</c:v>
                </c:pt>
                <c:pt idx="1297">
                  <c:v>103</c:v>
                </c:pt>
                <c:pt idx="1298">
                  <c:v>114</c:v>
                </c:pt>
                <c:pt idx="1299">
                  <c:v>123</c:v>
                </c:pt>
                <c:pt idx="1300">
                  <c:v>119</c:v>
                </c:pt>
                <c:pt idx="1301">
                  <c:v>89</c:v>
                </c:pt>
                <c:pt idx="1302">
                  <c:v>109</c:v>
                </c:pt>
                <c:pt idx="1303">
                  <c:v>114</c:v>
                </c:pt>
                <c:pt idx="1304">
                  <c:v>87</c:v>
                </c:pt>
                <c:pt idx="1305">
                  <c:v>105</c:v>
                </c:pt>
                <c:pt idx="1306">
                  <c:v>112</c:v>
                </c:pt>
                <c:pt idx="1307">
                  <c:v>110</c:v>
                </c:pt>
                <c:pt idx="1308">
                  <c:v>82</c:v>
                </c:pt>
                <c:pt idx="1309">
                  <c:v>83</c:v>
                </c:pt>
                <c:pt idx="1310">
                  <c:v>124</c:v>
                </c:pt>
                <c:pt idx="1311">
                  <c:v>118</c:v>
                </c:pt>
                <c:pt idx="1312">
                  <c:v>72</c:v>
                </c:pt>
                <c:pt idx="1313">
                  <c:v>94</c:v>
                </c:pt>
                <c:pt idx="1314">
                  <c:v>74</c:v>
                </c:pt>
                <c:pt idx="1315">
                  <c:v>101</c:v>
                </c:pt>
                <c:pt idx="1316">
                  <c:v>121</c:v>
                </c:pt>
                <c:pt idx="1317">
                  <c:v>76</c:v>
                </c:pt>
                <c:pt idx="1318">
                  <c:v>108</c:v>
                </c:pt>
                <c:pt idx="1319">
                  <c:v>80</c:v>
                </c:pt>
                <c:pt idx="1320">
                  <c:v>120</c:v>
                </c:pt>
                <c:pt idx="1321">
                  <c:v>70</c:v>
                </c:pt>
                <c:pt idx="1322">
                  <c:v>98</c:v>
                </c:pt>
                <c:pt idx="1323">
                  <c:v>127</c:v>
                </c:pt>
                <c:pt idx="1324">
                  <c:v>88</c:v>
                </c:pt>
                <c:pt idx="1325">
                  <c:v>59</c:v>
                </c:pt>
                <c:pt idx="1326">
                  <c:v>90</c:v>
                </c:pt>
                <c:pt idx="1327">
                  <c:v>99</c:v>
                </c:pt>
                <c:pt idx="1328">
                  <c:v>98</c:v>
                </c:pt>
                <c:pt idx="1329">
                  <c:v>105</c:v>
                </c:pt>
                <c:pt idx="1330">
                  <c:v>113</c:v>
                </c:pt>
                <c:pt idx="1331">
                  <c:v>116</c:v>
                </c:pt>
                <c:pt idx="1332">
                  <c:v>95</c:v>
                </c:pt>
                <c:pt idx="1333">
                  <c:v>85</c:v>
                </c:pt>
                <c:pt idx="1334">
                  <c:v>108</c:v>
                </c:pt>
                <c:pt idx="1335">
                  <c:v>74</c:v>
                </c:pt>
                <c:pt idx="1336">
                  <c:v>96</c:v>
                </c:pt>
                <c:pt idx="1337">
                  <c:v>97</c:v>
                </c:pt>
                <c:pt idx="1338">
                  <c:v>97</c:v>
                </c:pt>
                <c:pt idx="1339">
                  <c:v>87</c:v>
                </c:pt>
                <c:pt idx="1340">
                  <c:v>98</c:v>
                </c:pt>
                <c:pt idx="1341">
                  <c:v>85</c:v>
                </c:pt>
                <c:pt idx="1342">
                  <c:v>76</c:v>
                </c:pt>
                <c:pt idx="1343">
                  <c:v>105</c:v>
                </c:pt>
                <c:pt idx="1344">
                  <c:v>84</c:v>
                </c:pt>
                <c:pt idx="1345">
                  <c:v>109</c:v>
                </c:pt>
                <c:pt idx="1346">
                  <c:v>107</c:v>
                </c:pt>
                <c:pt idx="1347">
                  <c:v>92</c:v>
                </c:pt>
                <c:pt idx="1348">
                  <c:v>87</c:v>
                </c:pt>
                <c:pt idx="1349">
                  <c:v>78</c:v>
                </c:pt>
                <c:pt idx="1350">
                  <c:v>112</c:v>
                </c:pt>
                <c:pt idx="1351">
                  <c:v>107</c:v>
                </c:pt>
                <c:pt idx="1352">
                  <c:v>112</c:v>
                </c:pt>
                <c:pt idx="1353">
                  <c:v>104</c:v>
                </c:pt>
                <c:pt idx="1354">
                  <c:v>94</c:v>
                </c:pt>
                <c:pt idx="1355">
                  <c:v>80</c:v>
                </c:pt>
                <c:pt idx="1356">
                  <c:v>102</c:v>
                </c:pt>
                <c:pt idx="1357">
                  <c:v>69</c:v>
                </c:pt>
                <c:pt idx="1358">
                  <c:v>78</c:v>
                </c:pt>
                <c:pt idx="1359">
                  <c:v>131</c:v>
                </c:pt>
                <c:pt idx="1360">
                  <c:v>96</c:v>
                </c:pt>
                <c:pt idx="1361">
                  <c:v>77</c:v>
                </c:pt>
                <c:pt idx="1362">
                  <c:v>94</c:v>
                </c:pt>
                <c:pt idx="1363">
                  <c:v>70</c:v>
                </c:pt>
                <c:pt idx="1364">
                  <c:v>77</c:v>
                </c:pt>
                <c:pt idx="1365">
                  <c:v>98</c:v>
                </c:pt>
                <c:pt idx="1366">
                  <c:v>149</c:v>
                </c:pt>
                <c:pt idx="1367">
                  <c:v>87</c:v>
                </c:pt>
                <c:pt idx="1368">
                  <c:v>103</c:v>
                </c:pt>
                <c:pt idx="1369">
                  <c:v>86</c:v>
                </c:pt>
                <c:pt idx="1370">
                  <c:v>129</c:v>
                </c:pt>
                <c:pt idx="1371">
                  <c:v>65</c:v>
                </c:pt>
                <c:pt idx="1372">
                  <c:v>69</c:v>
                </c:pt>
                <c:pt idx="1373">
                  <c:v>137</c:v>
                </c:pt>
                <c:pt idx="1374">
                  <c:v>82</c:v>
                </c:pt>
                <c:pt idx="1375">
                  <c:v>78</c:v>
                </c:pt>
                <c:pt idx="1376">
                  <c:v>75</c:v>
                </c:pt>
                <c:pt idx="1377">
                  <c:v>95</c:v>
                </c:pt>
                <c:pt idx="1378">
                  <c:v>106</c:v>
                </c:pt>
                <c:pt idx="1379">
                  <c:v>86</c:v>
                </c:pt>
                <c:pt idx="1380">
                  <c:v>104</c:v>
                </c:pt>
                <c:pt idx="1381">
                  <c:v>105</c:v>
                </c:pt>
                <c:pt idx="1382">
                  <c:v>98</c:v>
                </c:pt>
                <c:pt idx="1383">
                  <c:v>87</c:v>
                </c:pt>
                <c:pt idx="1384">
                  <c:v>111</c:v>
                </c:pt>
                <c:pt idx="1385">
                  <c:v>91</c:v>
                </c:pt>
                <c:pt idx="1386">
                  <c:v>112</c:v>
                </c:pt>
                <c:pt idx="1387">
                  <c:v>101</c:v>
                </c:pt>
                <c:pt idx="1388">
                  <c:v>99</c:v>
                </c:pt>
                <c:pt idx="1389">
                  <c:v>103</c:v>
                </c:pt>
                <c:pt idx="1390">
                  <c:v>109</c:v>
                </c:pt>
                <c:pt idx="1391">
                  <c:v>95</c:v>
                </c:pt>
                <c:pt idx="1392">
                  <c:v>107</c:v>
                </c:pt>
                <c:pt idx="1393">
                  <c:v>87</c:v>
                </c:pt>
                <c:pt idx="1394">
                  <c:v>95</c:v>
                </c:pt>
                <c:pt idx="1395">
                  <c:v>92</c:v>
                </c:pt>
                <c:pt idx="1396">
                  <c:v>89</c:v>
                </c:pt>
                <c:pt idx="1397">
                  <c:v>110</c:v>
                </c:pt>
                <c:pt idx="1398">
                  <c:v>82</c:v>
                </c:pt>
                <c:pt idx="1399">
                  <c:v>86</c:v>
                </c:pt>
                <c:pt idx="1400">
                  <c:v>100</c:v>
                </c:pt>
                <c:pt idx="1401">
                  <c:v>123</c:v>
                </c:pt>
                <c:pt idx="1402">
                  <c:v>93</c:v>
                </c:pt>
                <c:pt idx="1403">
                  <c:v>111</c:v>
                </c:pt>
                <c:pt idx="1404">
                  <c:v>70</c:v>
                </c:pt>
                <c:pt idx="1405">
                  <c:v>103</c:v>
                </c:pt>
                <c:pt idx="1406">
                  <c:v>122</c:v>
                </c:pt>
                <c:pt idx="1407">
                  <c:v>94</c:v>
                </c:pt>
                <c:pt idx="1408">
                  <c:v>103</c:v>
                </c:pt>
                <c:pt idx="1409">
                  <c:v>98</c:v>
                </c:pt>
                <c:pt idx="1410">
                  <c:v>94</c:v>
                </c:pt>
                <c:pt idx="1411">
                  <c:v>107</c:v>
                </c:pt>
                <c:pt idx="1412">
                  <c:v>90</c:v>
                </c:pt>
                <c:pt idx="1413">
                  <c:v>102</c:v>
                </c:pt>
                <c:pt idx="1414">
                  <c:v>95</c:v>
                </c:pt>
                <c:pt idx="1415">
                  <c:v>69</c:v>
                </c:pt>
                <c:pt idx="1416">
                  <c:v>140</c:v>
                </c:pt>
                <c:pt idx="1417">
                  <c:v>74</c:v>
                </c:pt>
                <c:pt idx="1418">
                  <c:v>116</c:v>
                </c:pt>
                <c:pt idx="1419">
                  <c:v>102</c:v>
                </c:pt>
                <c:pt idx="1420">
                  <c:v>96</c:v>
                </c:pt>
                <c:pt idx="1421">
                  <c:v>121</c:v>
                </c:pt>
                <c:pt idx="1422">
                  <c:v>79</c:v>
                </c:pt>
                <c:pt idx="1423">
                  <c:v>76</c:v>
                </c:pt>
                <c:pt idx="1424">
                  <c:v>115</c:v>
                </c:pt>
                <c:pt idx="1425">
                  <c:v>78</c:v>
                </c:pt>
                <c:pt idx="1426">
                  <c:v>124</c:v>
                </c:pt>
                <c:pt idx="1427">
                  <c:v>122</c:v>
                </c:pt>
                <c:pt idx="1428">
                  <c:v>74</c:v>
                </c:pt>
                <c:pt idx="1429">
                  <c:v>94</c:v>
                </c:pt>
                <c:pt idx="1430">
                  <c:v>87</c:v>
                </c:pt>
                <c:pt idx="1431">
                  <c:v>124</c:v>
                </c:pt>
                <c:pt idx="1432">
                  <c:v>114</c:v>
                </c:pt>
                <c:pt idx="1433">
                  <c:v>94</c:v>
                </c:pt>
                <c:pt idx="1434">
                  <c:v>68</c:v>
                </c:pt>
                <c:pt idx="1435">
                  <c:v>81</c:v>
                </c:pt>
                <c:pt idx="1436">
                  <c:v>105</c:v>
                </c:pt>
                <c:pt idx="1437">
                  <c:v>67</c:v>
                </c:pt>
                <c:pt idx="1438">
                  <c:v>113</c:v>
                </c:pt>
                <c:pt idx="1439">
                  <c:v>92</c:v>
                </c:pt>
                <c:pt idx="1440">
                  <c:v>119</c:v>
                </c:pt>
                <c:pt idx="1441">
                  <c:v>97</c:v>
                </c:pt>
                <c:pt idx="1442">
                  <c:v>78</c:v>
                </c:pt>
                <c:pt idx="1443">
                  <c:v>101</c:v>
                </c:pt>
                <c:pt idx="1444">
                  <c:v>103</c:v>
                </c:pt>
                <c:pt idx="1445">
                  <c:v>113</c:v>
                </c:pt>
                <c:pt idx="1446">
                  <c:v>100</c:v>
                </c:pt>
                <c:pt idx="1447">
                  <c:v>76</c:v>
                </c:pt>
                <c:pt idx="1448">
                  <c:v>118</c:v>
                </c:pt>
                <c:pt idx="1449">
                  <c:v>79</c:v>
                </c:pt>
                <c:pt idx="1450">
                  <c:v>88</c:v>
                </c:pt>
                <c:pt idx="1451">
                  <c:v>121</c:v>
                </c:pt>
                <c:pt idx="1452">
                  <c:v>124</c:v>
                </c:pt>
                <c:pt idx="1453">
                  <c:v>92</c:v>
                </c:pt>
                <c:pt idx="1454">
                  <c:v>118</c:v>
                </c:pt>
                <c:pt idx="1455">
                  <c:v>101</c:v>
                </c:pt>
                <c:pt idx="1456">
                  <c:v>112</c:v>
                </c:pt>
                <c:pt idx="1457">
                  <c:v>61</c:v>
                </c:pt>
                <c:pt idx="1458">
                  <c:v>88</c:v>
                </c:pt>
                <c:pt idx="1459">
                  <c:v>81</c:v>
                </c:pt>
              </c:numCache>
            </c:numRef>
          </c:yVal>
          <c:smooth val="0"/>
        </c:ser>
        <c:dLbls>
          <c:showLegendKey val="0"/>
          <c:showVal val="0"/>
          <c:showCatName val="0"/>
          <c:showSerName val="0"/>
          <c:showPercent val="0"/>
          <c:showBubbleSize val="0"/>
        </c:dLbls>
        <c:axId val="149337984"/>
        <c:axId val="149954944"/>
      </c:scatterChart>
      <c:valAx>
        <c:axId val="149337984"/>
        <c:scaling>
          <c:orientation val="minMax"/>
          <c:max val="170"/>
          <c:min val="0"/>
        </c:scaling>
        <c:delete val="0"/>
        <c:axPos val="b"/>
        <c:title>
          <c:tx>
            <c:rich>
              <a:bodyPr/>
              <a:lstStyle/>
              <a:p>
                <a:pPr>
                  <a:defRPr/>
                </a:pPr>
                <a:r>
                  <a:rPr lang="fr-FR" dirty="0" smtClean="0"/>
                  <a:t>Age</a:t>
                </a:r>
                <a:endParaRPr lang="fr-FR" dirty="0"/>
              </a:p>
            </c:rich>
          </c:tx>
          <c:layout>
            <c:manualLayout>
              <c:xMode val="edge"/>
              <c:yMode val="edge"/>
              <c:x val="0.93017106473619415"/>
              <c:y val="0.96090328174647155"/>
            </c:manualLayout>
          </c:layout>
          <c:overlay val="0"/>
        </c:title>
        <c:numFmt formatCode="General" sourceLinked="1"/>
        <c:majorTickMark val="out"/>
        <c:minorTickMark val="none"/>
        <c:tickLblPos val="nextTo"/>
        <c:crossAx val="149954944"/>
        <c:crosses val="autoZero"/>
        <c:crossBetween val="midCat"/>
      </c:valAx>
      <c:valAx>
        <c:axId val="149954944"/>
        <c:scaling>
          <c:orientation val="minMax"/>
          <c:max val="180"/>
          <c:min val="0"/>
        </c:scaling>
        <c:delete val="0"/>
        <c:axPos val="l"/>
        <c:numFmt formatCode="General" sourceLinked="1"/>
        <c:majorTickMark val="none"/>
        <c:minorTickMark val="none"/>
        <c:tickLblPos val="none"/>
        <c:spPr>
          <a:ln>
            <a:noFill/>
          </a:ln>
        </c:spPr>
        <c:crossAx val="149337984"/>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703130858642664"/>
          <c:y val="7.5400552297251622E-2"/>
          <c:w val="0.26463856723791873"/>
          <c:h val="0.88573392878129042"/>
        </c:manualLayout>
      </c:layout>
      <c:scatterChart>
        <c:scatterStyle val="lineMarker"/>
        <c:varyColors val="0"/>
        <c:ser>
          <c:idx val="0"/>
          <c:order val="0"/>
          <c:tx>
            <c:strRef>
              <c:f>'Feuil1 (2)'!$C$1</c:f>
              <c:strCache>
                <c:ptCount val="1"/>
                <c:pt idx="0">
                  <c:v>creat</c:v>
                </c:pt>
              </c:strCache>
            </c:strRef>
          </c:tx>
          <c:spPr>
            <a:ln w="28575">
              <a:solidFill>
                <a:schemeClr val="accent2"/>
              </a:solidFill>
            </a:ln>
          </c:spPr>
          <c:marker>
            <c:symbol val="x"/>
            <c:size val="7"/>
            <c:spPr>
              <a:noFill/>
              <a:ln>
                <a:solidFill>
                  <a:schemeClr val="accent2"/>
                </a:solidFill>
              </a:ln>
            </c:spPr>
          </c:marker>
          <c:xVal>
            <c:numRef>
              <c:f>'Feuil1 (2)'!$B$2:$B$121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xVal>
          <c:yVal>
            <c:numRef>
              <c:f>'Feuil1 (2)'!$C$2:$C$121</c:f>
              <c:numCache>
                <c:formatCode>General</c:formatCode>
                <c:ptCount val="12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pt idx="80">
                  <c:v>110.71479102757075</c:v>
                </c:pt>
                <c:pt idx="81">
                  <c:v>112.28528535415106</c:v>
                </c:pt>
                <c:pt idx="82">
                  <c:v>112.43143595976832</c:v>
                </c:pt>
                <c:pt idx="83">
                  <c:v>112.46782355523034</c:v>
                </c:pt>
                <c:pt idx="84">
                  <c:v>113.76855396621187</c:v>
                </c:pt>
                <c:pt idx="85">
                  <c:v>114.81302702801852</c:v>
                </c:pt>
                <c:pt idx="86">
                  <c:v>115.62119724158536</c:v>
                </c:pt>
                <c:pt idx="87">
                  <c:v>116.21636813592517</c:v>
                </c:pt>
                <c:pt idx="88">
                  <c:v>116.31405392727487</c:v>
                </c:pt>
                <c:pt idx="89">
                  <c:v>117.30613585176846</c:v>
                </c:pt>
                <c:pt idx="90">
                  <c:v>118.04552356065265</c:v>
                </c:pt>
                <c:pt idx="91">
                  <c:v>118.73264614768932</c:v>
                </c:pt>
                <c:pt idx="92">
                  <c:v>119.12048347755496</c:v>
                </c:pt>
                <c:pt idx="93">
                  <c:v>119.17267231994268</c:v>
                </c:pt>
                <c:pt idx="94">
                  <c:v>120.16185149898114</c:v>
                </c:pt>
                <c:pt idx="95">
                  <c:v>121.72682818641043</c:v>
                </c:pt>
                <c:pt idx="96">
                  <c:v>122.26044737322516</c:v>
                </c:pt>
                <c:pt idx="97">
                  <c:v>122.5200149964373</c:v>
                </c:pt>
                <c:pt idx="98">
                  <c:v>122.56028420888384</c:v>
                </c:pt>
                <c:pt idx="99">
                  <c:v>123.07136916413282</c:v>
                </c:pt>
                <c:pt idx="100">
                  <c:v>124.90462551746059</c:v>
                </c:pt>
                <c:pt idx="101">
                  <c:v>127.28016642196451</c:v>
                </c:pt>
                <c:pt idx="102">
                  <c:v>128.6358258683268</c:v>
                </c:pt>
                <c:pt idx="103">
                  <c:v>129.07691264377632</c:v>
                </c:pt>
                <c:pt idx="104">
                  <c:v>131.5679804978754</c:v>
                </c:pt>
                <c:pt idx="105">
                  <c:v>135.22768895194781</c:v>
                </c:pt>
                <c:pt idx="106">
                  <c:v>143.1004352381882</c:v>
                </c:pt>
                <c:pt idx="107">
                  <c:v>145.95468849193497</c:v>
                </c:pt>
                <c:pt idx="108">
                  <c:v>145.97982328592167</c:v>
                </c:pt>
                <c:pt idx="109">
                  <c:v>146.25065984082511</c:v>
                </c:pt>
                <c:pt idx="110">
                  <c:v>150.41773731284889</c:v>
                </c:pt>
                <c:pt idx="111">
                  <c:v>154.79274397106076</c:v>
                </c:pt>
                <c:pt idx="112">
                  <c:v>156.7399784765922</c:v>
                </c:pt>
                <c:pt idx="113">
                  <c:v>166.25136513201377</c:v>
                </c:pt>
                <c:pt idx="114">
                  <c:v>168.37840061955717</c:v>
                </c:pt>
                <c:pt idx="115">
                  <c:v>168.78008399438554</c:v>
                </c:pt>
                <c:pt idx="116">
                  <c:v>169.03890330756346</c:v>
                </c:pt>
                <c:pt idx="117">
                  <c:v>170.15505062023107</c:v>
                </c:pt>
                <c:pt idx="118">
                  <c:v>175.67807580543814</c:v>
                </c:pt>
                <c:pt idx="119">
                  <c:v>194.84538391126102</c:v>
                </c:pt>
              </c:numCache>
            </c:numRef>
          </c:yVal>
          <c:smooth val="0"/>
        </c:ser>
        <c:dLbls>
          <c:showLegendKey val="0"/>
          <c:showVal val="0"/>
          <c:showCatName val="0"/>
          <c:showSerName val="0"/>
          <c:showPercent val="0"/>
          <c:showBubbleSize val="0"/>
        </c:dLbls>
        <c:axId val="150007808"/>
        <c:axId val="150009728"/>
      </c:scatterChart>
      <c:valAx>
        <c:axId val="150007808"/>
        <c:scaling>
          <c:orientation val="minMax"/>
          <c:max val="0.1"/>
        </c:scaling>
        <c:delete val="0"/>
        <c:axPos val="b"/>
        <c:numFmt formatCode="General" sourceLinked="1"/>
        <c:majorTickMark val="none"/>
        <c:minorTickMark val="none"/>
        <c:tickLblPos val="none"/>
        <c:spPr>
          <a:ln>
            <a:noFill/>
          </a:ln>
        </c:spPr>
        <c:crossAx val="150009728"/>
        <c:crosses val="autoZero"/>
        <c:crossBetween val="midCat"/>
      </c:valAx>
      <c:valAx>
        <c:axId val="150009728"/>
        <c:scaling>
          <c:orientation val="minMax"/>
        </c:scaling>
        <c:delete val="0"/>
        <c:axPos val="l"/>
        <c:title>
          <c:tx>
            <c:rich>
              <a:bodyPr rot="-5400000" vert="horz"/>
              <a:lstStyle/>
              <a:p>
                <a:pPr>
                  <a:defRPr/>
                </a:pPr>
                <a:r>
                  <a:rPr lang="en-US"/>
                  <a:t>Creatinine (mmol/L)</a:t>
                </a:r>
              </a:p>
            </c:rich>
          </c:tx>
          <c:layout/>
          <c:overlay val="0"/>
        </c:title>
        <c:numFmt formatCode="General" sourceLinked="1"/>
        <c:majorTickMark val="out"/>
        <c:minorTickMark val="none"/>
        <c:tickLblPos val="nextTo"/>
        <c:crossAx val="150007808"/>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1.915476134345483E-2"/>
          <c:w val="0.11392825896762908"/>
          <c:h val="0.9428814811322237"/>
        </c:manualLayout>
      </c:layout>
      <c:scatterChart>
        <c:scatterStyle val="lineMarker"/>
        <c:varyColors val="0"/>
        <c:ser>
          <c:idx val="0"/>
          <c:order val="0"/>
          <c:tx>
            <c:strRef>
              <c:f>'Feuil1 (2)'!$C$1</c:f>
              <c:strCache>
                <c:ptCount val="1"/>
                <c:pt idx="0">
                  <c:v>creat</c:v>
                </c:pt>
              </c:strCache>
            </c:strRef>
          </c:tx>
          <c:spPr>
            <a:ln>
              <a:solidFill>
                <a:srgbClr val="FF0000"/>
              </a:solidFill>
            </a:ln>
          </c:spPr>
          <c:marker>
            <c:spPr>
              <a:noFill/>
              <a:ln>
                <a:solidFill>
                  <a:srgbClr val="FF0000"/>
                </a:solidFill>
              </a:ln>
            </c:spPr>
          </c:marker>
          <c:xVal>
            <c:numRef>
              <c:f>'Feuil1 (2)'!$B$2:$B$121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xVal>
          <c:yVal>
            <c:numRef>
              <c:f>'Feuil1 (2)'!$O$2:$O$121</c:f>
              <c:numCache>
                <c:formatCode>General</c:formatCode>
                <c:ptCount val="12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pt idx="80">
                  <c:v>110.71479102757075</c:v>
                </c:pt>
                <c:pt idx="81">
                  <c:v>112.28528535415106</c:v>
                </c:pt>
                <c:pt idx="82">
                  <c:v>112.43143595976832</c:v>
                </c:pt>
                <c:pt idx="83">
                  <c:v>112.46782355523034</c:v>
                </c:pt>
                <c:pt idx="84">
                  <c:v>113.76855396621187</c:v>
                </c:pt>
                <c:pt idx="85">
                  <c:v>114.81302702801852</c:v>
                </c:pt>
                <c:pt idx="86">
                  <c:v>115.62119724158536</c:v>
                </c:pt>
                <c:pt idx="87">
                  <c:v>116.21636813592517</c:v>
                </c:pt>
                <c:pt idx="88">
                  <c:v>116.31405392727487</c:v>
                </c:pt>
                <c:pt idx="89">
                  <c:v>117.30613585176846</c:v>
                </c:pt>
                <c:pt idx="90">
                  <c:v>118.04552356065265</c:v>
                </c:pt>
                <c:pt idx="91">
                  <c:v>118.73264614768932</c:v>
                </c:pt>
                <c:pt idx="92">
                  <c:v>119.12048347755496</c:v>
                </c:pt>
                <c:pt idx="93">
                  <c:v>119.17267231994268</c:v>
                </c:pt>
                <c:pt idx="94">
                  <c:v>120.16185149898114</c:v>
                </c:pt>
                <c:pt idx="95">
                  <c:v>121.72682818641043</c:v>
                </c:pt>
                <c:pt idx="96">
                  <c:v>122.26044737322516</c:v>
                </c:pt>
                <c:pt idx="97">
                  <c:v>122.5200149964373</c:v>
                </c:pt>
                <c:pt idx="98">
                  <c:v>122.56028420888384</c:v>
                </c:pt>
                <c:pt idx="99">
                  <c:v>123.07136916413282</c:v>
                </c:pt>
                <c:pt idx="100">
                  <c:v>124.90462551746059</c:v>
                </c:pt>
                <c:pt idx="101">
                  <c:v>127.28016642196451</c:v>
                </c:pt>
                <c:pt idx="102">
                  <c:v>128.6358258683268</c:v>
                </c:pt>
                <c:pt idx="103">
                  <c:v>129.07691264377632</c:v>
                </c:pt>
                <c:pt idx="104">
                  <c:v>131.5679804978754</c:v>
                </c:pt>
                <c:pt idx="105">
                  <c:v>135.22768895194781</c:v>
                </c:pt>
              </c:numCache>
            </c:numRef>
          </c:yVal>
          <c:smooth val="0"/>
        </c:ser>
        <c:dLbls>
          <c:showLegendKey val="0"/>
          <c:showVal val="0"/>
          <c:showCatName val="0"/>
          <c:showSerName val="0"/>
          <c:showPercent val="0"/>
          <c:showBubbleSize val="0"/>
        </c:dLbls>
        <c:axId val="149374080"/>
        <c:axId val="149376000"/>
      </c:scatterChart>
      <c:valAx>
        <c:axId val="149374080"/>
        <c:scaling>
          <c:orientation val="minMax"/>
          <c:max val="0.1"/>
          <c:min val="0"/>
        </c:scaling>
        <c:delete val="0"/>
        <c:axPos val="b"/>
        <c:numFmt formatCode="General" sourceLinked="1"/>
        <c:majorTickMark val="none"/>
        <c:minorTickMark val="none"/>
        <c:tickLblPos val="none"/>
        <c:spPr>
          <a:noFill/>
          <a:ln>
            <a:noFill/>
          </a:ln>
        </c:spPr>
        <c:crossAx val="149376000"/>
        <c:crosses val="autoZero"/>
        <c:crossBetween val="midCat"/>
      </c:valAx>
      <c:valAx>
        <c:axId val="149376000"/>
        <c:scaling>
          <c:orientation val="minMax"/>
          <c:max val="250"/>
        </c:scaling>
        <c:delete val="0"/>
        <c:axPos val="l"/>
        <c:numFmt formatCode="General" sourceLinked="1"/>
        <c:majorTickMark val="out"/>
        <c:minorTickMark val="none"/>
        <c:tickLblPos val="nextTo"/>
        <c:crossAx val="149374080"/>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1.915476134345483E-2"/>
          <c:w val="0.11392825896762908"/>
          <c:h val="0.9428814811322237"/>
        </c:manualLayout>
      </c:layout>
      <c:scatterChart>
        <c:scatterStyle val="lineMarker"/>
        <c:varyColors val="0"/>
        <c:ser>
          <c:idx val="0"/>
          <c:order val="0"/>
          <c:tx>
            <c:strRef>
              <c:f>'Feuil1 (2)'!$C$1</c:f>
              <c:strCache>
                <c:ptCount val="1"/>
                <c:pt idx="0">
                  <c:v>creat</c:v>
                </c:pt>
              </c:strCache>
            </c:strRef>
          </c:tx>
          <c:spPr>
            <a:ln>
              <a:noFill/>
            </a:ln>
          </c:spPr>
          <c:marker>
            <c:spPr>
              <a:noFill/>
              <a:ln>
                <a:solidFill>
                  <a:srgbClr val="009900"/>
                </a:solidFill>
              </a:ln>
            </c:spPr>
          </c:marker>
          <c:xVal>
            <c:numRef>
              <c:f>'Feuil1 (2)'!$B$2:$B$121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xVal>
          <c:yVal>
            <c:numRef>
              <c:f>'Feuil1 (2)'!$N$2:$N$121</c:f>
              <c:numCache>
                <c:formatCode>General</c:formatCode>
                <c:ptCount val="120"/>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pt idx="80">
                  <c:v>110.71479102757075</c:v>
                </c:pt>
                <c:pt idx="81">
                  <c:v>112.28528535415106</c:v>
                </c:pt>
                <c:pt idx="82">
                  <c:v>112.43143595976832</c:v>
                </c:pt>
                <c:pt idx="83">
                  <c:v>112.46782355523034</c:v>
                </c:pt>
                <c:pt idx="84">
                  <c:v>113.76855396621187</c:v>
                </c:pt>
                <c:pt idx="85">
                  <c:v>114.81302702801852</c:v>
                </c:pt>
                <c:pt idx="86">
                  <c:v>115.62119724158536</c:v>
                </c:pt>
                <c:pt idx="87">
                  <c:v>116.21636813592517</c:v>
                </c:pt>
                <c:pt idx="88">
                  <c:v>116.31405392727487</c:v>
                </c:pt>
                <c:pt idx="89">
                  <c:v>117.30613585176846</c:v>
                </c:pt>
                <c:pt idx="90">
                  <c:v>118.04552356065265</c:v>
                </c:pt>
                <c:pt idx="91">
                  <c:v>118.73264614768932</c:v>
                </c:pt>
                <c:pt idx="92">
                  <c:v>119.12048347755496</c:v>
                </c:pt>
                <c:pt idx="93">
                  <c:v>119.17267231994268</c:v>
                </c:pt>
                <c:pt idx="94">
                  <c:v>120.16185149898114</c:v>
                </c:pt>
                <c:pt idx="95">
                  <c:v>121.72682818641043</c:v>
                </c:pt>
                <c:pt idx="96">
                  <c:v>122.26044737322516</c:v>
                </c:pt>
                <c:pt idx="97">
                  <c:v>122.5200149964373</c:v>
                </c:pt>
                <c:pt idx="98">
                  <c:v>122.56028420888384</c:v>
                </c:pt>
                <c:pt idx="99">
                  <c:v>123.07136916413282</c:v>
                </c:pt>
                <c:pt idx="100">
                  <c:v>124.90462551746059</c:v>
                </c:pt>
                <c:pt idx="101">
                  <c:v>127.28016642196451</c:v>
                </c:pt>
                <c:pt idx="102">
                  <c:v>128.6358258683268</c:v>
                </c:pt>
                <c:pt idx="103">
                  <c:v>129.07691264377632</c:v>
                </c:pt>
                <c:pt idx="104">
                  <c:v>131.5679804978754</c:v>
                </c:pt>
                <c:pt idx="105">
                  <c:v>135.22768895194781</c:v>
                </c:pt>
                <c:pt idx="106">
                  <c:v>143.1004352381882</c:v>
                </c:pt>
                <c:pt idx="107">
                  <c:v>145.95468849193497</c:v>
                </c:pt>
                <c:pt idx="108">
                  <c:v>145.97982328592167</c:v>
                </c:pt>
                <c:pt idx="109">
                  <c:v>146.25065984082511</c:v>
                </c:pt>
                <c:pt idx="110">
                  <c:v>150.41773731284889</c:v>
                </c:pt>
                <c:pt idx="111">
                  <c:v>154.79274397106076</c:v>
                </c:pt>
                <c:pt idx="112">
                  <c:v>156.7399784765922</c:v>
                </c:pt>
                <c:pt idx="113">
                  <c:v>166.25136513201377</c:v>
                </c:pt>
                <c:pt idx="114">
                  <c:v>168.37840061955717</c:v>
                </c:pt>
                <c:pt idx="115">
                  <c:v>168.78008399438554</c:v>
                </c:pt>
                <c:pt idx="116">
                  <c:v>169.03890330756346</c:v>
                </c:pt>
                <c:pt idx="117">
                  <c:v>170.15505062023107</c:v>
                </c:pt>
                <c:pt idx="118">
                  <c:v>175.67807580543814</c:v>
                </c:pt>
                <c:pt idx="119">
                  <c:v>194.84538391126102</c:v>
                </c:pt>
              </c:numCache>
            </c:numRef>
          </c:yVal>
          <c:smooth val="0"/>
        </c:ser>
        <c:dLbls>
          <c:showLegendKey val="0"/>
          <c:showVal val="0"/>
          <c:showCatName val="0"/>
          <c:showSerName val="0"/>
          <c:showPercent val="0"/>
          <c:showBubbleSize val="0"/>
        </c:dLbls>
        <c:axId val="149391232"/>
        <c:axId val="149413888"/>
      </c:scatterChart>
      <c:valAx>
        <c:axId val="149391232"/>
        <c:scaling>
          <c:orientation val="minMax"/>
          <c:max val="0.1"/>
          <c:min val="0"/>
        </c:scaling>
        <c:delete val="0"/>
        <c:axPos val="b"/>
        <c:numFmt formatCode="General" sourceLinked="1"/>
        <c:majorTickMark val="none"/>
        <c:minorTickMark val="none"/>
        <c:tickLblPos val="none"/>
        <c:spPr>
          <a:noFill/>
          <a:ln>
            <a:noFill/>
          </a:ln>
        </c:spPr>
        <c:crossAx val="149413888"/>
        <c:crosses val="autoZero"/>
        <c:crossBetween val="midCat"/>
      </c:valAx>
      <c:valAx>
        <c:axId val="149413888"/>
        <c:scaling>
          <c:orientation val="minMax"/>
          <c:max val="250"/>
        </c:scaling>
        <c:delete val="0"/>
        <c:axPos val="l"/>
        <c:numFmt formatCode="General" sourceLinked="1"/>
        <c:majorTickMark val="out"/>
        <c:minorTickMark val="none"/>
        <c:tickLblPos val="nextTo"/>
        <c:crossAx val="149391232"/>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703130858642664"/>
          <c:y val="7.5400552297251622E-2"/>
          <c:w val="0.26463856723791873"/>
          <c:h val="0.88573392878129042"/>
        </c:manualLayout>
      </c:layout>
      <c:scatterChart>
        <c:scatterStyle val="lineMarker"/>
        <c:varyColors val="0"/>
        <c:ser>
          <c:idx val="0"/>
          <c:order val="0"/>
          <c:tx>
            <c:strRef>
              <c:f>'Feuil1 (2)'!$C$1</c:f>
              <c:strCache>
                <c:ptCount val="1"/>
                <c:pt idx="0">
                  <c:v>creat</c:v>
                </c:pt>
              </c:strCache>
            </c:strRef>
          </c:tx>
          <c:spPr>
            <a:ln w="28575">
              <a:solidFill>
                <a:schemeClr val="accent2"/>
              </a:solidFill>
            </a:ln>
          </c:spPr>
          <c:marker>
            <c:symbol val="x"/>
            <c:size val="7"/>
            <c:spPr>
              <a:noFill/>
              <a:ln>
                <a:solidFill>
                  <a:schemeClr val="accent2"/>
                </a:solidFill>
              </a:ln>
            </c:spPr>
          </c:marker>
          <c:xVal>
            <c:numRef>
              <c:f>'Feuil1 (2)'!$B$2:$B$121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xVal>
          <c:yVal>
            <c:numRef>
              <c:f>'Feuil1 (2)'!$C$2:$C$121</c:f>
              <c:numCache>
                <c:formatCode>General</c:formatCode>
                <c:ptCount val="12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pt idx="80">
                  <c:v>110.71479102757075</c:v>
                </c:pt>
                <c:pt idx="81">
                  <c:v>112.28528535415106</c:v>
                </c:pt>
                <c:pt idx="82">
                  <c:v>112.43143595976832</c:v>
                </c:pt>
                <c:pt idx="83">
                  <c:v>112.46782355523034</c:v>
                </c:pt>
                <c:pt idx="84">
                  <c:v>113.76855396621187</c:v>
                </c:pt>
                <c:pt idx="85">
                  <c:v>114.81302702801852</c:v>
                </c:pt>
                <c:pt idx="86">
                  <c:v>115.62119724158536</c:v>
                </c:pt>
                <c:pt idx="87">
                  <c:v>116.21636813592517</c:v>
                </c:pt>
                <c:pt idx="88">
                  <c:v>116.31405392727487</c:v>
                </c:pt>
                <c:pt idx="89">
                  <c:v>117.30613585176846</c:v>
                </c:pt>
                <c:pt idx="90">
                  <c:v>118.04552356065265</c:v>
                </c:pt>
                <c:pt idx="91">
                  <c:v>118.73264614768932</c:v>
                </c:pt>
                <c:pt idx="92">
                  <c:v>119.12048347755496</c:v>
                </c:pt>
                <c:pt idx="93">
                  <c:v>119.17267231994268</c:v>
                </c:pt>
                <c:pt idx="94">
                  <c:v>120.16185149898114</c:v>
                </c:pt>
                <c:pt idx="95">
                  <c:v>121.72682818641043</c:v>
                </c:pt>
                <c:pt idx="96">
                  <c:v>122.26044737322516</c:v>
                </c:pt>
                <c:pt idx="97">
                  <c:v>122.5200149964373</c:v>
                </c:pt>
                <c:pt idx="98">
                  <c:v>122.56028420888384</c:v>
                </c:pt>
                <c:pt idx="99">
                  <c:v>123.07136916413282</c:v>
                </c:pt>
                <c:pt idx="100">
                  <c:v>124.90462551746059</c:v>
                </c:pt>
                <c:pt idx="101">
                  <c:v>127.28016642196451</c:v>
                </c:pt>
                <c:pt idx="102">
                  <c:v>128.6358258683268</c:v>
                </c:pt>
                <c:pt idx="103">
                  <c:v>129.07691264377632</c:v>
                </c:pt>
                <c:pt idx="104">
                  <c:v>131.5679804978754</c:v>
                </c:pt>
                <c:pt idx="105">
                  <c:v>135.22768895194781</c:v>
                </c:pt>
                <c:pt idx="106">
                  <c:v>143.1004352381882</c:v>
                </c:pt>
                <c:pt idx="107">
                  <c:v>145.95468849193497</c:v>
                </c:pt>
                <c:pt idx="108">
                  <c:v>145.97982328592167</c:v>
                </c:pt>
                <c:pt idx="109">
                  <c:v>146.25065984082511</c:v>
                </c:pt>
                <c:pt idx="110">
                  <c:v>150.41773731284889</c:v>
                </c:pt>
                <c:pt idx="111">
                  <c:v>154.79274397106076</c:v>
                </c:pt>
                <c:pt idx="112">
                  <c:v>156.7399784765922</c:v>
                </c:pt>
                <c:pt idx="113">
                  <c:v>166.25136513201377</c:v>
                </c:pt>
                <c:pt idx="114">
                  <c:v>168.37840061955717</c:v>
                </c:pt>
                <c:pt idx="115">
                  <c:v>168.78008399438554</c:v>
                </c:pt>
                <c:pt idx="116">
                  <c:v>169.03890330756346</c:v>
                </c:pt>
                <c:pt idx="117">
                  <c:v>170.15505062023107</c:v>
                </c:pt>
                <c:pt idx="118">
                  <c:v>175.67807580543814</c:v>
                </c:pt>
                <c:pt idx="119">
                  <c:v>194.84538391126102</c:v>
                </c:pt>
              </c:numCache>
            </c:numRef>
          </c:yVal>
          <c:smooth val="0"/>
        </c:ser>
        <c:dLbls>
          <c:showLegendKey val="0"/>
          <c:showVal val="0"/>
          <c:showCatName val="0"/>
          <c:showSerName val="0"/>
          <c:showPercent val="0"/>
          <c:showBubbleSize val="0"/>
        </c:dLbls>
        <c:axId val="150027264"/>
        <c:axId val="150041728"/>
      </c:scatterChart>
      <c:valAx>
        <c:axId val="150027264"/>
        <c:scaling>
          <c:orientation val="minMax"/>
          <c:max val="0.1"/>
        </c:scaling>
        <c:delete val="0"/>
        <c:axPos val="b"/>
        <c:numFmt formatCode="General" sourceLinked="1"/>
        <c:majorTickMark val="none"/>
        <c:minorTickMark val="none"/>
        <c:tickLblPos val="none"/>
        <c:spPr>
          <a:ln>
            <a:noFill/>
          </a:ln>
        </c:spPr>
        <c:crossAx val="150041728"/>
        <c:crosses val="autoZero"/>
        <c:crossBetween val="midCat"/>
      </c:valAx>
      <c:valAx>
        <c:axId val="150041728"/>
        <c:scaling>
          <c:orientation val="minMax"/>
        </c:scaling>
        <c:delete val="0"/>
        <c:axPos val="l"/>
        <c:title>
          <c:tx>
            <c:rich>
              <a:bodyPr rot="-5400000" vert="horz"/>
              <a:lstStyle/>
              <a:p>
                <a:pPr>
                  <a:defRPr/>
                </a:pPr>
                <a:r>
                  <a:rPr lang="en-US"/>
                  <a:t>Creatinine (mmol/L)</a:t>
                </a:r>
              </a:p>
            </c:rich>
          </c:tx>
          <c:layout/>
          <c:overlay val="0"/>
        </c:title>
        <c:numFmt formatCode="General" sourceLinked="1"/>
        <c:majorTickMark val="out"/>
        <c:minorTickMark val="none"/>
        <c:tickLblPos val="nextTo"/>
        <c:crossAx val="150027264"/>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703130858642664"/>
          <c:y val="7.5400552297251622E-2"/>
          <c:w val="0.26463856723791873"/>
          <c:h val="0.88573392878129042"/>
        </c:manualLayout>
      </c:layout>
      <c:scatterChart>
        <c:scatterStyle val="lineMarker"/>
        <c:varyColors val="0"/>
        <c:ser>
          <c:idx val="0"/>
          <c:order val="0"/>
          <c:tx>
            <c:strRef>
              <c:f>'Feuil1 (2)'!$C$1</c:f>
              <c:strCache>
                <c:ptCount val="1"/>
                <c:pt idx="0">
                  <c:v>creat</c:v>
                </c:pt>
              </c:strCache>
            </c:strRef>
          </c:tx>
          <c:spPr>
            <a:ln w="28575">
              <a:noFill/>
            </a:ln>
          </c:spPr>
          <c:marker>
            <c:symbol val="x"/>
            <c:size val="7"/>
            <c:spPr>
              <a:noFill/>
              <a:ln>
                <a:solidFill>
                  <a:srgbClr val="FF0000"/>
                </a:solidFill>
              </a:ln>
            </c:spPr>
          </c:marker>
          <c:xVal>
            <c:numRef>
              <c:f>'Feuil1 (2)'!$B$2:$B$121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xVal>
          <c:yVal>
            <c:numRef>
              <c:f>'Feuil1 (2)'!$C$2:$C$121</c:f>
              <c:numCache>
                <c:formatCode>General</c:formatCode>
                <c:ptCount val="12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pt idx="80">
                  <c:v>110.71479102757075</c:v>
                </c:pt>
                <c:pt idx="81">
                  <c:v>112.28528535415106</c:v>
                </c:pt>
                <c:pt idx="82">
                  <c:v>112.43143595976832</c:v>
                </c:pt>
                <c:pt idx="83">
                  <c:v>112.46782355523034</c:v>
                </c:pt>
                <c:pt idx="84">
                  <c:v>113.76855396621187</c:v>
                </c:pt>
                <c:pt idx="85">
                  <c:v>114.81302702801852</c:v>
                </c:pt>
                <c:pt idx="86">
                  <c:v>115.62119724158536</c:v>
                </c:pt>
                <c:pt idx="87">
                  <c:v>116.21636813592517</c:v>
                </c:pt>
                <c:pt idx="88">
                  <c:v>116.31405392727487</c:v>
                </c:pt>
                <c:pt idx="89">
                  <c:v>117.30613585176846</c:v>
                </c:pt>
                <c:pt idx="90">
                  <c:v>118.04552356065265</c:v>
                </c:pt>
                <c:pt idx="91">
                  <c:v>118.73264614768932</c:v>
                </c:pt>
                <c:pt idx="92">
                  <c:v>119.12048347755496</c:v>
                </c:pt>
                <c:pt idx="93">
                  <c:v>119.17267231994268</c:v>
                </c:pt>
                <c:pt idx="94">
                  <c:v>120.16185149898114</c:v>
                </c:pt>
                <c:pt idx="95">
                  <c:v>121.72682818641043</c:v>
                </c:pt>
                <c:pt idx="96">
                  <c:v>122.26044737322516</c:v>
                </c:pt>
                <c:pt idx="97">
                  <c:v>122.5200149964373</c:v>
                </c:pt>
                <c:pt idx="98">
                  <c:v>122.56028420888384</c:v>
                </c:pt>
                <c:pt idx="99">
                  <c:v>123.07136916413282</c:v>
                </c:pt>
                <c:pt idx="100">
                  <c:v>124.90462551746059</c:v>
                </c:pt>
                <c:pt idx="101">
                  <c:v>127.28016642196451</c:v>
                </c:pt>
                <c:pt idx="102">
                  <c:v>128.6358258683268</c:v>
                </c:pt>
                <c:pt idx="103">
                  <c:v>129.07691264377632</c:v>
                </c:pt>
                <c:pt idx="104">
                  <c:v>131.5679804978754</c:v>
                </c:pt>
                <c:pt idx="105">
                  <c:v>135.22768895194781</c:v>
                </c:pt>
                <c:pt idx="106">
                  <c:v>143.1004352381882</c:v>
                </c:pt>
                <c:pt idx="107">
                  <c:v>145.95468849193497</c:v>
                </c:pt>
                <c:pt idx="108">
                  <c:v>145.97982328592167</c:v>
                </c:pt>
                <c:pt idx="109">
                  <c:v>146.25065984082511</c:v>
                </c:pt>
                <c:pt idx="110">
                  <c:v>150.41773731284889</c:v>
                </c:pt>
                <c:pt idx="111">
                  <c:v>154.79274397106076</c:v>
                </c:pt>
                <c:pt idx="112">
                  <c:v>156.7399784765922</c:v>
                </c:pt>
                <c:pt idx="113">
                  <c:v>166.25136513201377</c:v>
                </c:pt>
                <c:pt idx="114">
                  <c:v>168.37840061955717</c:v>
                </c:pt>
                <c:pt idx="115">
                  <c:v>168.78008399438554</c:v>
                </c:pt>
                <c:pt idx="116">
                  <c:v>169.03890330756346</c:v>
                </c:pt>
                <c:pt idx="117">
                  <c:v>170.15505062023107</c:v>
                </c:pt>
                <c:pt idx="118">
                  <c:v>175.67807580543814</c:v>
                </c:pt>
                <c:pt idx="119">
                  <c:v>194.84538391126102</c:v>
                </c:pt>
              </c:numCache>
            </c:numRef>
          </c:yVal>
          <c:smooth val="0"/>
        </c:ser>
        <c:dLbls>
          <c:showLegendKey val="0"/>
          <c:showVal val="0"/>
          <c:showCatName val="0"/>
          <c:showSerName val="0"/>
          <c:showPercent val="0"/>
          <c:showBubbleSize val="0"/>
        </c:dLbls>
        <c:axId val="150073728"/>
        <c:axId val="150075648"/>
      </c:scatterChart>
      <c:valAx>
        <c:axId val="150073728"/>
        <c:scaling>
          <c:orientation val="minMax"/>
          <c:max val="0.1"/>
        </c:scaling>
        <c:delete val="0"/>
        <c:axPos val="b"/>
        <c:numFmt formatCode="General" sourceLinked="1"/>
        <c:majorTickMark val="none"/>
        <c:minorTickMark val="none"/>
        <c:tickLblPos val="none"/>
        <c:spPr>
          <a:ln>
            <a:noFill/>
          </a:ln>
        </c:spPr>
        <c:crossAx val="150075648"/>
        <c:crosses val="autoZero"/>
        <c:crossBetween val="midCat"/>
      </c:valAx>
      <c:valAx>
        <c:axId val="150075648"/>
        <c:scaling>
          <c:orientation val="minMax"/>
        </c:scaling>
        <c:delete val="0"/>
        <c:axPos val="l"/>
        <c:title>
          <c:tx>
            <c:rich>
              <a:bodyPr rot="-5400000" vert="horz"/>
              <a:lstStyle/>
              <a:p>
                <a:pPr>
                  <a:defRPr/>
                </a:pPr>
                <a:r>
                  <a:rPr lang="en-US"/>
                  <a:t>Creatinine (mmol/L)</a:t>
                </a:r>
              </a:p>
            </c:rich>
          </c:tx>
          <c:layout/>
          <c:overlay val="0"/>
        </c:title>
        <c:numFmt formatCode="General" sourceLinked="1"/>
        <c:majorTickMark val="out"/>
        <c:minorTickMark val="none"/>
        <c:tickLblPos val="nextTo"/>
        <c:crossAx val="150073728"/>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1.915476134345483E-2"/>
          <c:w val="0.11392825896762908"/>
          <c:h val="0.9428814811322237"/>
        </c:manualLayout>
      </c:layout>
      <c:scatterChart>
        <c:scatterStyle val="lineMarker"/>
        <c:varyColors val="0"/>
        <c:ser>
          <c:idx val="0"/>
          <c:order val="0"/>
          <c:tx>
            <c:strRef>
              <c:f>'Feuil1 (2)'!$C$1</c:f>
              <c:strCache>
                <c:ptCount val="1"/>
                <c:pt idx="0">
                  <c:v>creat</c:v>
                </c:pt>
              </c:strCache>
            </c:strRef>
          </c:tx>
          <c:spPr>
            <a:ln>
              <a:solidFill>
                <a:srgbClr val="00B050"/>
              </a:solidFill>
            </a:ln>
          </c:spPr>
          <c:marker>
            <c:spPr>
              <a:noFill/>
              <a:ln>
                <a:solidFill>
                  <a:srgbClr val="00B050"/>
                </a:solidFill>
              </a:ln>
            </c:spPr>
          </c:marker>
          <c:xVal>
            <c:numRef>
              <c:f>'Feuil1 (2)'!$B$2:$B$82</c:f>
              <c:numCache>
                <c:formatCode>General</c:formatCode>
                <c:ptCount val="8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xVal>
          <c:yVal>
            <c:numRef>
              <c:f>'Feuil1 (2)'!$S$2:$S$82</c:f>
              <c:numCache>
                <c:formatCode>General</c:formatCode>
                <c:ptCount val="81"/>
                <c:pt idx="0">
                  <c:v>76.082500890742168</c:v>
                </c:pt>
                <c:pt idx="1">
                  <c:v>76.574741027079412</c:v>
                </c:pt>
                <c:pt idx="2">
                  <c:v>76.612216559995829</c:v>
                </c:pt>
                <c:pt idx="3">
                  <c:v>76.7383703058197</c:v>
                </c:pt>
                <c:pt idx="4">
                  <c:v>76.965074175433571</c:v>
                </c:pt>
                <c:pt idx="5">
                  <c:v>79.718259632500775</c:v>
                </c:pt>
                <c:pt idx="6">
                  <c:v>82.473423086683312</c:v>
                </c:pt>
                <c:pt idx="7">
                  <c:v>82.931757450338921</c:v>
                </c:pt>
                <c:pt idx="8">
                  <c:v>83.402027108752918</c:v>
                </c:pt>
                <c:pt idx="9">
                  <c:v>84.226284272019896</c:v>
                </c:pt>
                <c:pt idx="10">
                  <c:v>84.876516341733833</c:v>
                </c:pt>
                <c:pt idx="11">
                  <c:v>85.973569258532734</c:v>
                </c:pt>
                <c:pt idx="12">
                  <c:v>86.133688245011953</c:v>
                </c:pt>
                <c:pt idx="13">
                  <c:v>86.290844710420217</c:v>
                </c:pt>
                <c:pt idx="14">
                  <c:v>86.526937574946317</c:v>
                </c:pt>
                <c:pt idx="15">
                  <c:v>87.526483559336583</c:v>
                </c:pt>
                <c:pt idx="16">
                  <c:v>87.615335552199966</c:v>
                </c:pt>
                <c:pt idx="17">
                  <c:v>88.268818694271317</c:v>
                </c:pt>
                <c:pt idx="18">
                  <c:v>88.434912897410157</c:v>
                </c:pt>
                <c:pt idx="19">
                  <c:v>88.582747738295666</c:v>
                </c:pt>
                <c:pt idx="20">
                  <c:v>89.314482511336166</c:v>
                </c:pt>
                <c:pt idx="21">
                  <c:v>89.421230237020552</c:v>
                </c:pt>
                <c:pt idx="22">
                  <c:v>89.649236374229517</c:v>
                </c:pt>
                <c:pt idx="23">
                  <c:v>90.080967611380856</c:v>
                </c:pt>
                <c:pt idx="24">
                  <c:v>90.520970135407737</c:v>
                </c:pt>
                <c:pt idx="25">
                  <c:v>91.436271512544295</c:v>
                </c:pt>
                <c:pt idx="26">
                  <c:v>91.552815092229849</c:v>
                </c:pt>
                <c:pt idx="27">
                  <c:v>91.645911143149732</c:v>
                </c:pt>
                <c:pt idx="28">
                  <c:v>91.950361329793282</c:v>
                </c:pt>
                <c:pt idx="29">
                  <c:v>92.0061820809171</c:v>
                </c:pt>
                <c:pt idx="30">
                  <c:v>92.433896941065541</c:v>
                </c:pt>
                <c:pt idx="31">
                  <c:v>93.025892520410991</c:v>
                </c:pt>
                <c:pt idx="32">
                  <c:v>93.346212734918126</c:v>
                </c:pt>
                <c:pt idx="33">
                  <c:v>94.350161235238474</c:v>
                </c:pt>
                <c:pt idx="34">
                  <c:v>94.635612982921273</c:v>
                </c:pt>
                <c:pt idx="35">
                  <c:v>94.808129122939306</c:v>
                </c:pt>
                <c:pt idx="36">
                  <c:v>95.935823885999156</c:v>
                </c:pt>
                <c:pt idx="37">
                  <c:v>96.832225521554903</c:v>
                </c:pt>
                <c:pt idx="38">
                  <c:v>96.916577252803762</c:v>
                </c:pt>
                <c:pt idx="39">
                  <c:v>97.056519048918815</c:v>
                </c:pt>
                <c:pt idx="40">
                  <c:v>97.941234533384986</c:v>
                </c:pt>
                <c:pt idx="41">
                  <c:v>98.144016133655143</c:v>
                </c:pt>
                <c:pt idx="42">
                  <c:v>98.248593719358823</c:v>
                </c:pt>
                <c:pt idx="43">
                  <c:v>98.421952286124636</c:v>
                </c:pt>
                <c:pt idx="44">
                  <c:v>98.980310475808835</c:v>
                </c:pt>
                <c:pt idx="45">
                  <c:v>100.25656289565795</c:v>
                </c:pt>
                <c:pt idx="46">
                  <c:v>101.47755613352162</c:v>
                </c:pt>
                <c:pt idx="47">
                  <c:v>101.60214977412394</c:v>
                </c:pt>
                <c:pt idx="48">
                  <c:v>101.61884589020926</c:v>
                </c:pt>
                <c:pt idx="49">
                  <c:v>104.21958989814657</c:v>
                </c:pt>
                <c:pt idx="50">
                  <c:v>104.48531475502203</c:v>
                </c:pt>
                <c:pt idx="51">
                  <c:v>104.62958497880892</c:v>
                </c:pt>
                <c:pt idx="52">
                  <c:v>105.53656849065268</c:v>
                </c:pt>
                <c:pt idx="53">
                  <c:v>105.79935874027656</c:v>
                </c:pt>
                <c:pt idx="54">
                  <c:v>106.91603108423246</c:v>
                </c:pt>
                <c:pt idx="55">
                  <c:v>107.33167969222114</c:v>
                </c:pt>
                <c:pt idx="56">
                  <c:v>108.58805310699992</c:v>
                </c:pt>
                <c:pt idx="57">
                  <c:v>109.55222133292814</c:v>
                </c:pt>
                <c:pt idx="58">
                  <c:v>109.91163517360536</c:v>
                </c:pt>
                <c:pt idx="59">
                  <c:v>110.357992187047</c:v>
                </c:pt>
                <c:pt idx="60">
                  <c:v>110.71479102757075</c:v>
                </c:pt>
                <c:pt idx="61">
                  <c:v>112.28528535415106</c:v>
                </c:pt>
                <c:pt idx="62">
                  <c:v>112.43143595976832</c:v>
                </c:pt>
                <c:pt idx="63">
                  <c:v>112.46782355523034</c:v>
                </c:pt>
                <c:pt idx="64">
                  <c:v>113.76855396621187</c:v>
                </c:pt>
                <c:pt idx="65">
                  <c:v>114.81302702801852</c:v>
                </c:pt>
                <c:pt idx="66">
                  <c:v>115.62119724158536</c:v>
                </c:pt>
                <c:pt idx="67">
                  <c:v>116.21636813592517</c:v>
                </c:pt>
                <c:pt idx="68">
                  <c:v>116.31405392727487</c:v>
                </c:pt>
                <c:pt idx="69">
                  <c:v>117.30613585176846</c:v>
                </c:pt>
                <c:pt idx="70">
                  <c:v>118.04552356065265</c:v>
                </c:pt>
                <c:pt idx="71">
                  <c:v>118.73264614768932</c:v>
                </c:pt>
                <c:pt idx="72">
                  <c:v>119.12048347755496</c:v>
                </c:pt>
                <c:pt idx="73">
                  <c:v>119.17267231994268</c:v>
                </c:pt>
                <c:pt idx="74">
                  <c:v>120.16185149898114</c:v>
                </c:pt>
                <c:pt idx="75">
                  <c:v>121.72682818641043</c:v>
                </c:pt>
                <c:pt idx="76">
                  <c:v>122.26044737322516</c:v>
                </c:pt>
                <c:pt idx="77">
                  <c:v>122.5200149964373</c:v>
                </c:pt>
                <c:pt idx="78">
                  <c:v>122.56028420888384</c:v>
                </c:pt>
                <c:pt idx="79">
                  <c:v>123.07136916413282</c:v>
                </c:pt>
                <c:pt idx="80">
                  <c:v>124.90462551746059</c:v>
                </c:pt>
              </c:numCache>
            </c:numRef>
          </c:yVal>
          <c:smooth val="0"/>
        </c:ser>
        <c:dLbls>
          <c:showLegendKey val="0"/>
          <c:showVal val="0"/>
          <c:showCatName val="0"/>
          <c:showSerName val="0"/>
          <c:showPercent val="0"/>
          <c:showBubbleSize val="0"/>
        </c:dLbls>
        <c:axId val="149784064"/>
        <c:axId val="149787008"/>
      </c:scatterChart>
      <c:valAx>
        <c:axId val="149784064"/>
        <c:scaling>
          <c:orientation val="minMax"/>
          <c:max val="0.1"/>
          <c:min val="0"/>
        </c:scaling>
        <c:delete val="0"/>
        <c:axPos val="b"/>
        <c:numFmt formatCode="General" sourceLinked="1"/>
        <c:majorTickMark val="none"/>
        <c:minorTickMark val="none"/>
        <c:tickLblPos val="none"/>
        <c:spPr>
          <a:noFill/>
          <a:ln>
            <a:noFill/>
          </a:ln>
        </c:spPr>
        <c:crossAx val="149787008"/>
        <c:crosses val="autoZero"/>
        <c:crossBetween val="midCat"/>
      </c:valAx>
      <c:valAx>
        <c:axId val="149787008"/>
        <c:scaling>
          <c:orientation val="minMax"/>
          <c:max val="250"/>
        </c:scaling>
        <c:delete val="0"/>
        <c:axPos val="l"/>
        <c:numFmt formatCode="General" sourceLinked="1"/>
        <c:majorTickMark val="out"/>
        <c:minorTickMark val="none"/>
        <c:tickLblPos val="nextTo"/>
        <c:crossAx val="149784064"/>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88883742473369"/>
          <c:y val="7.5400556273749364E-2"/>
          <c:w val="0.26463856723791873"/>
          <c:h val="0.88573392878129042"/>
        </c:manualLayout>
      </c:layout>
      <c:scatterChart>
        <c:scatterStyle val="lineMarker"/>
        <c:varyColors val="0"/>
        <c:ser>
          <c:idx val="0"/>
          <c:order val="0"/>
          <c:tx>
            <c:strRef>
              <c:f>'Feuil1 (2)'!$C$1</c:f>
              <c:strCache>
                <c:ptCount val="1"/>
                <c:pt idx="0">
                  <c:v>creat</c:v>
                </c:pt>
              </c:strCache>
            </c:strRef>
          </c:tx>
          <c:spPr>
            <a:ln w="28575">
              <a:solidFill>
                <a:schemeClr val="accent2"/>
              </a:solidFill>
            </a:ln>
          </c:spPr>
          <c:marker>
            <c:symbol val="x"/>
            <c:size val="7"/>
            <c:spPr>
              <a:noFill/>
              <a:ln>
                <a:solidFill>
                  <a:schemeClr val="accent2"/>
                </a:solidFill>
              </a:ln>
            </c:spPr>
          </c:marker>
          <c:xVal>
            <c:numRef>
              <c:f>'Feuil1 (2)'!$B$2:$B$121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xVal>
          <c:yVal>
            <c:numRef>
              <c:f>'Feuil1 (2)'!$C$2:$C$121</c:f>
              <c:numCache>
                <c:formatCode>General</c:formatCode>
                <c:ptCount val="12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pt idx="80">
                  <c:v>110.71479102757075</c:v>
                </c:pt>
                <c:pt idx="81">
                  <c:v>112.28528535415106</c:v>
                </c:pt>
                <c:pt idx="82">
                  <c:v>112.43143595976832</c:v>
                </c:pt>
                <c:pt idx="83">
                  <c:v>112.46782355523034</c:v>
                </c:pt>
                <c:pt idx="84">
                  <c:v>113.76855396621187</c:v>
                </c:pt>
                <c:pt idx="85">
                  <c:v>114.81302702801852</c:v>
                </c:pt>
                <c:pt idx="86">
                  <c:v>115.62119724158536</c:v>
                </c:pt>
                <c:pt idx="87">
                  <c:v>116.21636813592517</c:v>
                </c:pt>
                <c:pt idx="88">
                  <c:v>116.31405392727487</c:v>
                </c:pt>
                <c:pt idx="89">
                  <c:v>117.30613585176846</c:v>
                </c:pt>
                <c:pt idx="90">
                  <c:v>118.04552356065265</c:v>
                </c:pt>
                <c:pt idx="91">
                  <c:v>118.73264614768932</c:v>
                </c:pt>
                <c:pt idx="92">
                  <c:v>119.12048347755496</c:v>
                </c:pt>
                <c:pt idx="93">
                  <c:v>119.17267231994268</c:v>
                </c:pt>
                <c:pt idx="94">
                  <c:v>120.16185149898114</c:v>
                </c:pt>
                <c:pt idx="95">
                  <c:v>121.72682818641043</c:v>
                </c:pt>
                <c:pt idx="96">
                  <c:v>122.26044737322516</c:v>
                </c:pt>
                <c:pt idx="97">
                  <c:v>122.5200149964373</c:v>
                </c:pt>
                <c:pt idx="98">
                  <c:v>122.56028420888384</c:v>
                </c:pt>
                <c:pt idx="99">
                  <c:v>123.07136916413282</c:v>
                </c:pt>
                <c:pt idx="100">
                  <c:v>124.90462551746059</c:v>
                </c:pt>
                <c:pt idx="101">
                  <c:v>127.28016642196451</c:v>
                </c:pt>
                <c:pt idx="102">
                  <c:v>128.6358258683268</c:v>
                </c:pt>
                <c:pt idx="103">
                  <c:v>129.07691264377632</c:v>
                </c:pt>
                <c:pt idx="104">
                  <c:v>131.5679804978754</c:v>
                </c:pt>
                <c:pt idx="105">
                  <c:v>135.22768895194781</c:v>
                </c:pt>
                <c:pt idx="106">
                  <c:v>143.1004352381882</c:v>
                </c:pt>
                <c:pt idx="107">
                  <c:v>145.95468849193497</c:v>
                </c:pt>
                <c:pt idx="108">
                  <c:v>145.97982328592167</c:v>
                </c:pt>
                <c:pt idx="109">
                  <c:v>146.25065984082511</c:v>
                </c:pt>
                <c:pt idx="110">
                  <c:v>150.41773731284889</c:v>
                </c:pt>
                <c:pt idx="111">
                  <c:v>154.79274397106076</c:v>
                </c:pt>
                <c:pt idx="112">
                  <c:v>156.7399784765922</c:v>
                </c:pt>
                <c:pt idx="113">
                  <c:v>166.25136513201377</c:v>
                </c:pt>
                <c:pt idx="114">
                  <c:v>168.37840061955717</c:v>
                </c:pt>
                <c:pt idx="115">
                  <c:v>168.78008399438554</c:v>
                </c:pt>
                <c:pt idx="116">
                  <c:v>169.03890330756346</c:v>
                </c:pt>
                <c:pt idx="117">
                  <c:v>170.15505062023107</c:v>
                </c:pt>
                <c:pt idx="118">
                  <c:v>175.67807580543814</c:v>
                </c:pt>
                <c:pt idx="119">
                  <c:v>194.84538391126102</c:v>
                </c:pt>
              </c:numCache>
            </c:numRef>
          </c:yVal>
          <c:smooth val="0"/>
        </c:ser>
        <c:dLbls>
          <c:showLegendKey val="0"/>
          <c:showVal val="0"/>
          <c:showCatName val="0"/>
          <c:showSerName val="0"/>
          <c:showPercent val="0"/>
          <c:showBubbleSize val="0"/>
        </c:dLbls>
        <c:axId val="149887232"/>
        <c:axId val="149893504"/>
      </c:scatterChart>
      <c:valAx>
        <c:axId val="149887232"/>
        <c:scaling>
          <c:orientation val="minMax"/>
          <c:max val="0.1"/>
        </c:scaling>
        <c:delete val="0"/>
        <c:axPos val="b"/>
        <c:numFmt formatCode="General" sourceLinked="1"/>
        <c:majorTickMark val="none"/>
        <c:minorTickMark val="none"/>
        <c:tickLblPos val="none"/>
        <c:spPr>
          <a:ln>
            <a:noFill/>
          </a:ln>
        </c:spPr>
        <c:crossAx val="149893504"/>
        <c:crosses val="autoZero"/>
        <c:crossBetween val="midCat"/>
      </c:valAx>
      <c:valAx>
        <c:axId val="149893504"/>
        <c:scaling>
          <c:orientation val="minMax"/>
        </c:scaling>
        <c:delete val="0"/>
        <c:axPos val="l"/>
        <c:title>
          <c:tx>
            <c:rich>
              <a:bodyPr rot="-5400000" vert="horz"/>
              <a:lstStyle/>
              <a:p>
                <a:pPr>
                  <a:defRPr/>
                </a:pPr>
                <a:r>
                  <a:rPr lang="en-US"/>
                  <a:t>Creatinine (mmol/L)</a:t>
                </a:r>
              </a:p>
            </c:rich>
          </c:tx>
          <c:layout/>
          <c:overlay val="0"/>
        </c:title>
        <c:numFmt formatCode="General" sourceLinked="1"/>
        <c:majorTickMark val="out"/>
        <c:minorTickMark val="none"/>
        <c:tickLblPos val="nextTo"/>
        <c:crossAx val="149887232"/>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762029746281715"/>
          <c:y val="1.6493417364745574E-2"/>
          <c:w val="0.11392825896762908"/>
          <c:h val="0.9428814811322237"/>
        </c:manualLayout>
      </c:layout>
      <c:scatterChart>
        <c:scatterStyle val="lineMarker"/>
        <c:varyColors val="0"/>
        <c:ser>
          <c:idx val="0"/>
          <c:order val="0"/>
          <c:tx>
            <c:strRef>
              <c:f>'Feuil1 (2)'!$C$1</c:f>
              <c:strCache>
                <c:ptCount val="1"/>
                <c:pt idx="0">
                  <c:v>creat</c:v>
                </c:pt>
              </c:strCache>
            </c:strRef>
          </c:tx>
          <c:spPr>
            <a:ln>
              <a:solidFill>
                <a:srgbClr val="FF0000"/>
              </a:solidFill>
            </a:ln>
          </c:spPr>
          <c:marker>
            <c:spPr>
              <a:noFill/>
              <a:ln>
                <a:solidFill>
                  <a:srgbClr val="FF0000"/>
                </a:solidFill>
              </a:ln>
            </c:spPr>
          </c:marker>
          <c:xVal>
            <c:numRef>
              <c:f>'Feuil1 (2)'!$B$2:$B$81</c:f>
              <c:numCache>
                <c:formatCode>General</c:formatCode>
                <c:ptCount val="8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numCache>
            </c:numRef>
          </c:xVal>
          <c:yVal>
            <c:numRef>
              <c:f>'Feuil1 (2)'!$C$2:$C$81</c:f>
              <c:numCache>
                <c:formatCode>General</c:formatCode>
                <c:ptCount val="8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numCache>
            </c:numRef>
          </c:yVal>
          <c:smooth val="0"/>
        </c:ser>
        <c:dLbls>
          <c:showLegendKey val="0"/>
          <c:showVal val="0"/>
          <c:showCatName val="0"/>
          <c:showSerName val="0"/>
          <c:showPercent val="0"/>
          <c:showBubbleSize val="0"/>
        </c:dLbls>
        <c:axId val="149912960"/>
        <c:axId val="149931520"/>
      </c:scatterChart>
      <c:valAx>
        <c:axId val="149912960"/>
        <c:scaling>
          <c:orientation val="minMax"/>
          <c:max val="0.1"/>
          <c:min val="0"/>
        </c:scaling>
        <c:delete val="0"/>
        <c:axPos val="b"/>
        <c:numFmt formatCode="General" sourceLinked="1"/>
        <c:majorTickMark val="none"/>
        <c:minorTickMark val="none"/>
        <c:tickLblPos val="none"/>
        <c:spPr>
          <a:noFill/>
          <a:ln>
            <a:noFill/>
          </a:ln>
        </c:spPr>
        <c:crossAx val="149931520"/>
        <c:crosses val="autoZero"/>
        <c:crossBetween val="midCat"/>
      </c:valAx>
      <c:valAx>
        <c:axId val="149931520"/>
        <c:scaling>
          <c:orientation val="minMax"/>
          <c:max val="250"/>
        </c:scaling>
        <c:delete val="0"/>
        <c:axPos val="l"/>
        <c:numFmt formatCode="General" sourceLinked="1"/>
        <c:majorTickMark val="out"/>
        <c:minorTickMark val="none"/>
        <c:tickLblPos val="nextTo"/>
        <c:crossAx val="149912960"/>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1.915476134345483E-2"/>
          <c:w val="0.11392825896762908"/>
          <c:h val="0.9428814811322237"/>
        </c:manualLayout>
      </c:layout>
      <c:scatterChart>
        <c:scatterStyle val="lineMarker"/>
        <c:varyColors val="0"/>
        <c:ser>
          <c:idx val="0"/>
          <c:order val="0"/>
          <c:tx>
            <c:strRef>
              <c:f>'Feuil1 (2)'!$C$1</c:f>
              <c:strCache>
                <c:ptCount val="1"/>
                <c:pt idx="0">
                  <c:v>creat</c:v>
                </c:pt>
              </c:strCache>
            </c:strRef>
          </c:tx>
          <c:spPr>
            <a:ln>
              <a:solidFill>
                <a:srgbClr val="00B050"/>
              </a:solidFill>
            </a:ln>
          </c:spPr>
          <c:marker>
            <c:spPr>
              <a:noFill/>
              <a:ln>
                <a:solidFill>
                  <a:srgbClr val="00B050"/>
                </a:solidFill>
              </a:ln>
            </c:spPr>
          </c:marker>
          <c:xVal>
            <c:numRef>
              <c:f>'Feuil1 (2)'!$B$62:$B$121</c:f>
              <c:numCache>
                <c:formatCode>General</c:formatCode>
                <c:ptCount val="6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numCache>
            </c:numRef>
          </c:xVal>
          <c:yVal>
            <c:numRef>
              <c:f>'Feuil1 (2)'!$C$62:$C$121</c:f>
              <c:numCache>
                <c:formatCode>General</c:formatCode>
                <c:ptCount val="60"/>
                <c:pt idx="0">
                  <c:v>97.941234533384986</c:v>
                </c:pt>
                <c:pt idx="1">
                  <c:v>98.144016133655143</c:v>
                </c:pt>
                <c:pt idx="2">
                  <c:v>98.248593719358823</c:v>
                </c:pt>
                <c:pt idx="3">
                  <c:v>98.421952286124636</c:v>
                </c:pt>
                <c:pt idx="4">
                  <c:v>98.980310475808835</c:v>
                </c:pt>
                <c:pt idx="5">
                  <c:v>100.25656289565795</c:v>
                </c:pt>
                <c:pt idx="6">
                  <c:v>101.47755613352162</c:v>
                </c:pt>
                <c:pt idx="7">
                  <c:v>101.60214977412394</c:v>
                </c:pt>
                <c:pt idx="8">
                  <c:v>101.61884589020926</c:v>
                </c:pt>
                <c:pt idx="9">
                  <c:v>104.21958989814657</c:v>
                </c:pt>
                <c:pt idx="10">
                  <c:v>104.48531475502203</c:v>
                </c:pt>
                <c:pt idx="11">
                  <c:v>104.62958497880892</c:v>
                </c:pt>
                <c:pt idx="12">
                  <c:v>105.53656849065268</c:v>
                </c:pt>
                <c:pt idx="13">
                  <c:v>105.79935874027656</c:v>
                </c:pt>
                <c:pt idx="14">
                  <c:v>106.91603108423246</c:v>
                </c:pt>
                <c:pt idx="15">
                  <c:v>107.33167969222114</c:v>
                </c:pt>
                <c:pt idx="16">
                  <c:v>108.58805310699992</c:v>
                </c:pt>
                <c:pt idx="17">
                  <c:v>109.55222133292814</c:v>
                </c:pt>
                <c:pt idx="18">
                  <c:v>109.91163517360536</c:v>
                </c:pt>
                <c:pt idx="19">
                  <c:v>110.357992187047</c:v>
                </c:pt>
                <c:pt idx="20">
                  <c:v>110.71479102757075</c:v>
                </c:pt>
                <c:pt idx="21">
                  <c:v>112.28528535415106</c:v>
                </c:pt>
                <c:pt idx="22">
                  <c:v>112.43143595976832</c:v>
                </c:pt>
                <c:pt idx="23">
                  <c:v>112.46782355523034</c:v>
                </c:pt>
                <c:pt idx="24">
                  <c:v>113.76855396621187</c:v>
                </c:pt>
                <c:pt idx="25">
                  <c:v>114.81302702801852</c:v>
                </c:pt>
                <c:pt idx="26">
                  <c:v>115.62119724158536</c:v>
                </c:pt>
                <c:pt idx="27">
                  <c:v>116.21636813592517</c:v>
                </c:pt>
                <c:pt idx="28">
                  <c:v>116.31405392727487</c:v>
                </c:pt>
                <c:pt idx="29">
                  <c:v>117.30613585176846</c:v>
                </c:pt>
                <c:pt idx="30">
                  <c:v>118.04552356065265</c:v>
                </c:pt>
                <c:pt idx="31">
                  <c:v>118.73264614768932</c:v>
                </c:pt>
                <c:pt idx="32">
                  <c:v>119.12048347755496</c:v>
                </c:pt>
                <c:pt idx="33">
                  <c:v>119.17267231994268</c:v>
                </c:pt>
                <c:pt idx="34">
                  <c:v>120.16185149898114</c:v>
                </c:pt>
                <c:pt idx="35">
                  <c:v>121.72682818641043</c:v>
                </c:pt>
                <c:pt idx="36">
                  <c:v>122.26044737322516</c:v>
                </c:pt>
                <c:pt idx="37">
                  <c:v>122.5200149964373</c:v>
                </c:pt>
                <c:pt idx="38">
                  <c:v>122.56028420888384</c:v>
                </c:pt>
                <c:pt idx="39">
                  <c:v>123.07136916413282</c:v>
                </c:pt>
                <c:pt idx="40">
                  <c:v>124.90462551746059</c:v>
                </c:pt>
                <c:pt idx="41">
                  <c:v>127.28016642196451</c:v>
                </c:pt>
                <c:pt idx="42">
                  <c:v>128.6358258683268</c:v>
                </c:pt>
                <c:pt idx="43">
                  <c:v>129.07691264377632</c:v>
                </c:pt>
                <c:pt idx="44">
                  <c:v>131.5679804978754</c:v>
                </c:pt>
                <c:pt idx="45">
                  <c:v>135.22768895194781</c:v>
                </c:pt>
                <c:pt idx="46">
                  <c:v>143.1004352381882</c:v>
                </c:pt>
                <c:pt idx="47">
                  <c:v>145.95468849193497</c:v>
                </c:pt>
                <c:pt idx="48">
                  <c:v>145.97982328592167</c:v>
                </c:pt>
                <c:pt idx="49">
                  <c:v>146.25065984082511</c:v>
                </c:pt>
                <c:pt idx="50">
                  <c:v>150.41773731284889</c:v>
                </c:pt>
                <c:pt idx="51">
                  <c:v>154.79274397106076</c:v>
                </c:pt>
                <c:pt idx="52">
                  <c:v>156.7399784765922</c:v>
                </c:pt>
                <c:pt idx="53">
                  <c:v>166.25136513201377</c:v>
                </c:pt>
                <c:pt idx="54">
                  <c:v>168.37840061955717</c:v>
                </c:pt>
                <c:pt idx="55">
                  <c:v>168.78008399438554</c:v>
                </c:pt>
                <c:pt idx="56">
                  <c:v>169.03890330756346</c:v>
                </c:pt>
                <c:pt idx="57">
                  <c:v>170.15505062023107</c:v>
                </c:pt>
                <c:pt idx="58">
                  <c:v>175.67807580543814</c:v>
                </c:pt>
                <c:pt idx="59">
                  <c:v>194.84538391126102</c:v>
                </c:pt>
              </c:numCache>
            </c:numRef>
          </c:yVal>
          <c:smooth val="0"/>
        </c:ser>
        <c:dLbls>
          <c:showLegendKey val="0"/>
          <c:showVal val="0"/>
          <c:showCatName val="0"/>
          <c:showSerName val="0"/>
          <c:showPercent val="0"/>
          <c:showBubbleSize val="0"/>
        </c:dLbls>
        <c:axId val="150409600"/>
        <c:axId val="150411520"/>
      </c:scatterChart>
      <c:valAx>
        <c:axId val="150409600"/>
        <c:scaling>
          <c:orientation val="minMax"/>
          <c:max val="0.1"/>
          <c:min val="0"/>
        </c:scaling>
        <c:delete val="0"/>
        <c:axPos val="b"/>
        <c:numFmt formatCode="General" sourceLinked="1"/>
        <c:majorTickMark val="none"/>
        <c:minorTickMark val="none"/>
        <c:tickLblPos val="none"/>
        <c:spPr>
          <a:noFill/>
          <a:ln>
            <a:noFill/>
          </a:ln>
        </c:spPr>
        <c:crossAx val="150411520"/>
        <c:crosses val="autoZero"/>
        <c:crossBetween val="midCat"/>
      </c:valAx>
      <c:valAx>
        <c:axId val="150411520"/>
        <c:scaling>
          <c:orientation val="minMax"/>
          <c:max val="250"/>
        </c:scaling>
        <c:delete val="0"/>
        <c:axPos val="l"/>
        <c:numFmt formatCode="General" sourceLinked="1"/>
        <c:majorTickMark val="out"/>
        <c:minorTickMark val="none"/>
        <c:tickLblPos val="nextTo"/>
        <c:crossAx val="150409600"/>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762029746281715"/>
          <c:y val="1.6493417364745574E-2"/>
          <c:w val="0.11392825896762908"/>
          <c:h val="0.9428814811322237"/>
        </c:manualLayout>
      </c:layout>
      <c:scatterChart>
        <c:scatterStyle val="lineMarker"/>
        <c:varyColors val="0"/>
        <c:ser>
          <c:idx val="0"/>
          <c:order val="0"/>
          <c:tx>
            <c:strRef>
              <c:f>'Feuil1 (2)'!$C$1</c:f>
              <c:strCache>
                <c:ptCount val="1"/>
                <c:pt idx="0">
                  <c:v>creat</c:v>
                </c:pt>
              </c:strCache>
            </c:strRef>
          </c:tx>
          <c:spPr>
            <a:ln>
              <a:solidFill>
                <a:srgbClr val="FF0000"/>
              </a:solidFill>
            </a:ln>
          </c:spPr>
          <c:marker>
            <c:spPr>
              <a:noFill/>
              <a:ln>
                <a:solidFill>
                  <a:srgbClr val="FF0000"/>
                </a:solidFill>
              </a:ln>
            </c:spPr>
          </c:marker>
          <c:xVal>
            <c:numRef>
              <c:f>'Feuil1 (2)'!$B$2:$B$81</c:f>
              <c:numCache>
                <c:formatCode>General</c:formatCode>
                <c:ptCount val="8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numCache>
            </c:numRef>
          </c:xVal>
          <c:yVal>
            <c:numRef>
              <c:f>'Feuil1 (2)'!$C$2:$C$81</c:f>
              <c:numCache>
                <c:formatCode>General</c:formatCode>
                <c:ptCount val="8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numCache>
            </c:numRef>
          </c:yVal>
          <c:smooth val="0"/>
        </c:ser>
        <c:dLbls>
          <c:showLegendKey val="0"/>
          <c:showVal val="0"/>
          <c:showCatName val="0"/>
          <c:showSerName val="0"/>
          <c:showPercent val="0"/>
          <c:showBubbleSize val="0"/>
        </c:dLbls>
        <c:axId val="148883712"/>
        <c:axId val="148894080"/>
      </c:scatterChart>
      <c:valAx>
        <c:axId val="148883712"/>
        <c:scaling>
          <c:orientation val="minMax"/>
          <c:max val="0.1"/>
          <c:min val="0"/>
        </c:scaling>
        <c:delete val="0"/>
        <c:axPos val="b"/>
        <c:numFmt formatCode="General" sourceLinked="1"/>
        <c:majorTickMark val="none"/>
        <c:minorTickMark val="none"/>
        <c:tickLblPos val="none"/>
        <c:spPr>
          <a:noFill/>
          <a:ln>
            <a:noFill/>
          </a:ln>
        </c:spPr>
        <c:crossAx val="148894080"/>
        <c:crosses val="autoZero"/>
        <c:crossBetween val="midCat"/>
      </c:valAx>
      <c:valAx>
        <c:axId val="148894080"/>
        <c:scaling>
          <c:orientation val="minMax"/>
          <c:max val="250"/>
        </c:scaling>
        <c:delete val="0"/>
        <c:axPos val="l"/>
        <c:numFmt formatCode="General" sourceLinked="1"/>
        <c:majorTickMark val="out"/>
        <c:minorTickMark val="none"/>
        <c:tickLblPos val="nextTo"/>
        <c:crossAx val="148883712"/>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703130858642664"/>
          <c:y val="7.5400552297251622E-2"/>
          <c:w val="0.26463856723791873"/>
          <c:h val="0.88573392878129042"/>
        </c:manualLayout>
      </c:layout>
      <c:scatterChart>
        <c:scatterStyle val="lineMarker"/>
        <c:varyColors val="0"/>
        <c:ser>
          <c:idx val="0"/>
          <c:order val="0"/>
          <c:tx>
            <c:strRef>
              <c:f>'Feuil1 (2)'!$C$1</c:f>
              <c:strCache>
                <c:ptCount val="1"/>
                <c:pt idx="0">
                  <c:v>creat</c:v>
                </c:pt>
              </c:strCache>
            </c:strRef>
          </c:tx>
          <c:spPr>
            <a:ln w="28575">
              <a:solidFill>
                <a:schemeClr val="accent2"/>
              </a:solidFill>
            </a:ln>
          </c:spPr>
          <c:marker>
            <c:symbol val="x"/>
            <c:size val="7"/>
            <c:spPr>
              <a:noFill/>
              <a:ln>
                <a:solidFill>
                  <a:schemeClr val="accent2"/>
                </a:solidFill>
              </a:ln>
            </c:spPr>
          </c:marker>
          <c:xVal>
            <c:numRef>
              <c:f>'Feuil1 (2)'!$B$2:$B$121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xVal>
          <c:yVal>
            <c:numRef>
              <c:f>'Feuil1 (2)'!$C$2:$C$121</c:f>
              <c:numCache>
                <c:formatCode>General</c:formatCode>
                <c:ptCount val="12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pt idx="80">
                  <c:v>110.71479102757075</c:v>
                </c:pt>
                <c:pt idx="81">
                  <c:v>112.28528535415106</c:v>
                </c:pt>
                <c:pt idx="82">
                  <c:v>112.43143595976832</c:v>
                </c:pt>
                <c:pt idx="83">
                  <c:v>112.46782355523034</c:v>
                </c:pt>
                <c:pt idx="84">
                  <c:v>113.76855396621187</c:v>
                </c:pt>
                <c:pt idx="85">
                  <c:v>114.81302702801852</c:v>
                </c:pt>
                <c:pt idx="86">
                  <c:v>115.62119724158536</c:v>
                </c:pt>
                <c:pt idx="87">
                  <c:v>116.21636813592517</c:v>
                </c:pt>
                <c:pt idx="88">
                  <c:v>116.31405392727487</c:v>
                </c:pt>
                <c:pt idx="89">
                  <c:v>117.30613585176846</c:v>
                </c:pt>
                <c:pt idx="90">
                  <c:v>118.04552356065265</c:v>
                </c:pt>
                <c:pt idx="91">
                  <c:v>118.73264614768932</c:v>
                </c:pt>
                <c:pt idx="92">
                  <c:v>119.12048347755496</c:v>
                </c:pt>
                <c:pt idx="93">
                  <c:v>119.17267231994268</c:v>
                </c:pt>
                <c:pt idx="94">
                  <c:v>120.16185149898114</c:v>
                </c:pt>
                <c:pt idx="95">
                  <c:v>121.72682818641043</c:v>
                </c:pt>
                <c:pt idx="96">
                  <c:v>122.26044737322516</c:v>
                </c:pt>
                <c:pt idx="97">
                  <c:v>122.5200149964373</c:v>
                </c:pt>
                <c:pt idx="98">
                  <c:v>122.56028420888384</c:v>
                </c:pt>
                <c:pt idx="99">
                  <c:v>123.07136916413282</c:v>
                </c:pt>
                <c:pt idx="100">
                  <c:v>124.90462551746059</c:v>
                </c:pt>
                <c:pt idx="101">
                  <c:v>127.28016642196451</c:v>
                </c:pt>
                <c:pt idx="102">
                  <c:v>128.6358258683268</c:v>
                </c:pt>
                <c:pt idx="103">
                  <c:v>129.07691264377632</c:v>
                </c:pt>
                <c:pt idx="104">
                  <c:v>131.5679804978754</c:v>
                </c:pt>
                <c:pt idx="105">
                  <c:v>135.22768895194781</c:v>
                </c:pt>
                <c:pt idx="106">
                  <c:v>143.1004352381882</c:v>
                </c:pt>
                <c:pt idx="107">
                  <c:v>145.95468849193497</c:v>
                </c:pt>
                <c:pt idx="108">
                  <c:v>145.97982328592167</c:v>
                </c:pt>
                <c:pt idx="109">
                  <c:v>146.25065984082511</c:v>
                </c:pt>
                <c:pt idx="110">
                  <c:v>150.41773731284889</c:v>
                </c:pt>
                <c:pt idx="111">
                  <c:v>154.79274397106076</c:v>
                </c:pt>
                <c:pt idx="112">
                  <c:v>156.7399784765922</c:v>
                </c:pt>
                <c:pt idx="113">
                  <c:v>166.25136513201377</c:v>
                </c:pt>
                <c:pt idx="114">
                  <c:v>168.37840061955717</c:v>
                </c:pt>
                <c:pt idx="115">
                  <c:v>168.78008399438554</c:v>
                </c:pt>
                <c:pt idx="116">
                  <c:v>169.03890330756346</c:v>
                </c:pt>
                <c:pt idx="117">
                  <c:v>170.15505062023107</c:v>
                </c:pt>
                <c:pt idx="118">
                  <c:v>175.67807580543814</c:v>
                </c:pt>
                <c:pt idx="119">
                  <c:v>194.84538391126102</c:v>
                </c:pt>
              </c:numCache>
            </c:numRef>
          </c:yVal>
          <c:smooth val="0"/>
        </c:ser>
        <c:dLbls>
          <c:showLegendKey val="0"/>
          <c:showVal val="0"/>
          <c:showCatName val="0"/>
          <c:showSerName val="0"/>
          <c:showPercent val="0"/>
          <c:showBubbleSize val="0"/>
        </c:dLbls>
        <c:axId val="150447232"/>
        <c:axId val="150449152"/>
      </c:scatterChart>
      <c:valAx>
        <c:axId val="150447232"/>
        <c:scaling>
          <c:orientation val="minMax"/>
          <c:max val="0.1"/>
        </c:scaling>
        <c:delete val="0"/>
        <c:axPos val="b"/>
        <c:numFmt formatCode="General" sourceLinked="1"/>
        <c:majorTickMark val="none"/>
        <c:minorTickMark val="none"/>
        <c:tickLblPos val="none"/>
        <c:spPr>
          <a:ln>
            <a:noFill/>
          </a:ln>
        </c:spPr>
        <c:crossAx val="150449152"/>
        <c:crosses val="autoZero"/>
        <c:crossBetween val="midCat"/>
      </c:valAx>
      <c:valAx>
        <c:axId val="150449152"/>
        <c:scaling>
          <c:orientation val="minMax"/>
        </c:scaling>
        <c:delete val="0"/>
        <c:axPos val="l"/>
        <c:title>
          <c:tx>
            <c:rich>
              <a:bodyPr rot="-5400000" vert="horz"/>
              <a:lstStyle/>
              <a:p>
                <a:pPr>
                  <a:defRPr/>
                </a:pPr>
                <a:r>
                  <a:rPr lang="en-US"/>
                  <a:t>Creatinine (mmol/L)</a:t>
                </a:r>
              </a:p>
            </c:rich>
          </c:tx>
          <c:layout/>
          <c:overlay val="0"/>
        </c:title>
        <c:numFmt formatCode="General" sourceLinked="1"/>
        <c:majorTickMark val="out"/>
        <c:minorTickMark val="none"/>
        <c:tickLblPos val="nextTo"/>
        <c:crossAx val="150447232"/>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703130858642664"/>
          <c:y val="7.5400552297251622E-2"/>
          <c:w val="0.26463856723791873"/>
          <c:h val="0.88573392878129042"/>
        </c:manualLayout>
      </c:layout>
      <c:scatterChart>
        <c:scatterStyle val="lineMarker"/>
        <c:varyColors val="0"/>
        <c:ser>
          <c:idx val="0"/>
          <c:order val="0"/>
          <c:tx>
            <c:strRef>
              <c:f>'Feuil1 (2)'!$C$1</c:f>
              <c:strCache>
                <c:ptCount val="1"/>
                <c:pt idx="0">
                  <c:v>creat</c:v>
                </c:pt>
              </c:strCache>
            </c:strRef>
          </c:tx>
          <c:spPr>
            <a:ln w="28575">
              <a:noFill/>
            </a:ln>
          </c:spPr>
          <c:marker>
            <c:symbol val="x"/>
            <c:size val="7"/>
            <c:spPr>
              <a:noFill/>
              <a:ln>
                <a:solidFill>
                  <a:srgbClr val="FF0000"/>
                </a:solidFill>
              </a:ln>
            </c:spPr>
          </c:marker>
          <c:xVal>
            <c:numRef>
              <c:f>'Feuil1 (2)'!$B$2:$B$121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xVal>
          <c:yVal>
            <c:numRef>
              <c:f>'Feuil1 (2)'!$C$2:$C$121</c:f>
              <c:numCache>
                <c:formatCode>General</c:formatCode>
                <c:ptCount val="12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pt idx="80">
                  <c:v>110.71479102757075</c:v>
                </c:pt>
                <c:pt idx="81">
                  <c:v>112.28528535415106</c:v>
                </c:pt>
                <c:pt idx="82">
                  <c:v>112.43143595976832</c:v>
                </c:pt>
                <c:pt idx="83">
                  <c:v>112.46782355523034</c:v>
                </c:pt>
                <c:pt idx="84">
                  <c:v>113.76855396621187</c:v>
                </c:pt>
                <c:pt idx="85">
                  <c:v>114.81302702801852</c:v>
                </c:pt>
                <c:pt idx="86">
                  <c:v>115.62119724158536</c:v>
                </c:pt>
                <c:pt idx="87">
                  <c:v>116.21636813592517</c:v>
                </c:pt>
                <c:pt idx="88">
                  <c:v>116.31405392727487</c:v>
                </c:pt>
                <c:pt idx="89">
                  <c:v>117.30613585176846</c:v>
                </c:pt>
                <c:pt idx="90">
                  <c:v>118.04552356065265</c:v>
                </c:pt>
                <c:pt idx="91">
                  <c:v>118.73264614768932</c:v>
                </c:pt>
                <c:pt idx="92">
                  <c:v>119.12048347755496</c:v>
                </c:pt>
                <c:pt idx="93">
                  <c:v>119.17267231994268</c:v>
                </c:pt>
                <c:pt idx="94">
                  <c:v>120.16185149898114</c:v>
                </c:pt>
                <c:pt idx="95">
                  <c:v>121.72682818641043</c:v>
                </c:pt>
                <c:pt idx="96">
                  <c:v>122.26044737322516</c:v>
                </c:pt>
                <c:pt idx="97">
                  <c:v>122.5200149964373</c:v>
                </c:pt>
                <c:pt idx="98">
                  <c:v>122.56028420888384</c:v>
                </c:pt>
                <c:pt idx="99">
                  <c:v>123.07136916413282</c:v>
                </c:pt>
                <c:pt idx="100">
                  <c:v>124.90462551746059</c:v>
                </c:pt>
                <c:pt idx="101">
                  <c:v>127.28016642196451</c:v>
                </c:pt>
                <c:pt idx="102">
                  <c:v>128.6358258683268</c:v>
                </c:pt>
                <c:pt idx="103">
                  <c:v>129.07691264377632</c:v>
                </c:pt>
                <c:pt idx="104">
                  <c:v>131.5679804978754</c:v>
                </c:pt>
                <c:pt idx="105">
                  <c:v>135.22768895194781</c:v>
                </c:pt>
                <c:pt idx="106">
                  <c:v>143.1004352381882</c:v>
                </c:pt>
                <c:pt idx="107">
                  <c:v>145.95468849193497</c:v>
                </c:pt>
                <c:pt idx="108">
                  <c:v>145.97982328592167</c:v>
                </c:pt>
                <c:pt idx="109">
                  <c:v>146.25065984082511</c:v>
                </c:pt>
                <c:pt idx="110">
                  <c:v>150.41773731284889</c:v>
                </c:pt>
                <c:pt idx="111">
                  <c:v>154.79274397106076</c:v>
                </c:pt>
                <c:pt idx="112">
                  <c:v>156.7399784765922</c:v>
                </c:pt>
                <c:pt idx="113">
                  <c:v>166.25136513201377</c:v>
                </c:pt>
                <c:pt idx="114">
                  <c:v>168.37840061955717</c:v>
                </c:pt>
                <c:pt idx="115">
                  <c:v>168.78008399438554</c:v>
                </c:pt>
                <c:pt idx="116">
                  <c:v>169.03890330756346</c:v>
                </c:pt>
                <c:pt idx="117">
                  <c:v>170.15505062023107</c:v>
                </c:pt>
                <c:pt idx="118">
                  <c:v>175.67807580543814</c:v>
                </c:pt>
                <c:pt idx="119">
                  <c:v>194.84538391126102</c:v>
                </c:pt>
              </c:numCache>
            </c:numRef>
          </c:yVal>
          <c:smooth val="0"/>
        </c:ser>
        <c:dLbls>
          <c:showLegendKey val="0"/>
          <c:showVal val="0"/>
          <c:showCatName val="0"/>
          <c:showSerName val="0"/>
          <c:showPercent val="0"/>
          <c:showBubbleSize val="0"/>
        </c:dLbls>
        <c:axId val="150345984"/>
        <c:axId val="150356352"/>
      </c:scatterChart>
      <c:valAx>
        <c:axId val="150345984"/>
        <c:scaling>
          <c:orientation val="minMax"/>
          <c:max val="0.1"/>
        </c:scaling>
        <c:delete val="0"/>
        <c:axPos val="b"/>
        <c:numFmt formatCode="General" sourceLinked="1"/>
        <c:majorTickMark val="none"/>
        <c:minorTickMark val="none"/>
        <c:tickLblPos val="none"/>
        <c:spPr>
          <a:ln>
            <a:noFill/>
          </a:ln>
        </c:spPr>
        <c:crossAx val="150356352"/>
        <c:crosses val="autoZero"/>
        <c:crossBetween val="midCat"/>
      </c:valAx>
      <c:valAx>
        <c:axId val="150356352"/>
        <c:scaling>
          <c:orientation val="minMax"/>
        </c:scaling>
        <c:delete val="0"/>
        <c:axPos val="l"/>
        <c:title>
          <c:tx>
            <c:rich>
              <a:bodyPr rot="-5400000" vert="horz"/>
              <a:lstStyle/>
              <a:p>
                <a:pPr>
                  <a:defRPr/>
                </a:pPr>
                <a:r>
                  <a:rPr lang="en-US"/>
                  <a:t>Creatinine (mmol/L)</a:t>
                </a:r>
              </a:p>
            </c:rich>
          </c:tx>
          <c:layout/>
          <c:overlay val="0"/>
        </c:title>
        <c:numFmt formatCode="General" sourceLinked="1"/>
        <c:majorTickMark val="out"/>
        <c:minorTickMark val="none"/>
        <c:tickLblPos val="nextTo"/>
        <c:crossAx val="150345984"/>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1.915476134345483E-2"/>
          <c:w val="0.11392825896762908"/>
          <c:h val="0.9428814811322237"/>
        </c:manualLayout>
      </c:layout>
      <c:scatterChart>
        <c:scatterStyle val="lineMarker"/>
        <c:varyColors val="0"/>
        <c:ser>
          <c:idx val="0"/>
          <c:order val="0"/>
          <c:tx>
            <c:strRef>
              <c:f>'Feuil1 (2)'!$C$1</c:f>
              <c:strCache>
                <c:ptCount val="1"/>
                <c:pt idx="0">
                  <c:v>creat</c:v>
                </c:pt>
              </c:strCache>
            </c:strRef>
          </c:tx>
          <c:spPr>
            <a:ln>
              <a:solidFill>
                <a:srgbClr val="00B050"/>
              </a:solidFill>
            </a:ln>
          </c:spPr>
          <c:marker>
            <c:spPr>
              <a:noFill/>
              <a:ln>
                <a:solidFill>
                  <a:srgbClr val="00B050"/>
                </a:solidFill>
              </a:ln>
            </c:spPr>
          </c:marker>
          <c:xVal>
            <c:numRef>
              <c:f>'Feuil1 (2)'!$B$2:$B$82</c:f>
              <c:numCache>
                <c:formatCode>General</c:formatCode>
                <c:ptCount val="8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xVal>
          <c:yVal>
            <c:numRef>
              <c:f>'Feuil1 (2)'!$S$2:$S$82</c:f>
              <c:numCache>
                <c:formatCode>General</c:formatCode>
                <c:ptCount val="81"/>
                <c:pt idx="0">
                  <c:v>76.082500890742168</c:v>
                </c:pt>
                <c:pt idx="1">
                  <c:v>76.574741027079412</c:v>
                </c:pt>
                <c:pt idx="2">
                  <c:v>76.612216559995829</c:v>
                </c:pt>
                <c:pt idx="3">
                  <c:v>76.7383703058197</c:v>
                </c:pt>
                <c:pt idx="4">
                  <c:v>76.965074175433571</c:v>
                </c:pt>
                <c:pt idx="5">
                  <c:v>79.718259632500775</c:v>
                </c:pt>
                <c:pt idx="6">
                  <c:v>82.473423086683312</c:v>
                </c:pt>
                <c:pt idx="7">
                  <c:v>82.931757450338921</c:v>
                </c:pt>
                <c:pt idx="8">
                  <c:v>83.402027108752918</c:v>
                </c:pt>
                <c:pt idx="9">
                  <c:v>84.226284272019896</c:v>
                </c:pt>
                <c:pt idx="10">
                  <c:v>84.876516341733833</c:v>
                </c:pt>
                <c:pt idx="11">
                  <c:v>85.973569258532734</c:v>
                </c:pt>
                <c:pt idx="12">
                  <c:v>86.133688245011953</c:v>
                </c:pt>
                <c:pt idx="13">
                  <c:v>86.290844710420217</c:v>
                </c:pt>
                <c:pt idx="14">
                  <c:v>86.526937574946317</c:v>
                </c:pt>
                <c:pt idx="15">
                  <c:v>87.526483559336583</c:v>
                </c:pt>
                <c:pt idx="16">
                  <c:v>87.615335552199966</c:v>
                </c:pt>
                <c:pt idx="17">
                  <c:v>88.268818694271317</c:v>
                </c:pt>
                <c:pt idx="18">
                  <c:v>88.434912897410157</c:v>
                </c:pt>
                <c:pt idx="19">
                  <c:v>88.582747738295666</c:v>
                </c:pt>
                <c:pt idx="20">
                  <c:v>89.314482511336166</c:v>
                </c:pt>
                <c:pt idx="21">
                  <c:v>89.421230237020552</c:v>
                </c:pt>
                <c:pt idx="22">
                  <c:v>89.649236374229517</c:v>
                </c:pt>
                <c:pt idx="23">
                  <c:v>90.080967611380856</c:v>
                </c:pt>
                <c:pt idx="24">
                  <c:v>90.520970135407737</c:v>
                </c:pt>
                <c:pt idx="25">
                  <c:v>91.436271512544295</c:v>
                </c:pt>
                <c:pt idx="26">
                  <c:v>91.552815092229849</c:v>
                </c:pt>
                <c:pt idx="27">
                  <c:v>91.645911143149732</c:v>
                </c:pt>
                <c:pt idx="28">
                  <c:v>91.950361329793282</c:v>
                </c:pt>
                <c:pt idx="29">
                  <c:v>92.0061820809171</c:v>
                </c:pt>
                <c:pt idx="30">
                  <c:v>92.433896941065541</c:v>
                </c:pt>
                <c:pt idx="31">
                  <c:v>93.025892520410991</c:v>
                </c:pt>
                <c:pt idx="32">
                  <c:v>93.346212734918126</c:v>
                </c:pt>
                <c:pt idx="33">
                  <c:v>94.350161235238474</c:v>
                </c:pt>
                <c:pt idx="34">
                  <c:v>94.635612982921273</c:v>
                </c:pt>
                <c:pt idx="35">
                  <c:v>94.808129122939306</c:v>
                </c:pt>
                <c:pt idx="36">
                  <c:v>95.935823885999156</c:v>
                </c:pt>
                <c:pt idx="37">
                  <c:v>96.832225521554903</c:v>
                </c:pt>
                <c:pt idx="38">
                  <c:v>96.916577252803762</c:v>
                </c:pt>
                <c:pt idx="39">
                  <c:v>97.056519048918815</c:v>
                </c:pt>
                <c:pt idx="40">
                  <c:v>97.941234533384986</c:v>
                </c:pt>
                <c:pt idx="41">
                  <c:v>98.144016133655143</c:v>
                </c:pt>
                <c:pt idx="42">
                  <c:v>98.248593719358823</c:v>
                </c:pt>
                <c:pt idx="43">
                  <c:v>98.421952286124636</c:v>
                </c:pt>
                <c:pt idx="44">
                  <c:v>98.980310475808835</c:v>
                </c:pt>
                <c:pt idx="45">
                  <c:v>100.25656289565795</c:v>
                </c:pt>
                <c:pt idx="46">
                  <c:v>101.47755613352162</c:v>
                </c:pt>
                <c:pt idx="47">
                  <c:v>101.60214977412394</c:v>
                </c:pt>
                <c:pt idx="48">
                  <c:v>101.61884589020926</c:v>
                </c:pt>
                <c:pt idx="49">
                  <c:v>104.21958989814657</c:v>
                </c:pt>
                <c:pt idx="50">
                  <c:v>104.48531475502203</c:v>
                </c:pt>
                <c:pt idx="51">
                  <c:v>104.62958497880892</c:v>
                </c:pt>
                <c:pt idx="52">
                  <c:v>105.53656849065268</c:v>
                </c:pt>
                <c:pt idx="53">
                  <c:v>105.79935874027656</c:v>
                </c:pt>
                <c:pt idx="54">
                  <c:v>106.91603108423246</c:v>
                </c:pt>
                <c:pt idx="55">
                  <c:v>107.33167969222114</c:v>
                </c:pt>
                <c:pt idx="56">
                  <c:v>108.58805310699992</c:v>
                </c:pt>
                <c:pt idx="57">
                  <c:v>109.55222133292814</c:v>
                </c:pt>
                <c:pt idx="58">
                  <c:v>109.91163517360536</c:v>
                </c:pt>
                <c:pt idx="59">
                  <c:v>110.357992187047</c:v>
                </c:pt>
                <c:pt idx="60">
                  <c:v>110.71479102757075</c:v>
                </c:pt>
                <c:pt idx="61">
                  <c:v>112.28528535415106</c:v>
                </c:pt>
                <c:pt idx="62">
                  <c:v>112.43143595976832</c:v>
                </c:pt>
                <c:pt idx="63">
                  <c:v>112.46782355523034</c:v>
                </c:pt>
                <c:pt idx="64">
                  <c:v>113.76855396621187</c:v>
                </c:pt>
                <c:pt idx="65">
                  <c:v>114.81302702801852</c:v>
                </c:pt>
                <c:pt idx="66">
                  <c:v>115.62119724158536</c:v>
                </c:pt>
                <c:pt idx="67">
                  <c:v>116.21636813592517</c:v>
                </c:pt>
                <c:pt idx="68">
                  <c:v>116.31405392727487</c:v>
                </c:pt>
                <c:pt idx="69">
                  <c:v>117.30613585176846</c:v>
                </c:pt>
                <c:pt idx="70">
                  <c:v>118.04552356065265</c:v>
                </c:pt>
                <c:pt idx="71">
                  <c:v>118.73264614768932</c:v>
                </c:pt>
                <c:pt idx="72">
                  <c:v>119.12048347755496</c:v>
                </c:pt>
                <c:pt idx="73">
                  <c:v>119.17267231994268</c:v>
                </c:pt>
                <c:pt idx="74">
                  <c:v>120.16185149898114</c:v>
                </c:pt>
                <c:pt idx="75">
                  <c:v>121.72682818641043</c:v>
                </c:pt>
                <c:pt idx="76">
                  <c:v>122.26044737322516</c:v>
                </c:pt>
                <c:pt idx="77">
                  <c:v>122.5200149964373</c:v>
                </c:pt>
                <c:pt idx="78">
                  <c:v>122.56028420888384</c:v>
                </c:pt>
                <c:pt idx="79">
                  <c:v>123.07136916413282</c:v>
                </c:pt>
                <c:pt idx="80">
                  <c:v>124.90462551746059</c:v>
                </c:pt>
              </c:numCache>
            </c:numRef>
          </c:yVal>
          <c:smooth val="0"/>
        </c:ser>
        <c:dLbls>
          <c:showLegendKey val="0"/>
          <c:showVal val="0"/>
          <c:showCatName val="0"/>
          <c:showSerName val="0"/>
          <c:showPercent val="0"/>
          <c:showBubbleSize val="0"/>
        </c:dLbls>
        <c:axId val="150367616"/>
        <c:axId val="150391040"/>
      </c:scatterChart>
      <c:valAx>
        <c:axId val="150367616"/>
        <c:scaling>
          <c:orientation val="minMax"/>
          <c:max val="0.1"/>
          <c:min val="0"/>
        </c:scaling>
        <c:delete val="0"/>
        <c:axPos val="b"/>
        <c:numFmt formatCode="General" sourceLinked="1"/>
        <c:majorTickMark val="none"/>
        <c:minorTickMark val="none"/>
        <c:tickLblPos val="none"/>
        <c:spPr>
          <a:noFill/>
          <a:ln>
            <a:noFill/>
          </a:ln>
        </c:spPr>
        <c:crossAx val="150391040"/>
        <c:crosses val="autoZero"/>
        <c:crossBetween val="midCat"/>
      </c:valAx>
      <c:valAx>
        <c:axId val="150391040"/>
        <c:scaling>
          <c:orientation val="minMax"/>
          <c:max val="250"/>
        </c:scaling>
        <c:delete val="0"/>
        <c:axPos val="l"/>
        <c:numFmt formatCode="General" sourceLinked="1"/>
        <c:majorTickMark val="out"/>
        <c:minorTickMark val="none"/>
        <c:tickLblPos val="nextTo"/>
        <c:crossAx val="150367616"/>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88883742473369"/>
          <c:y val="7.5400556273749364E-2"/>
          <c:w val="0.26463856723791873"/>
          <c:h val="0.88573392878129042"/>
        </c:manualLayout>
      </c:layout>
      <c:scatterChart>
        <c:scatterStyle val="lineMarker"/>
        <c:varyColors val="0"/>
        <c:ser>
          <c:idx val="0"/>
          <c:order val="0"/>
          <c:tx>
            <c:strRef>
              <c:f>'Feuil1 (2)'!$C$1</c:f>
              <c:strCache>
                <c:ptCount val="1"/>
                <c:pt idx="0">
                  <c:v>creat</c:v>
                </c:pt>
              </c:strCache>
            </c:strRef>
          </c:tx>
          <c:spPr>
            <a:ln w="28575">
              <a:solidFill>
                <a:schemeClr val="accent2"/>
              </a:solidFill>
            </a:ln>
          </c:spPr>
          <c:marker>
            <c:symbol val="x"/>
            <c:size val="7"/>
            <c:spPr>
              <a:noFill/>
              <a:ln>
                <a:solidFill>
                  <a:schemeClr val="accent2"/>
                </a:solidFill>
              </a:ln>
            </c:spPr>
          </c:marker>
          <c:xVal>
            <c:numRef>
              <c:f>'Feuil1 (2)'!$B$2:$B$121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xVal>
          <c:yVal>
            <c:numRef>
              <c:f>'Feuil1 (2)'!$C$2:$C$121</c:f>
              <c:numCache>
                <c:formatCode>General</c:formatCode>
                <c:ptCount val="12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pt idx="80">
                  <c:v>110.71479102757075</c:v>
                </c:pt>
                <c:pt idx="81">
                  <c:v>112.28528535415106</c:v>
                </c:pt>
                <c:pt idx="82">
                  <c:v>112.43143595976832</c:v>
                </c:pt>
                <c:pt idx="83">
                  <c:v>112.46782355523034</c:v>
                </c:pt>
                <c:pt idx="84">
                  <c:v>113.76855396621187</c:v>
                </c:pt>
                <c:pt idx="85">
                  <c:v>114.81302702801852</c:v>
                </c:pt>
                <c:pt idx="86">
                  <c:v>115.62119724158536</c:v>
                </c:pt>
                <c:pt idx="87">
                  <c:v>116.21636813592517</c:v>
                </c:pt>
                <c:pt idx="88">
                  <c:v>116.31405392727487</c:v>
                </c:pt>
                <c:pt idx="89">
                  <c:v>117.30613585176846</c:v>
                </c:pt>
                <c:pt idx="90">
                  <c:v>118.04552356065265</c:v>
                </c:pt>
                <c:pt idx="91">
                  <c:v>118.73264614768932</c:v>
                </c:pt>
                <c:pt idx="92">
                  <c:v>119.12048347755496</c:v>
                </c:pt>
                <c:pt idx="93">
                  <c:v>119.17267231994268</c:v>
                </c:pt>
                <c:pt idx="94">
                  <c:v>120.16185149898114</c:v>
                </c:pt>
                <c:pt idx="95">
                  <c:v>121.72682818641043</c:v>
                </c:pt>
                <c:pt idx="96">
                  <c:v>122.26044737322516</c:v>
                </c:pt>
                <c:pt idx="97">
                  <c:v>122.5200149964373</c:v>
                </c:pt>
                <c:pt idx="98">
                  <c:v>122.56028420888384</c:v>
                </c:pt>
                <c:pt idx="99">
                  <c:v>123.07136916413282</c:v>
                </c:pt>
                <c:pt idx="100">
                  <c:v>124.90462551746059</c:v>
                </c:pt>
                <c:pt idx="101">
                  <c:v>127.28016642196451</c:v>
                </c:pt>
                <c:pt idx="102">
                  <c:v>128.6358258683268</c:v>
                </c:pt>
                <c:pt idx="103">
                  <c:v>129.07691264377632</c:v>
                </c:pt>
                <c:pt idx="104">
                  <c:v>131.5679804978754</c:v>
                </c:pt>
                <c:pt idx="105">
                  <c:v>135.22768895194781</c:v>
                </c:pt>
                <c:pt idx="106">
                  <c:v>143.1004352381882</c:v>
                </c:pt>
                <c:pt idx="107">
                  <c:v>145.95468849193497</c:v>
                </c:pt>
                <c:pt idx="108">
                  <c:v>145.97982328592167</c:v>
                </c:pt>
                <c:pt idx="109">
                  <c:v>146.25065984082511</c:v>
                </c:pt>
                <c:pt idx="110">
                  <c:v>150.41773731284889</c:v>
                </c:pt>
                <c:pt idx="111">
                  <c:v>154.79274397106076</c:v>
                </c:pt>
                <c:pt idx="112">
                  <c:v>156.7399784765922</c:v>
                </c:pt>
                <c:pt idx="113">
                  <c:v>166.25136513201377</c:v>
                </c:pt>
                <c:pt idx="114">
                  <c:v>168.37840061955717</c:v>
                </c:pt>
                <c:pt idx="115">
                  <c:v>168.78008399438554</c:v>
                </c:pt>
                <c:pt idx="116">
                  <c:v>169.03890330756346</c:v>
                </c:pt>
                <c:pt idx="117">
                  <c:v>170.15505062023107</c:v>
                </c:pt>
                <c:pt idx="118">
                  <c:v>175.67807580543814</c:v>
                </c:pt>
                <c:pt idx="119">
                  <c:v>194.84538391126102</c:v>
                </c:pt>
              </c:numCache>
            </c:numRef>
          </c:yVal>
          <c:smooth val="0"/>
        </c:ser>
        <c:dLbls>
          <c:showLegendKey val="0"/>
          <c:showVal val="0"/>
          <c:showCatName val="0"/>
          <c:showSerName val="0"/>
          <c:showPercent val="0"/>
          <c:showBubbleSize val="0"/>
        </c:dLbls>
        <c:axId val="150520576"/>
        <c:axId val="150522496"/>
      </c:scatterChart>
      <c:valAx>
        <c:axId val="150520576"/>
        <c:scaling>
          <c:orientation val="minMax"/>
          <c:max val="0.1"/>
        </c:scaling>
        <c:delete val="0"/>
        <c:axPos val="b"/>
        <c:numFmt formatCode="General" sourceLinked="1"/>
        <c:majorTickMark val="none"/>
        <c:minorTickMark val="none"/>
        <c:tickLblPos val="none"/>
        <c:spPr>
          <a:ln>
            <a:noFill/>
          </a:ln>
        </c:spPr>
        <c:crossAx val="150522496"/>
        <c:crosses val="autoZero"/>
        <c:crossBetween val="midCat"/>
      </c:valAx>
      <c:valAx>
        <c:axId val="150522496"/>
        <c:scaling>
          <c:orientation val="minMax"/>
        </c:scaling>
        <c:delete val="0"/>
        <c:axPos val="l"/>
        <c:title>
          <c:tx>
            <c:rich>
              <a:bodyPr rot="-5400000" vert="horz"/>
              <a:lstStyle/>
              <a:p>
                <a:pPr>
                  <a:defRPr/>
                </a:pPr>
                <a:r>
                  <a:rPr lang="en-US"/>
                  <a:t>Creatinine (mmol/L)</a:t>
                </a:r>
              </a:p>
            </c:rich>
          </c:tx>
          <c:layout/>
          <c:overlay val="0"/>
        </c:title>
        <c:numFmt formatCode="General" sourceLinked="1"/>
        <c:majorTickMark val="out"/>
        <c:minorTickMark val="none"/>
        <c:tickLblPos val="nextTo"/>
        <c:crossAx val="150520576"/>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762029746281715"/>
          <c:y val="1.6493417364745574E-2"/>
          <c:w val="0.11392825896762908"/>
          <c:h val="0.9428814811322237"/>
        </c:manualLayout>
      </c:layout>
      <c:scatterChart>
        <c:scatterStyle val="lineMarker"/>
        <c:varyColors val="0"/>
        <c:ser>
          <c:idx val="0"/>
          <c:order val="0"/>
          <c:tx>
            <c:strRef>
              <c:f>'Feuil1 (2)'!$C$1</c:f>
              <c:strCache>
                <c:ptCount val="1"/>
                <c:pt idx="0">
                  <c:v>creat</c:v>
                </c:pt>
              </c:strCache>
            </c:strRef>
          </c:tx>
          <c:spPr>
            <a:ln>
              <a:solidFill>
                <a:srgbClr val="FF0000"/>
              </a:solidFill>
            </a:ln>
          </c:spPr>
          <c:marker>
            <c:spPr>
              <a:noFill/>
              <a:ln>
                <a:solidFill>
                  <a:srgbClr val="FF0000"/>
                </a:solidFill>
              </a:ln>
            </c:spPr>
          </c:marker>
          <c:xVal>
            <c:numRef>
              <c:f>'Feuil1 (2)'!$B$2:$B$81</c:f>
              <c:numCache>
                <c:formatCode>General</c:formatCode>
                <c:ptCount val="8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numCache>
            </c:numRef>
          </c:xVal>
          <c:yVal>
            <c:numRef>
              <c:f>'Feuil1 (2)'!$C$2:$C$81</c:f>
              <c:numCache>
                <c:formatCode>General</c:formatCode>
                <c:ptCount val="8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numCache>
            </c:numRef>
          </c:yVal>
          <c:smooth val="0"/>
        </c:ser>
        <c:dLbls>
          <c:showLegendKey val="0"/>
          <c:showVal val="0"/>
          <c:showCatName val="0"/>
          <c:showSerName val="0"/>
          <c:showPercent val="0"/>
          <c:showBubbleSize val="0"/>
        </c:dLbls>
        <c:axId val="150538112"/>
        <c:axId val="150560768"/>
      </c:scatterChart>
      <c:valAx>
        <c:axId val="150538112"/>
        <c:scaling>
          <c:orientation val="minMax"/>
          <c:max val="0.1"/>
          <c:min val="0"/>
        </c:scaling>
        <c:delete val="0"/>
        <c:axPos val="b"/>
        <c:numFmt formatCode="General" sourceLinked="1"/>
        <c:majorTickMark val="none"/>
        <c:minorTickMark val="none"/>
        <c:tickLblPos val="none"/>
        <c:spPr>
          <a:noFill/>
          <a:ln>
            <a:noFill/>
          </a:ln>
        </c:spPr>
        <c:crossAx val="150560768"/>
        <c:crosses val="autoZero"/>
        <c:crossBetween val="midCat"/>
      </c:valAx>
      <c:valAx>
        <c:axId val="150560768"/>
        <c:scaling>
          <c:orientation val="minMax"/>
          <c:max val="250"/>
        </c:scaling>
        <c:delete val="0"/>
        <c:axPos val="l"/>
        <c:numFmt formatCode="General" sourceLinked="1"/>
        <c:majorTickMark val="out"/>
        <c:minorTickMark val="none"/>
        <c:tickLblPos val="nextTo"/>
        <c:crossAx val="150538112"/>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1.915476134345483E-2"/>
          <c:w val="0.11392825896762908"/>
          <c:h val="0.9428814811322237"/>
        </c:manualLayout>
      </c:layout>
      <c:scatterChart>
        <c:scatterStyle val="lineMarker"/>
        <c:varyColors val="0"/>
        <c:ser>
          <c:idx val="0"/>
          <c:order val="0"/>
          <c:tx>
            <c:strRef>
              <c:f>'Feuil1 (2)'!$C$1</c:f>
              <c:strCache>
                <c:ptCount val="1"/>
                <c:pt idx="0">
                  <c:v>creat</c:v>
                </c:pt>
              </c:strCache>
            </c:strRef>
          </c:tx>
          <c:spPr>
            <a:ln>
              <a:solidFill>
                <a:srgbClr val="00B050"/>
              </a:solidFill>
            </a:ln>
          </c:spPr>
          <c:marker>
            <c:spPr>
              <a:noFill/>
              <a:ln>
                <a:solidFill>
                  <a:srgbClr val="00B050"/>
                </a:solidFill>
              </a:ln>
            </c:spPr>
          </c:marker>
          <c:xVal>
            <c:numRef>
              <c:f>'Feuil1 (2)'!$B$62:$B$121</c:f>
              <c:numCache>
                <c:formatCode>General</c:formatCode>
                <c:ptCount val="6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numCache>
            </c:numRef>
          </c:xVal>
          <c:yVal>
            <c:numRef>
              <c:f>'Feuil1 (2)'!$C$62:$C$121</c:f>
              <c:numCache>
                <c:formatCode>General</c:formatCode>
                <c:ptCount val="60"/>
                <c:pt idx="0">
                  <c:v>97.941234533384986</c:v>
                </c:pt>
                <c:pt idx="1">
                  <c:v>98.144016133655143</c:v>
                </c:pt>
                <c:pt idx="2">
                  <c:v>98.248593719358823</c:v>
                </c:pt>
                <c:pt idx="3">
                  <c:v>98.421952286124636</c:v>
                </c:pt>
                <c:pt idx="4">
                  <c:v>98.980310475808835</c:v>
                </c:pt>
                <c:pt idx="5">
                  <c:v>100.25656289565795</c:v>
                </c:pt>
                <c:pt idx="6">
                  <c:v>101.47755613352162</c:v>
                </c:pt>
                <c:pt idx="7">
                  <c:v>101.60214977412394</c:v>
                </c:pt>
                <c:pt idx="8">
                  <c:v>101.61884589020926</c:v>
                </c:pt>
                <c:pt idx="9">
                  <c:v>104.21958989814657</c:v>
                </c:pt>
                <c:pt idx="10">
                  <c:v>104.48531475502203</c:v>
                </c:pt>
                <c:pt idx="11">
                  <c:v>104.62958497880892</c:v>
                </c:pt>
                <c:pt idx="12">
                  <c:v>105.53656849065268</c:v>
                </c:pt>
                <c:pt idx="13">
                  <c:v>105.79935874027656</c:v>
                </c:pt>
                <c:pt idx="14">
                  <c:v>106.91603108423246</c:v>
                </c:pt>
                <c:pt idx="15">
                  <c:v>107.33167969222114</c:v>
                </c:pt>
                <c:pt idx="16">
                  <c:v>108.58805310699992</c:v>
                </c:pt>
                <c:pt idx="17">
                  <c:v>109.55222133292814</c:v>
                </c:pt>
                <c:pt idx="18">
                  <c:v>109.91163517360536</c:v>
                </c:pt>
                <c:pt idx="19">
                  <c:v>110.357992187047</c:v>
                </c:pt>
                <c:pt idx="20">
                  <c:v>110.71479102757075</c:v>
                </c:pt>
                <c:pt idx="21">
                  <c:v>112.28528535415106</c:v>
                </c:pt>
                <c:pt idx="22">
                  <c:v>112.43143595976832</c:v>
                </c:pt>
                <c:pt idx="23">
                  <c:v>112.46782355523034</c:v>
                </c:pt>
                <c:pt idx="24">
                  <c:v>113.76855396621187</c:v>
                </c:pt>
                <c:pt idx="25">
                  <c:v>114.81302702801852</c:v>
                </c:pt>
                <c:pt idx="26">
                  <c:v>115.62119724158536</c:v>
                </c:pt>
                <c:pt idx="27">
                  <c:v>116.21636813592517</c:v>
                </c:pt>
                <c:pt idx="28">
                  <c:v>116.31405392727487</c:v>
                </c:pt>
                <c:pt idx="29">
                  <c:v>117.30613585176846</c:v>
                </c:pt>
                <c:pt idx="30">
                  <c:v>118.04552356065265</c:v>
                </c:pt>
                <c:pt idx="31">
                  <c:v>118.73264614768932</c:v>
                </c:pt>
                <c:pt idx="32">
                  <c:v>119.12048347755496</c:v>
                </c:pt>
                <c:pt idx="33">
                  <c:v>119.17267231994268</c:v>
                </c:pt>
                <c:pt idx="34">
                  <c:v>120.16185149898114</c:v>
                </c:pt>
                <c:pt idx="35">
                  <c:v>121.72682818641043</c:v>
                </c:pt>
                <c:pt idx="36">
                  <c:v>122.26044737322516</c:v>
                </c:pt>
                <c:pt idx="37">
                  <c:v>122.5200149964373</c:v>
                </c:pt>
                <c:pt idx="38">
                  <c:v>122.56028420888384</c:v>
                </c:pt>
                <c:pt idx="39">
                  <c:v>123.07136916413282</c:v>
                </c:pt>
                <c:pt idx="40">
                  <c:v>124.90462551746059</c:v>
                </c:pt>
                <c:pt idx="41">
                  <c:v>127.28016642196451</c:v>
                </c:pt>
                <c:pt idx="42">
                  <c:v>128.6358258683268</c:v>
                </c:pt>
                <c:pt idx="43">
                  <c:v>129.07691264377632</c:v>
                </c:pt>
                <c:pt idx="44">
                  <c:v>131.5679804978754</c:v>
                </c:pt>
                <c:pt idx="45">
                  <c:v>135.22768895194781</c:v>
                </c:pt>
                <c:pt idx="46">
                  <c:v>143.1004352381882</c:v>
                </c:pt>
                <c:pt idx="47">
                  <c:v>145.95468849193497</c:v>
                </c:pt>
                <c:pt idx="48">
                  <c:v>145.97982328592167</c:v>
                </c:pt>
                <c:pt idx="49">
                  <c:v>146.25065984082511</c:v>
                </c:pt>
                <c:pt idx="50">
                  <c:v>150.41773731284889</c:v>
                </c:pt>
                <c:pt idx="51">
                  <c:v>154.79274397106076</c:v>
                </c:pt>
                <c:pt idx="52">
                  <c:v>156.7399784765922</c:v>
                </c:pt>
                <c:pt idx="53">
                  <c:v>166.25136513201377</c:v>
                </c:pt>
                <c:pt idx="54">
                  <c:v>168.37840061955717</c:v>
                </c:pt>
                <c:pt idx="55">
                  <c:v>168.78008399438554</c:v>
                </c:pt>
                <c:pt idx="56">
                  <c:v>169.03890330756346</c:v>
                </c:pt>
                <c:pt idx="57">
                  <c:v>170.15505062023107</c:v>
                </c:pt>
                <c:pt idx="58">
                  <c:v>175.67807580543814</c:v>
                </c:pt>
                <c:pt idx="59">
                  <c:v>194.84538391126102</c:v>
                </c:pt>
              </c:numCache>
            </c:numRef>
          </c:yVal>
          <c:smooth val="0"/>
        </c:ser>
        <c:dLbls>
          <c:showLegendKey val="0"/>
          <c:showVal val="0"/>
          <c:showCatName val="0"/>
          <c:showSerName val="0"/>
          <c:showPercent val="0"/>
          <c:showBubbleSize val="0"/>
        </c:dLbls>
        <c:axId val="150567552"/>
        <c:axId val="150586112"/>
      </c:scatterChart>
      <c:valAx>
        <c:axId val="150567552"/>
        <c:scaling>
          <c:orientation val="minMax"/>
          <c:max val="0.1"/>
          <c:min val="0"/>
        </c:scaling>
        <c:delete val="0"/>
        <c:axPos val="b"/>
        <c:numFmt formatCode="General" sourceLinked="1"/>
        <c:majorTickMark val="none"/>
        <c:minorTickMark val="none"/>
        <c:tickLblPos val="none"/>
        <c:spPr>
          <a:noFill/>
          <a:ln>
            <a:noFill/>
          </a:ln>
        </c:spPr>
        <c:crossAx val="150586112"/>
        <c:crosses val="autoZero"/>
        <c:crossBetween val="midCat"/>
      </c:valAx>
      <c:valAx>
        <c:axId val="150586112"/>
        <c:scaling>
          <c:orientation val="minMax"/>
          <c:max val="250"/>
        </c:scaling>
        <c:delete val="0"/>
        <c:axPos val="l"/>
        <c:numFmt formatCode="General" sourceLinked="1"/>
        <c:majorTickMark val="out"/>
        <c:minorTickMark val="none"/>
        <c:tickLblPos val="nextTo"/>
        <c:crossAx val="150567552"/>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703130858642664"/>
          <c:y val="7.5400552297251622E-2"/>
          <c:w val="0.26463856723791873"/>
          <c:h val="0.88573392878129042"/>
        </c:manualLayout>
      </c:layout>
      <c:scatterChart>
        <c:scatterStyle val="lineMarker"/>
        <c:varyColors val="0"/>
        <c:ser>
          <c:idx val="0"/>
          <c:order val="0"/>
          <c:tx>
            <c:strRef>
              <c:f>'Feuil1 (2)'!$C$1</c:f>
              <c:strCache>
                <c:ptCount val="1"/>
                <c:pt idx="0">
                  <c:v>creat</c:v>
                </c:pt>
              </c:strCache>
            </c:strRef>
          </c:tx>
          <c:spPr>
            <a:ln w="28575">
              <a:solidFill>
                <a:schemeClr val="accent2"/>
              </a:solidFill>
            </a:ln>
          </c:spPr>
          <c:marker>
            <c:symbol val="x"/>
            <c:size val="7"/>
            <c:spPr>
              <a:noFill/>
              <a:ln>
                <a:solidFill>
                  <a:schemeClr val="accent2"/>
                </a:solidFill>
              </a:ln>
            </c:spPr>
          </c:marker>
          <c:xVal>
            <c:numRef>
              <c:f>'Feuil1 (2)'!$B$2:$B$121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xVal>
          <c:yVal>
            <c:numRef>
              <c:f>'Feuil1 (2)'!$C$2:$C$121</c:f>
              <c:numCache>
                <c:formatCode>General</c:formatCode>
                <c:ptCount val="12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pt idx="80">
                  <c:v>110.71479102757075</c:v>
                </c:pt>
                <c:pt idx="81">
                  <c:v>112.28528535415106</c:v>
                </c:pt>
                <c:pt idx="82">
                  <c:v>112.43143595976832</c:v>
                </c:pt>
                <c:pt idx="83">
                  <c:v>112.46782355523034</c:v>
                </c:pt>
                <c:pt idx="84">
                  <c:v>113.76855396621187</c:v>
                </c:pt>
                <c:pt idx="85">
                  <c:v>114.81302702801852</c:v>
                </c:pt>
                <c:pt idx="86">
                  <c:v>115.62119724158536</c:v>
                </c:pt>
                <c:pt idx="87">
                  <c:v>116.21636813592517</c:v>
                </c:pt>
                <c:pt idx="88">
                  <c:v>116.31405392727487</c:v>
                </c:pt>
                <c:pt idx="89">
                  <c:v>117.30613585176846</c:v>
                </c:pt>
                <c:pt idx="90">
                  <c:v>118.04552356065265</c:v>
                </c:pt>
                <c:pt idx="91">
                  <c:v>118.73264614768932</c:v>
                </c:pt>
                <c:pt idx="92">
                  <c:v>119.12048347755496</c:v>
                </c:pt>
                <c:pt idx="93">
                  <c:v>119.17267231994268</c:v>
                </c:pt>
                <c:pt idx="94">
                  <c:v>120.16185149898114</c:v>
                </c:pt>
                <c:pt idx="95">
                  <c:v>121.72682818641043</c:v>
                </c:pt>
                <c:pt idx="96">
                  <c:v>122.26044737322516</c:v>
                </c:pt>
                <c:pt idx="97">
                  <c:v>122.5200149964373</c:v>
                </c:pt>
                <c:pt idx="98">
                  <c:v>122.56028420888384</c:v>
                </c:pt>
                <c:pt idx="99">
                  <c:v>123.07136916413282</c:v>
                </c:pt>
                <c:pt idx="100">
                  <c:v>124.90462551746059</c:v>
                </c:pt>
                <c:pt idx="101">
                  <c:v>127.28016642196451</c:v>
                </c:pt>
                <c:pt idx="102">
                  <c:v>128.6358258683268</c:v>
                </c:pt>
                <c:pt idx="103">
                  <c:v>129.07691264377632</c:v>
                </c:pt>
                <c:pt idx="104">
                  <c:v>131.5679804978754</c:v>
                </c:pt>
                <c:pt idx="105">
                  <c:v>135.22768895194781</c:v>
                </c:pt>
                <c:pt idx="106">
                  <c:v>143.1004352381882</c:v>
                </c:pt>
                <c:pt idx="107">
                  <c:v>145.95468849193497</c:v>
                </c:pt>
                <c:pt idx="108">
                  <c:v>145.97982328592167</c:v>
                </c:pt>
                <c:pt idx="109">
                  <c:v>146.25065984082511</c:v>
                </c:pt>
                <c:pt idx="110">
                  <c:v>150.41773731284889</c:v>
                </c:pt>
                <c:pt idx="111">
                  <c:v>154.79274397106076</c:v>
                </c:pt>
                <c:pt idx="112">
                  <c:v>156.7399784765922</c:v>
                </c:pt>
                <c:pt idx="113">
                  <c:v>166.25136513201377</c:v>
                </c:pt>
                <c:pt idx="114">
                  <c:v>168.37840061955717</c:v>
                </c:pt>
                <c:pt idx="115">
                  <c:v>168.78008399438554</c:v>
                </c:pt>
                <c:pt idx="116">
                  <c:v>169.03890330756346</c:v>
                </c:pt>
                <c:pt idx="117">
                  <c:v>170.15505062023107</c:v>
                </c:pt>
                <c:pt idx="118">
                  <c:v>175.67807580543814</c:v>
                </c:pt>
                <c:pt idx="119">
                  <c:v>194.84538391126102</c:v>
                </c:pt>
              </c:numCache>
            </c:numRef>
          </c:yVal>
          <c:smooth val="0"/>
        </c:ser>
        <c:dLbls>
          <c:showLegendKey val="0"/>
          <c:showVal val="0"/>
          <c:showCatName val="0"/>
          <c:showSerName val="0"/>
          <c:showPercent val="0"/>
          <c:showBubbleSize val="0"/>
        </c:dLbls>
        <c:axId val="150592896"/>
        <c:axId val="150615552"/>
      </c:scatterChart>
      <c:valAx>
        <c:axId val="150592896"/>
        <c:scaling>
          <c:orientation val="minMax"/>
          <c:max val="0.1"/>
        </c:scaling>
        <c:delete val="0"/>
        <c:axPos val="b"/>
        <c:numFmt formatCode="General" sourceLinked="1"/>
        <c:majorTickMark val="none"/>
        <c:minorTickMark val="none"/>
        <c:tickLblPos val="none"/>
        <c:spPr>
          <a:ln>
            <a:noFill/>
          </a:ln>
        </c:spPr>
        <c:crossAx val="150615552"/>
        <c:crosses val="autoZero"/>
        <c:crossBetween val="midCat"/>
      </c:valAx>
      <c:valAx>
        <c:axId val="150615552"/>
        <c:scaling>
          <c:orientation val="minMax"/>
        </c:scaling>
        <c:delete val="0"/>
        <c:axPos val="l"/>
        <c:title>
          <c:tx>
            <c:rich>
              <a:bodyPr rot="-5400000" vert="horz"/>
              <a:lstStyle/>
              <a:p>
                <a:pPr>
                  <a:defRPr/>
                </a:pPr>
                <a:r>
                  <a:rPr lang="en-US"/>
                  <a:t>Creatinine (mmol/L)</a:t>
                </a:r>
              </a:p>
            </c:rich>
          </c:tx>
          <c:layout/>
          <c:overlay val="0"/>
        </c:title>
        <c:numFmt formatCode="General" sourceLinked="1"/>
        <c:majorTickMark val="out"/>
        <c:minorTickMark val="none"/>
        <c:tickLblPos val="nextTo"/>
        <c:crossAx val="150592896"/>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703130858642664"/>
          <c:y val="7.5400552297251622E-2"/>
          <c:w val="0.26463856723791873"/>
          <c:h val="0.88573392878129042"/>
        </c:manualLayout>
      </c:layout>
      <c:scatterChart>
        <c:scatterStyle val="lineMarker"/>
        <c:varyColors val="0"/>
        <c:ser>
          <c:idx val="0"/>
          <c:order val="0"/>
          <c:tx>
            <c:strRef>
              <c:f>'Feuil1 (2)'!$C$1</c:f>
              <c:strCache>
                <c:ptCount val="1"/>
                <c:pt idx="0">
                  <c:v>creat</c:v>
                </c:pt>
              </c:strCache>
            </c:strRef>
          </c:tx>
          <c:spPr>
            <a:ln w="28575">
              <a:noFill/>
            </a:ln>
          </c:spPr>
          <c:marker>
            <c:symbol val="x"/>
            <c:size val="7"/>
            <c:spPr>
              <a:noFill/>
              <a:ln>
                <a:solidFill>
                  <a:srgbClr val="FF0000"/>
                </a:solidFill>
              </a:ln>
            </c:spPr>
          </c:marker>
          <c:xVal>
            <c:numRef>
              <c:f>'Feuil1 (2)'!$B$2:$B$121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xVal>
          <c:yVal>
            <c:numRef>
              <c:f>'Feuil1 (2)'!$C$2:$C$121</c:f>
              <c:numCache>
                <c:formatCode>General</c:formatCode>
                <c:ptCount val="12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pt idx="80">
                  <c:v>110.71479102757075</c:v>
                </c:pt>
                <c:pt idx="81">
                  <c:v>112.28528535415106</c:v>
                </c:pt>
                <c:pt idx="82">
                  <c:v>112.43143595976832</c:v>
                </c:pt>
                <c:pt idx="83">
                  <c:v>112.46782355523034</c:v>
                </c:pt>
                <c:pt idx="84">
                  <c:v>113.76855396621187</c:v>
                </c:pt>
                <c:pt idx="85">
                  <c:v>114.81302702801852</c:v>
                </c:pt>
                <c:pt idx="86">
                  <c:v>115.62119724158536</c:v>
                </c:pt>
                <c:pt idx="87">
                  <c:v>116.21636813592517</c:v>
                </c:pt>
                <c:pt idx="88">
                  <c:v>116.31405392727487</c:v>
                </c:pt>
                <c:pt idx="89">
                  <c:v>117.30613585176846</c:v>
                </c:pt>
                <c:pt idx="90">
                  <c:v>118.04552356065265</c:v>
                </c:pt>
                <c:pt idx="91">
                  <c:v>118.73264614768932</c:v>
                </c:pt>
                <c:pt idx="92">
                  <c:v>119.12048347755496</c:v>
                </c:pt>
                <c:pt idx="93">
                  <c:v>119.17267231994268</c:v>
                </c:pt>
                <c:pt idx="94">
                  <c:v>120.16185149898114</c:v>
                </c:pt>
                <c:pt idx="95">
                  <c:v>121.72682818641043</c:v>
                </c:pt>
                <c:pt idx="96">
                  <c:v>122.26044737322516</c:v>
                </c:pt>
                <c:pt idx="97">
                  <c:v>122.5200149964373</c:v>
                </c:pt>
                <c:pt idx="98">
                  <c:v>122.56028420888384</c:v>
                </c:pt>
                <c:pt idx="99">
                  <c:v>123.07136916413282</c:v>
                </c:pt>
                <c:pt idx="100">
                  <c:v>124.90462551746059</c:v>
                </c:pt>
                <c:pt idx="101">
                  <c:v>127.28016642196451</c:v>
                </c:pt>
                <c:pt idx="102">
                  <c:v>128.6358258683268</c:v>
                </c:pt>
                <c:pt idx="103">
                  <c:v>129.07691264377632</c:v>
                </c:pt>
                <c:pt idx="104">
                  <c:v>131.5679804978754</c:v>
                </c:pt>
                <c:pt idx="105">
                  <c:v>135.22768895194781</c:v>
                </c:pt>
                <c:pt idx="106">
                  <c:v>143.1004352381882</c:v>
                </c:pt>
                <c:pt idx="107">
                  <c:v>145.95468849193497</c:v>
                </c:pt>
                <c:pt idx="108">
                  <c:v>145.97982328592167</c:v>
                </c:pt>
                <c:pt idx="109">
                  <c:v>146.25065984082511</c:v>
                </c:pt>
                <c:pt idx="110">
                  <c:v>150.41773731284889</c:v>
                </c:pt>
                <c:pt idx="111">
                  <c:v>154.79274397106076</c:v>
                </c:pt>
                <c:pt idx="112">
                  <c:v>156.7399784765922</c:v>
                </c:pt>
                <c:pt idx="113">
                  <c:v>166.25136513201377</c:v>
                </c:pt>
                <c:pt idx="114">
                  <c:v>168.37840061955717</c:v>
                </c:pt>
                <c:pt idx="115">
                  <c:v>168.78008399438554</c:v>
                </c:pt>
                <c:pt idx="116">
                  <c:v>169.03890330756346</c:v>
                </c:pt>
                <c:pt idx="117">
                  <c:v>170.15505062023107</c:v>
                </c:pt>
                <c:pt idx="118">
                  <c:v>175.67807580543814</c:v>
                </c:pt>
                <c:pt idx="119">
                  <c:v>194.84538391126102</c:v>
                </c:pt>
              </c:numCache>
            </c:numRef>
          </c:yVal>
          <c:smooth val="0"/>
        </c:ser>
        <c:dLbls>
          <c:showLegendKey val="0"/>
          <c:showVal val="0"/>
          <c:showCatName val="0"/>
          <c:showSerName val="0"/>
          <c:showPercent val="0"/>
          <c:showBubbleSize val="0"/>
        </c:dLbls>
        <c:axId val="150639360"/>
        <c:axId val="150641280"/>
      </c:scatterChart>
      <c:valAx>
        <c:axId val="150639360"/>
        <c:scaling>
          <c:orientation val="minMax"/>
          <c:max val="0.1"/>
        </c:scaling>
        <c:delete val="0"/>
        <c:axPos val="b"/>
        <c:numFmt formatCode="General" sourceLinked="1"/>
        <c:majorTickMark val="none"/>
        <c:minorTickMark val="none"/>
        <c:tickLblPos val="none"/>
        <c:spPr>
          <a:ln>
            <a:noFill/>
          </a:ln>
        </c:spPr>
        <c:crossAx val="150641280"/>
        <c:crosses val="autoZero"/>
        <c:crossBetween val="midCat"/>
      </c:valAx>
      <c:valAx>
        <c:axId val="150641280"/>
        <c:scaling>
          <c:orientation val="minMax"/>
        </c:scaling>
        <c:delete val="0"/>
        <c:axPos val="l"/>
        <c:title>
          <c:tx>
            <c:rich>
              <a:bodyPr rot="-5400000" vert="horz"/>
              <a:lstStyle/>
              <a:p>
                <a:pPr>
                  <a:defRPr/>
                </a:pPr>
                <a:r>
                  <a:rPr lang="en-US"/>
                  <a:t>Creatinine (mmol/L)</a:t>
                </a:r>
              </a:p>
            </c:rich>
          </c:tx>
          <c:layout/>
          <c:overlay val="0"/>
        </c:title>
        <c:numFmt formatCode="General" sourceLinked="1"/>
        <c:majorTickMark val="out"/>
        <c:minorTickMark val="none"/>
        <c:tickLblPos val="nextTo"/>
        <c:crossAx val="150639360"/>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1.915476134345483E-2"/>
          <c:w val="0.11392825896762908"/>
          <c:h val="0.9428814811322237"/>
        </c:manualLayout>
      </c:layout>
      <c:scatterChart>
        <c:scatterStyle val="lineMarker"/>
        <c:varyColors val="0"/>
        <c:ser>
          <c:idx val="0"/>
          <c:order val="0"/>
          <c:tx>
            <c:strRef>
              <c:f>'Feuil1 (2)'!$C$1</c:f>
              <c:strCache>
                <c:ptCount val="1"/>
                <c:pt idx="0">
                  <c:v>creat</c:v>
                </c:pt>
              </c:strCache>
            </c:strRef>
          </c:tx>
          <c:spPr>
            <a:ln>
              <a:solidFill>
                <a:srgbClr val="00B050"/>
              </a:solidFill>
            </a:ln>
          </c:spPr>
          <c:marker>
            <c:spPr>
              <a:noFill/>
              <a:ln>
                <a:solidFill>
                  <a:srgbClr val="00B050"/>
                </a:solidFill>
              </a:ln>
            </c:spPr>
          </c:marker>
          <c:xVal>
            <c:numRef>
              <c:f>'Feuil1 (2)'!$B$2:$B$82</c:f>
              <c:numCache>
                <c:formatCode>General</c:formatCode>
                <c:ptCount val="8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xVal>
          <c:yVal>
            <c:numRef>
              <c:f>'Feuil1 (2)'!$S$2:$S$82</c:f>
              <c:numCache>
                <c:formatCode>General</c:formatCode>
                <c:ptCount val="81"/>
                <c:pt idx="0">
                  <c:v>76.082500890742168</c:v>
                </c:pt>
                <c:pt idx="1">
                  <c:v>76.574741027079412</c:v>
                </c:pt>
                <c:pt idx="2">
                  <c:v>76.612216559995829</c:v>
                </c:pt>
                <c:pt idx="3">
                  <c:v>76.7383703058197</c:v>
                </c:pt>
                <c:pt idx="4">
                  <c:v>76.965074175433571</c:v>
                </c:pt>
                <c:pt idx="5">
                  <c:v>79.718259632500775</c:v>
                </c:pt>
                <c:pt idx="6">
                  <c:v>82.473423086683312</c:v>
                </c:pt>
                <c:pt idx="7">
                  <c:v>82.931757450338921</c:v>
                </c:pt>
                <c:pt idx="8">
                  <c:v>83.402027108752918</c:v>
                </c:pt>
                <c:pt idx="9">
                  <c:v>84.226284272019896</c:v>
                </c:pt>
                <c:pt idx="10">
                  <c:v>84.876516341733833</c:v>
                </c:pt>
                <c:pt idx="11">
                  <c:v>85.973569258532734</c:v>
                </c:pt>
                <c:pt idx="12">
                  <c:v>86.133688245011953</c:v>
                </c:pt>
                <c:pt idx="13">
                  <c:v>86.290844710420217</c:v>
                </c:pt>
                <c:pt idx="14">
                  <c:v>86.526937574946317</c:v>
                </c:pt>
                <c:pt idx="15">
                  <c:v>87.526483559336583</c:v>
                </c:pt>
                <c:pt idx="16">
                  <c:v>87.615335552199966</c:v>
                </c:pt>
                <c:pt idx="17">
                  <c:v>88.268818694271317</c:v>
                </c:pt>
                <c:pt idx="18">
                  <c:v>88.434912897410157</c:v>
                </c:pt>
                <c:pt idx="19">
                  <c:v>88.582747738295666</c:v>
                </c:pt>
                <c:pt idx="20">
                  <c:v>89.314482511336166</c:v>
                </c:pt>
                <c:pt idx="21">
                  <c:v>89.421230237020552</c:v>
                </c:pt>
                <c:pt idx="22">
                  <c:v>89.649236374229517</c:v>
                </c:pt>
                <c:pt idx="23">
                  <c:v>90.080967611380856</c:v>
                </c:pt>
                <c:pt idx="24">
                  <c:v>90.520970135407737</c:v>
                </c:pt>
                <c:pt idx="25">
                  <c:v>91.436271512544295</c:v>
                </c:pt>
                <c:pt idx="26">
                  <c:v>91.552815092229849</c:v>
                </c:pt>
                <c:pt idx="27">
                  <c:v>91.645911143149732</c:v>
                </c:pt>
                <c:pt idx="28">
                  <c:v>91.950361329793282</c:v>
                </c:pt>
                <c:pt idx="29">
                  <c:v>92.0061820809171</c:v>
                </c:pt>
                <c:pt idx="30">
                  <c:v>92.433896941065541</c:v>
                </c:pt>
                <c:pt idx="31">
                  <c:v>93.025892520410991</c:v>
                </c:pt>
                <c:pt idx="32">
                  <c:v>93.346212734918126</c:v>
                </c:pt>
                <c:pt idx="33">
                  <c:v>94.350161235238474</c:v>
                </c:pt>
                <c:pt idx="34">
                  <c:v>94.635612982921273</c:v>
                </c:pt>
                <c:pt idx="35">
                  <c:v>94.808129122939306</c:v>
                </c:pt>
                <c:pt idx="36">
                  <c:v>95.935823885999156</c:v>
                </c:pt>
                <c:pt idx="37">
                  <c:v>96.832225521554903</c:v>
                </c:pt>
                <c:pt idx="38">
                  <c:v>96.916577252803762</c:v>
                </c:pt>
                <c:pt idx="39">
                  <c:v>97.056519048918815</c:v>
                </c:pt>
                <c:pt idx="40">
                  <c:v>97.941234533384986</c:v>
                </c:pt>
                <c:pt idx="41">
                  <c:v>98.144016133655143</c:v>
                </c:pt>
                <c:pt idx="42">
                  <c:v>98.248593719358823</c:v>
                </c:pt>
                <c:pt idx="43">
                  <c:v>98.421952286124636</c:v>
                </c:pt>
                <c:pt idx="44">
                  <c:v>98.980310475808835</c:v>
                </c:pt>
                <c:pt idx="45">
                  <c:v>100.25656289565795</c:v>
                </c:pt>
                <c:pt idx="46">
                  <c:v>101.47755613352162</c:v>
                </c:pt>
                <c:pt idx="47">
                  <c:v>101.60214977412394</c:v>
                </c:pt>
                <c:pt idx="48">
                  <c:v>101.61884589020926</c:v>
                </c:pt>
                <c:pt idx="49">
                  <c:v>104.21958989814657</c:v>
                </c:pt>
                <c:pt idx="50">
                  <c:v>104.48531475502203</c:v>
                </c:pt>
                <c:pt idx="51">
                  <c:v>104.62958497880892</c:v>
                </c:pt>
                <c:pt idx="52">
                  <c:v>105.53656849065268</c:v>
                </c:pt>
                <c:pt idx="53">
                  <c:v>105.79935874027656</c:v>
                </c:pt>
                <c:pt idx="54">
                  <c:v>106.91603108423246</c:v>
                </c:pt>
                <c:pt idx="55">
                  <c:v>107.33167969222114</c:v>
                </c:pt>
                <c:pt idx="56">
                  <c:v>108.58805310699992</c:v>
                </c:pt>
                <c:pt idx="57">
                  <c:v>109.55222133292814</c:v>
                </c:pt>
                <c:pt idx="58">
                  <c:v>109.91163517360536</c:v>
                </c:pt>
                <c:pt idx="59">
                  <c:v>110.357992187047</c:v>
                </c:pt>
                <c:pt idx="60">
                  <c:v>110.71479102757075</c:v>
                </c:pt>
                <c:pt idx="61">
                  <c:v>112.28528535415106</c:v>
                </c:pt>
                <c:pt idx="62">
                  <c:v>112.43143595976832</c:v>
                </c:pt>
                <c:pt idx="63">
                  <c:v>112.46782355523034</c:v>
                </c:pt>
                <c:pt idx="64">
                  <c:v>113.76855396621187</c:v>
                </c:pt>
                <c:pt idx="65">
                  <c:v>114.81302702801852</c:v>
                </c:pt>
                <c:pt idx="66">
                  <c:v>115.62119724158536</c:v>
                </c:pt>
                <c:pt idx="67">
                  <c:v>116.21636813592517</c:v>
                </c:pt>
                <c:pt idx="68">
                  <c:v>116.31405392727487</c:v>
                </c:pt>
                <c:pt idx="69">
                  <c:v>117.30613585176846</c:v>
                </c:pt>
                <c:pt idx="70">
                  <c:v>118.04552356065265</c:v>
                </c:pt>
                <c:pt idx="71">
                  <c:v>118.73264614768932</c:v>
                </c:pt>
                <c:pt idx="72">
                  <c:v>119.12048347755496</c:v>
                </c:pt>
                <c:pt idx="73">
                  <c:v>119.17267231994268</c:v>
                </c:pt>
                <c:pt idx="74">
                  <c:v>120.16185149898114</c:v>
                </c:pt>
                <c:pt idx="75">
                  <c:v>121.72682818641043</c:v>
                </c:pt>
                <c:pt idx="76">
                  <c:v>122.26044737322516</c:v>
                </c:pt>
                <c:pt idx="77">
                  <c:v>122.5200149964373</c:v>
                </c:pt>
                <c:pt idx="78">
                  <c:v>122.56028420888384</c:v>
                </c:pt>
                <c:pt idx="79">
                  <c:v>123.07136916413282</c:v>
                </c:pt>
                <c:pt idx="80">
                  <c:v>124.90462551746059</c:v>
                </c:pt>
              </c:numCache>
            </c:numRef>
          </c:yVal>
          <c:smooth val="0"/>
        </c:ser>
        <c:dLbls>
          <c:showLegendKey val="0"/>
          <c:showVal val="0"/>
          <c:showCatName val="0"/>
          <c:showSerName val="0"/>
          <c:showPercent val="0"/>
          <c:showBubbleSize val="0"/>
        </c:dLbls>
        <c:axId val="150673280"/>
        <c:axId val="150676224"/>
      </c:scatterChart>
      <c:valAx>
        <c:axId val="150673280"/>
        <c:scaling>
          <c:orientation val="minMax"/>
          <c:max val="0.1"/>
          <c:min val="0"/>
        </c:scaling>
        <c:delete val="0"/>
        <c:axPos val="b"/>
        <c:numFmt formatCode="General" sourceLinked="1"/>
        <c:majorTickMark val="none"/>
        <c:minorTickMark val="none"/>
        <c:tickLblPos val="none"/>
        <c:spPr>
          <a:noFill/>
          <a:ln>
            <a:noFill/>
          </a:ln>
        </c:spPr>
        <c:crossAx val="150676224"/>
        <c:crosses val="autoZero"/>
        <c:crossBetween val="midCat"/>
      </c:valAx>
      <c:valAx>
        <c:axId val="150676224"/>
        <c:scaling>
          <c:orientation val="minMax"/>
          <c:max val="250"/>
        </c:scaling>
        <c:delete val="0"/>
        <c:axPos val="l"/>
        <c:numFmt formatCode="General" sourceLinked="1"/>
        <c:majorTickMark val="out"/>
        <c:minorTickMark val="none"/>
        <c:tickLblPos val="nextTo"/>
        <c:crossAx val="150673280"/>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8575">
              <a:noFill/>
            </a:ln>
          </c:spPr>
          <c:marker>
            <c:symbol val="plus"/>
            <c:size val="5"/>
            <c:spPr>
              <a:noFill/>
              <a:ln>
                <a:solidFill>
                  <a:srgbClr val="808080"/>
                </a:solidFill>
                <a:prstDash val="solid"/>
              </a:ln>
            </c:spPr>
          </c:marker>
          <c:xVal>
            <c:numLit>
              <c:formatCode>General</c:formatCode>
              <c:ptCount val="1461"/>
              <c:pt idx="0">
                <c:v>0</c:v>
              </c:pt>
              <c:pt idx="1">
                <c:v>10</c:v>
              </c:pt>
              <c:pt idx="2">
                <c:v>10</c:v>
              </c:pt>
              <c:pt idx="3">
                <c:v>10</c:v>
              </c:pt>
              <c:pt idx="4">
                <c:v>10</c:v>
              </c:pt>
              <c:pt idx="5">
                <c:v>10</c:v>
              </c:pt>
              <c:pt idx="6">
                <c:v>10</c:v>
              </c:pt>
              <c:pt idx="7">
                <c:v>10</c:v>
              </c:pt>
              <c:pt idx="8">
                <c:v>10</c:v>
              </c:pt>
              <c:pt idx="9">
                <c:v>11</c:v>
              </c:pt>
              <c:pt idx="10">
                <c:v>11</c:v>
              </c:pt>
              <c:pt idx="11">
                <c:v>11</c:v>
              </c:pt>
              <c:pt idx="12">
                <c:v>11</c:v>
              </c:pt>
              <c:pt idx="13">
                <c:v>11</c:v>
              </c:pt>
              <c:pt idx="14">
                <c:v>11</c:v>
              </c:pt>
              <c:pt idx="15">
                <c:v>11</c:v>
              </c:pt>
              <c:pt idx="16">
                <c:v>11</c:v>
              </c:pt>
              <c:pt idx="17">
                <c:v>11</c:v>
              </c:pt>
              <c:pt idx="18">
                <c:v>11</c:v>
              </c:pt>
              <c:pt idx="19">
                <c:v>11</c:v>
              </c:pt>
              <c:pt idx="20">
                <c:v>12</c:v>
              </c:pt>
              <c:pt idx="21">
                <c:v>12</c:v>
              </c:pt>
              <c:pt idx="22">
                <c:v>12</c:v>
              </c:pt>
              <c:pt idx="23">
                <c:v>12</c:v>
              </c:pt>
              <c:pt idx="24">
                <c:v>12</c:v>
              </c:pt>
              <c:pt idx="25">
                <c:v>12</c:v>
              </c:pt>
              <c:pt idx="26">
                <c:v>12</c:v>
              </c:pt>
              <c:pt idx="27">
                <c:v>12</c:v>
              </c:pt>
              <c:pt idx="28">
                <c:v>13</c:v>
              </c:pt>
              <c:pt idx="29">
                <c:v>13</c:v>
              </c:pt>
              <c:pt idx="30">
                <c:v>13</c:v>
              </c:pt>
              <c:pt idx="31">
                <c:v>13</c:v>
              </c:pt>
              <c:pt idx="32">
                <c:v>13</c:v>
              </c:pt>
              <c:pt idx="33">
                <c:v>13</c:v>
              </c:pt>
              <c:pt idx="34">
                <c:v>13</c:v>
              </c:pt>
              <c:pt idx="35">
                <c:v>13</c:v>
              </c:pt>
              <c:pt idx="36">
                <c:v>13</c:v>
              </c:pt>
              <c:pt idx="37">
                <c:v>13</c:v>
              </c:pt>
              <c:pt idx="38">
                <c:v>13</c:v>
              </c:pt>
              <c:pt idx="39">
                <c:v>13</c:v>
              </c:pt>
              <c:pt idx="40">
                <c:v>13</c:v>
              </c:pt>
              <c:pt idx="41">
                <c:v>14</c:v>
              </c:pt>
              <c:pt idx="42">
                <c:v>14</c:v>
              </c:pt>
              <c:pt idx="43">
                <c:v>14</c:v>
              </c:pt>
              <c:pt idx="44">
                <c:v>14</c:v>
              </c:pt>
              <c:pt idx="45">
                <c:v>14</c:v>
              </c:pt>
              <c:pt idx="46">
                <c:v>14</c:v>
              </c:pt>
              <c:pt idx="47">
                <c:v>14</c:v>
              </c:pt>
              <c:pt idx="48">
                <c:v>14</c:v>
              </c:pt>
              <c:pt idx="49">
                <c:v>14</c:v>
              </c:pt>
              <c:pt idx="50">
                <c:v>14</c:v>
              </c:pt>
              <c:pt idx="51">
                <c:v>14</c:v>
              </c:pt>
              <c:pt idx="52">
                <c:v>15</c:v>
              </c:pt>
              <c:pt idx="53">
                <c:v>15</c:v>
              </c:pt>
              <c:pt idx="54">
                <c:v>15</c:v>
              </c:pt>
              <c:pt idx="55">
                <c:v>15</c:v>
              </c:pt>
              <c:pt idx="56">
                <c:v>15</c:v>
              </c:pt>
              <c:pt idx="57">
                <c:v>15</c:v>
              </c:pt>
              <c:pt idx="58">
                <c:v>15</c:v>
              </c:pt>
              <c:pt idx="59">
                <c:v>15</c:v>
              </c:pt>
              <c:pt idx="60">
                <c:v>15</c:v>
              </c:pt>
              <c:pt idx="61">
                <c:v>15</c:v>
              </c:pt>
              <c:pt idx="62">
                <c:v>15</c:v>
              </c:pt>
              <c:pt idx="63">
                <c:v>16</c:v>
              </c:pt>
              <c:pt idx="64">
                <c:v>16</c:v>
              </c:pt>
              <c:pt idx="65">
                <c:v>16</c:v>
              </c:pt>
              <c:pt idx="66">
                <c:v>16</c:v>
              </c:pt>
              <c:pt idx="67">
                <c:v>16</c:v>
              </c:pt>
              <c:pt idx="68">
                <c:v>16</c:v>
              </c:pt>
              <c:pt idx="69">
                <c:v>16</c:v>
              </c:pt>
              <c:pt idx="70">
                <c:v>16</c:v>
              </c:pt>
              <c:pt idx="71">
                <c:v>16</c:v>
              </c:pt>
              <c:pt idx="72">
                <c:v>16</c:v>
              </c:pt>
              <c:pt idx="73">
                <c:v>16</c:v>
              </c:pt>
              <c:pt idx="74">
                <c:v>16</c:v>
              </c:pt>
              <c:pt idx="75">
                <c:v>16</c:v>
              </c:pt>
              <c:pt idx="76">
                <c:v>17</c:v>
              </c:pt>
              <c:pt idx="77">
                <c:v>17</c:v>
              </c:pt>
              <c:pt idx="78">
                <c:v>17</c:v>
              </c:pt>
              <c:pt idx="79">
                <c:v>17</c:v>
              </c:pt>
              <c:pt idx="80">
                <c:v>17</c:v>
              </c:pt>
              <c:pt idx="81">
                <c:v>17</c:v>
              </c:pt>
              <c:pt idx="82">
                <c:v>17</c:v>
              </c:pt>
              <c:pt idx="83">
                <c:v>17</c:v>
              </c:pt>
              <c:pt idx="84">
                <c:v>17</c:v>
              </c:pt>
              <c:pt idx="85">
                <c:v>18</c:v>
              </c:pt>
              <c:pt idx="86">
                <c:v>18</c:v>
              </c:pt>
              <c:pt idx="87">
                <c:v>18</c:v>
              </c:pt>
              <c:pt idx="88">
                <c:v>18</c:v>
              </c:pt>
              <c:pt idx="89">
                <c:v>18</c:v>
              </c:pt>
              <c:pt idx="90">
                <c:v>18</c:v>
              </c:pt>
              <c:pt idx="91">
                <c:v>18</c:v>
              </c:pt>
              <c:pt idx="92">
                <c:v>19</c:v>
              </c:pt>
              <c:pt idx="93">
                <c:v>19</c:v>
              </c:pt>
              <c:pt idx="94">
                <c:v>19</c:v>
              </c:pt>
              <c:pt idx="95">
                <c:v>19</c:v>
              </c:pt>
              <c:pt idx="96">
                <c:v>19</c:v>
              </c:pt>
              <c:pt idx="97">
                <c:v>19</c:v>
              </c:pt>
              <c:pt idx="98">
                <c:v>19</c:v>
              </c:pt>
              <c:pt idx="99">
                <c:v>19</c:v>
              </c:pt>
              <c:pt idx="100">
                <c:v>19</c:v>
              </c:pt>
              <c:pt idx="101">
                <c:v>19</c:v>
              </c:pt>
              <c:pt idx="102">
                <c:v>19</c:v>
              </c:pt>
              <c:pt idx="103">
                <c:v>19</c:v>
              </c:pt>
              <c:pt idx="104">
                <c:v>19</c:v>
              </c:pt>
              <c:pt idx="105">
                <c:v>19</c:v>
              </c:pt>
              <c:pt idx="106">
                <c:v>20</c:v>
              </c:pt>
              <c:pt idx="107">
                <c:v>20</c:v>
              </c:pt>
              <c:pt idx="108">
                <c:v>20</c:v>
              </c:pt>
              <c:pt idx="109">
                <c:v>20</c:v>
              </c:pt>
              <c:pt idx="110">
                <c:v>20</c:v>
              </c:pt>
              <c:pt idx="111">
                <c:v>20</c:v>
              </c:pt>
              <c:pt idx="112">
                <c:v>20</c:v>
              </c:pt>
              <c:pt idx="113">
                <c:v>20</c:v>
              </c:pt>
              <c:pt idx="114">
                <c:v>20</c:v>
              </c:pt>
              <c:pt idx="115">
                <c:v>20</c:v>
              </c:pt>
              <c:pt idx="116">
                <c:v>21</c:v>
              </c:pt>
              <c:pt idx="117">
                <c:v>21</c:v>
              </c:pt>
              <c:pt idx="118">
                <c:v>21</c:v>
              </c:pt>
              <c:pt idx="119">
                <c:v>21</c:v>
              </c:pt>
              <c:pt idx="120">
                <c:v>21</c:v>
              </c:pt>
              <c:pt idx="121">
                <c:v>21</c:v>
              </c:pt>
              <c:pt idx="122">
                <c:v>21</c:v>
              </c:pt>
              <c:pt idx="123">
                <c:v>21</c:v>
              </c:pt>
              <c:pt idx="124">
                <c:v>21</c:v>
              </c:pt>
              <c:pt idx="125">
                <c:v>21</c:v>
              </c:pt>
              <c:pt idx="126">
                <c:v>21</c:v>
              </c:pt>
              <c:pt idx="127">
                <c:v>21</c:v>
              </c:pt>
              <c:pt idx="128">
                <c:v>22</c:v>
              </c:pt>
              <c:pt idx="129">
                <c:v>22</c:v>
              </c:pt>
              <c:pt idx="130">
                <c:v>22</c:v>
              </c:pt>
              <c:pt idx="131">
                <c:v>22</c:v>
              </c:pt>
              <c:pt idx="132">
                <c:v>22</c:v>
              </c:pt>
              <c:pt idx="133">
                <c:v>22</c:v>
              </c:pt>
              <c:pt idx="134">
                <c:v>22</c:v>
              </c:pt>
              <c:pt idx="135">
                <c:v>22</c:v>
              </c:pt>
              <c:pt idx="136">
                <c:v>23</c:v>
              </c:pt>
              <c:pt idx="137">
                <c:v>23</c:v>
              </c:pt>
              <c:pt idx="138">
                <c:v>23</c:v>
              </c:pt>
              <c:pt idx="139">
                <c:v>23</c:v>
              </c:pt>
              <c:pt idx="140">
                <c:v>23</c:v>
              </c:pt>
              <c:pt idx="141">
                <c:v>23</c:v>
              </c:pt>
              <c:pt idx="142">
                <c:v>24</c:v>
              </c:pt>
              <c:pt idx="143">
                <c:v>24</c:v>
              </c:pt>
              <c:pt idx="144">
                <c:v>24</c:v>
              </c:pt>
              <c:pt idx="145">
                <c:v>24</c:v>
              </c:pt>
              <c:pt idx="146">
                <c:v>24</c:v>
              </c:pt>
              <c:pt idx="147">
                <c:v>24</c:v>
              </c:pt>
              <c:pt idx="148">
                <c:v>24</c:v>
              </c:pt>
              <c:pt idx="149">
                <c:v>24</c:v>
              </c:pt>
              <c:pt idx="150">
                <c:v>24</c:v>
              </c:pt>
              <c:pt idx="151">
                <c:v>24</c:v>
              </c:pt>
              <c:pt idx="152">
                <c:v>24</c:v>
              </c:pt>
              <c:pt idx="153">
                <c:v>24</c:v>
              </c:pt>
              <c:pt idx="154">
                <c:v>24</c:v>
              </c:pt>
              <c:pt idx="155">
                <c:v>24</c:v>
              </c:pt>
              <c:pt idx="156">
                <c:v>25</c:v>
              </c:pt>
              <c:pt idx="157">
                <c:v>25</c:v>
              </c:pt>
              <c:pt idx="158">
                <c:v>25</c:v>
              </c:pt>
              <c:pt idx="159">
                <c:v>25</c:v>
              </c:pt>
              <c:pt idx="160">
                <c:v>25</c:v>
              </c:pt>
              <c:pt idx="161">
                <c:v>25</c:v>
              </c:pt>
              <c:pt idx="162">
                <c:v>25</c:v>
              </c:pt>
              <c:pt idx="163">
                <c:v>25</c:v>
              </c:pt>
              <c:pt idx="164">
                <c:v>25</c:v>
              </c:pt>
              <c:pt idx="165">
                <c:v>25</c:v>
              </c:pt>
              <c:pt idx="166">
                <c:v>25</c:v>
              </c:pt>
              <c:pt idx="167">
                <c:v>26</c:v>
              </c:pt>
              <c:pt idx="168">
                <c:v>26</c:v>
              </c:pt>
              <c:pt idx="169">
                <c:v>26</c:v>
              </c:pt>
              <c:pt idx="170">
                <c:v>26</c:v>
              </c:pt>
              <c:pt idx="171">
                <c:v>26</c:v>
              </c:pt>
              <c:pt idx="172">
                <c:v>26</c:v>
              </c:pt>
              <c:pt idx="173">
                <c:v>26</c:v>
              </c:pt>
              <c:pt idx="174">
                <c:v>27</c:v>
              </c:pt>
              <c:pt idx="175">
                <c:v>27</c:v>
              </c:pt>
              <c:pt idx="176">
                <c:v>27</c:v>
              </c:pt>
              <c:pt idx="177">
                <c:v>27</c:v>
              </c:pt>
              <c:pt idx="178">
                <c:v>27</c:v>
              </c:pt>
              <c:pt idx="179">
                <c:v>27</c:v>
              </c:pt>
              <c:pt idx="180">
                <c:v>27</c:v>
              </c:pt>
              <c:pt idx="181">
                <c:v>27</c:v>
              </c:pt>
              <c:pt idx="182">
                <c:v>27</c:v>
              </c:pt>
              <c:pt idx="183">
                <c:v>28</c:v>
              </c:pt>
              <c:pt idx="184">
                <c:v>28</c:v>
              </c:pt>
              <c:pt idx="185">
                <c:v>28</c:v>
              </c:pt>
              <c:pt idx="186">
                <c:v>28</c:v>
              </c:pt>
              <c:pt idx="187">
                <c:v>28</c:v>
              </c:pt>
              <c:pt idx="188">
                <c:v>28</c:v>
              </c:pt>
              <c:pt idx="189">
                <c:v>28</c:v>
              </c:pt>
              <c:pt idx="190">
                <c:v>28</c:v>
              </c:pt>
              <c:pt idx="191">
                <c:v>29</c:v>
              </c:pt>
              <c:pt idx="192">
                <c:v>29</c:v>
              </c:pt>
              <c:pt idx="193">
                <c:v>29</c:v>
              </c:pt>
              <c:pt idx="194">
                <c:v>29</c:v>
              </c:pt>
              <c:pt idx="195">
                <c:v>29</c:v>
              </c:pt>
              <c:pt idx="196">
                <c:v>29</c:v>
              </c:pt>
              <c:pt idx="197">
                <c:v>29</c:v>
              </c:pt>
              <c:pt idx="198">
                <c:v>29</c:v>
              </c:pt>
              <c:pt idx="199">
                <c:v>29</c:v>
              </c:pt>
              <c:pt idx="200">
                <c:v>30</c:v>
              </c:pt>
              <c:pt idx="201">
                <c:v>30</c:v>
              </c:pt>
              <c:pt idx="202">
                <c:v>30</c:v>
              </c:pt>
              <c:pt idx="203">
                <c:v>30</c:v>
              </c:pt>
              <c:pt idx="204">
                <c:v>30</c:v>
              </c:pt>
              <c:pt idx="205">
                <c:v>30</c:v>
              </c:pt>
              <c:pt idx="206">
                <c:v>30</c:v>
              </c:pt>
              <c:pt idx="207">
                <c:v>30</c:v>
              </c:pt>
              <c:pt idx="208">
                <c:v>30</c:v>
              </c:pt>
              <c:pt idx="209">
                <c:v>30</c:v>
              </c:pt>
              <c:pt idx="210">
                <c:v>31</c:v>
              </c:pt>
              <c:pt idx="211">
                <c:v>31</c:v>
              </c:pt>
              <c:pt idx="212">
                <c:v>31</c:v>
              </c:pt>
              <c:pt idx="213">
                <c:v>31</c:v>
              </c:pt>
              <c:pt idx="214">
                <c:v>32</c:v>
              </c:pt>
              <c:pt idx="215">
                <c:v>32</c:v>
              </c:pt>
              <c:pt idx="216">
                <c:v>32</c:v>
              </c:pt>
              <c:pt idx="217">
                <c:v>32</c:v>
              </c:pt>
              <c:pt idx="218">
                <c:v>32</c:v>
              </c:pt>
              <c:pt idx="219">
                <c:v>32</c:v>
              </c:pt>
              <c:pt idx="220">
                <c:v>32</c:v>
              </c:pt>
              <c:pt idx="221">
                <c:v>32</c:v>
              </c:pt>
              <c:pt idx="222">
                <c:v>32</c:v>
              </c:pt>
              <c:pt idx="223">
                <c:v>32</c:v>
              </c:pt>
              <c:pt idx="224">
                <c:v>32</c:v>
              </c:pt>
              <c:pt idx="225">
                <c:v>33</c:v>
              </c:pt>
              <c:pt idx="226">
                <c:v>33</c:v>
              </c:pt>
              <c:pt idx="227">
                <c:v>33</c:v>
              </c:pt>
              <c:pt idx="228">
                <c:v>33</c:v>
              </c:pt>
              <c:pt idx="229">
                <c:v>33</c:v>
              </c:pt>
              <c:pt idx="230">
                <c:v>33</c:v>
              </c:pt>
              <c:pt idx="231">
                <c:v>34</c:v>
              </c:pt>
              <c:pt idx="232">
                <c:v>34</c:v>
              </c:pt>
              <c:pt idx="233">
                <c:v>34</c:v>
              </c:pt>
              <c:pt idx="234">
                <c:v>34</c:v>
              </c:pt>
              <c:pt idx="235">
                <c:v>34</c:v>
              </c:pt>
              <c:pt idx="236">
                <c:v>34</c:v>
              </c:pt>
              <c:pt idx="237">
                <c:v>34</c:v>
              </c:pt>
              <c:pt idx="238">
                <c:v>34</c:v>
              </c:pt>
              <c:pt idx="239">
                <c:v>34</c:v>
              </c:pt>
              <c:pt idx="240">
                <c:v>34</c:v>
              </c:pt>
              <c:pt idx="241">
                <c:v>34</c:v>
              </c:pt>
              <c:pt idx="242">
                <c:v>35</c:v>
              </c:pt>
              <c:pt idx="243">
                <c:v>35</c:v>
              </c:pt>
              <c:pt idx="244">
                <c:v>35</c:v>
              </c:pt>
              <c:pt idx="245">
                <c:v>35</c:v>
              </c:pt>
              <c:pt idx="246">
                <c:v>35</c:v>
              </c:pt>
              <c:pt idx="247">
                <c:v>35</c:v>
              </c:pt>
              <c:pt idx="248">
                <c:v>35</c:v>
              </c:pt>
              <c:pt idx="249">
                <c:v>35</c:v>
              </c:pt>
              <c:pt idx="250">
                <c:v>35</c:v>
              </c:pt>
              <c:pt idx="251">
                <c:v>35</c:v>
              </c:pt>
              <c:pt idx="252">
                <c:v>35</c:v>
              </c:pt>
              <c:pt idx="253">
                <c:v>35</c:v>
              </c:pt>
              <c:pt idx="254">
                <c:v>36</c:v>
              </c:pt>
              <c:pt idx="255">
                <c:v>36</c:v>
              </c:pt>
              <c:pt idx="256">
                <c:v>36</c:v>
              </c:pt>
              <c:pt idx="257">
                <c:v>36</c:v>
              </c:pt>
              <c:pt idx="258">
                <c:v>36</c:v>
              </c:pt>
              <c:pt idx="259">
                <c:v>36</c:v>
              </c:pt>
              <c:pt idx="260">
                <c:v>36</c:v>
              </c:pt>
              <c:pt idx="261">
                <c:v>36</c:v>
              </c:pt>
              <c:pt idx="262">
                <c:v>36</c:v>
              </c:pt>
              <c:pt idx="263">
                <c:v>37</c:v>
              </c:pt>
              <c:pt idx="264">
                <c:v>37</c:v>
              </c:pt>
              <c:pt idx="265">
                <c:v>37</c:v>
              </c:pt>
              <c:pt idx="266">
                <c:v>37</c:v>
              </c:pt>
              <c:pt idx="267">
                <c:v>37</c:v>
              </c:pt>
              <c:pt idx="268">
                <c:v>37</c:v>
              </c:pt>
              <c:pt idx="269">
                <c:v>37</c:v>
              </c:pt>
              <c:pt idx="270">
                <c:v>37</c:v>
              </c:pt>
              <c:pt idx="271">
                <c:v>38</c:v>
              </c:pt>
              <c:pt idx="272">
                <c:v>38</c:v>
              </c:pt>
              <c:pt idx="273">
                <c:v>38</c:v>
              </c:pt>
              <c:pt idx="274">
                <c:v>38</c:v>
              </c:pt>
              <c:pt idx="275">
                <c:v>38</c:v>
              </c:pt>
              <c:pt idx="276">
                <c:v>38</c:v>
              </c:pt>
              <c:pt idx="277">
                <c:v>38</c:v>
              </c:pt>
              <c:pt idx="278">
                <c:v>39</c:v>
              </c:pt>
              <c:pt idx="279">
                <c:v>39</c:v>
              </c:pt>
              <c:pt idx="280">
                <c:v>39</c:v>
              </c:pt>
              <c:pt idx="281">
                <c:v>39</c:v>
              </c:pt>
              <c:pt idx="282">
                <c:v>39</c:v>
              </c:pt>
              <c:pt idx="283">
                <c:v>39</c:v>
              </c:pt>
              <c:pt idx="284">
                <c:v>39</c:v>
              </c:pt>
              <c:pt idx="285">
                <c:v>39</c:v>
              </c:pt>
              <c:pt idx="286">
                <c:v>39</c:v>
              </c:pt>
              <c:pt idx="287">
                <c:v>39</c:v>
              </c:pt>
              <c:pt idx="288">
                <c:v>40</c:v>
              </c:pt>
              <c:pt idx="289">
                <c:v>40</c:v>
              </c:pt>
              <c:pt idx="290">
                <c:v>40</c:v>
              </c:pt>
              <c:pt idx="291">
                <c:v>40</c:v>
              </c:pt>
              <c:pt idx="292">
                <c:v>40</c:v>
              </c:pt>
              <c:pt idx="293">
                <c:v>40</c:v>
              </c:pt>
              <c:pt idx="294">
                <c:v>40</c:v>
              </c:pt>
              <c:pt idx="295">
                <c:v>40</c:v>
              </c:pt>
              <c:pt idx="296">
                <c:v>40</c:v>
              </c:pt>
              <c:pt idx="297">
                <c:v>41</c:v>
              </c:pt>
              <c:pt idx="298">
                <c:v>41</c:v>
              </c:pt>
              <c:pt idx="299">
                <c:v>41</c:v>
              </c:pt>
              <c:pt idx="300">
                <c:v>41</c:v>
              </c:pt>
              <c:pt idx="301">
                <c:v>41</c:v>
              </c:pt>
              <c:pt idx="302">
                <c:v>41</c:v>
              </c:pt>
              <c:pt idx="303">
                <c:v>41</c:v>
              </c:pt>
              <c:pt idx="304">
                <c:v>41</c:v>
              </c:pt>
              <c:pt idx="305">
                <c:v>42</c:v>
              </c:pt>
              <c:pt idx="306">
                <c:v>42</c:v>
              </c:pt>
              <c:pt idx="307">
                <c:v>42</c:v>
              </c:pt>
              <c:pt idx="308">
                <c:v>42</c:v>
              </c:pt>
              <c:pt idx="309">
                <c:v>42</c:v>
              </c:pt>
              <c:pt idx="310">
                <c:v>42</c:v>
              </c:pt>
              <c:pt idx="311">
                <c:v>42</c:v>
              </c:pt>
              <c:pt idx="312">
                <c:v>42</c:v>
              </c:pt>
              <c:pt idx="313">
                <c:v>42</c:v>
              </c:pt>
              <c:pt idx="314">
                <c:v>43</c:v>
              </c:pt>
              <c:pt idx="315">
                <c:v>43</c:v>
              </c:pt>
              <c:pt idx="316">
                <c:v>43</c:v>
              </c:pt>
              <c:pt idx="317">
                <c:v>43</c:v>
              </c:pt>
              <c:pt idx="318">
                <c:v>43</c:v>
              </c:pt>
              <c:pt idx="319">
                <c:v>43</c:v>
              </c:pt>
              <c:pt idx="320">
                <c:v>43</c:v>
              </c:pt>
              <c:pt idx="321">
                <c:v>43</c:v>
              </c:pt>
              <c:pt idx="322">
                <c:v>43</c:v>
              </c:pt>
              <c:pt idx="323">
                <c:v>43</c:v>
              </c:pt>
              <c:pt idx="324">
                <c:v>44</c:v>
              </c:pt>
              <c:pt idx="325">
                <c:v>44</c:v>
              </c:pt>
              <c:pt idx="326">
                <c:v>44</c:v>
              </c:pt>
              <c:pt idx="327">
                <c:v>44</c:v>
              </c:pt>
              <c:pt idx="328">
                <c:v>45</c:v>
              </c:pt>
              <c:pt idx="329">
                <c:v>45</c:v>
              </c:pt>
              <c:pt idx="330">
                <c:v>45</c:v>
              </c:pt>
              <c:pt idx="331">
                <c:v>45</c:v>
              </c:pt>
              <c:pt idx="332">
                <c:v>45</c:v>
              </c:pt>
              <c:pt idx="333">
                <c:v>45</c:v>
              </c:pt>
              <c:pt idx="334">
                <c:v>46</c:v>
              </c:pt>
              <c:pt idx="335">
                <c:v>46</c:v>
              </c:pt>
              <c:pt idx="336">
                <c:v>46</c:v>
              </c:pt>
              <c:pt idx="337">
                <c:v>46</c:v>
              </c:pt>
              <c:pt idx="338">
                <c:v>47</c:v>
              </c:pt>
              <c:pt idx="339">
                <c:v>47</c:v>
              </c:pt>
              <c:pt idx="340">
                <c:v>47</c:v>
              </c:pt>
              <c:pt idx="341">
                <c:v>47</c:v>
              </c:pt>
              <c:pt idx="342">
                <c:v>47</c:v>
              </c:pt>
              <c:pt idx="343">
                <c:v>47</c:v>
              </c:pt>
              <c:pt idx="344">
                <c:v>47</c:v>
              </c:pt>
              <c:pt idx="345">
                <c:v>47</c:v>
              </c:pt>
              <c:pt idx="346">
                <c:v>47</c:v>
              </c:pt>
              <c:pt idx="347">
                <c:v>47</c:v>
              </c:pt>
              <c:pt idx="348">
                <c:v>47</c:v>
              </c:pt>
              <c:pt idx="349">
                <c:v>47</c:v>
              </c:pt>
              <c:pt idx="350">
                <c:v>48</c:v>
              </c:pt>
              <c:pt idx="351">
                <c:v>48</c:v>
              </c:pt>
              <c:pt idx="352">
                <c:v>48</c:v>
              </c:pt>
              <c:pt idx="353">
                <c:v>49</c:v>
              </c:pt>
              <c:pt idx="354">
                <c:v>49</c:v>
              </c:pt>
              <c:pt idx="355">
                <c:v>49</c:v>
              </c:pt>
              <c:pt idx="356">
                <c:v>49</c:v>
              </c:pt>
              <c:pt idx="357">
                <c:v>49</c:v>
              </c:pt>
              <c:pt idx="358">
                <c:v>49</c:v>
              </c:pt>
              <c:pt idx="359">
                <c:v>49</c:v>
              </c:pt>
              <c:pt idx="360">
                <c:v>49</c:v>
              </c:pt>
              <c:pt idx="361">
                <c:v>49</c:v>
              </c:pt>
              <c:pt idx="362">
                <c:v>49</c:v>
              </c:pt>
              <c:pt idx="363">
                <c:v>49</c:v>
              </c:pt>
              <c:pt idx="364">
                <c:v>49</c:v>
              </c:pt>
              <c:pt idx="365">
                <c:v>49</c:v>
              </c:pt>
              <c:pt idx="366">
                <c:v>49</c:v>
              </c:pt>
              <c:pt idx="367">
                <c:v>50</c:v>
              </c:pt>
              <c:pt idx="368">
                <c:v>50</c:v>
              </c:pt>
              <c:pt idx="369">
                <c:v>50</c:v>
              </c:pt>
              <c:pt idx="370">
                <c:v>50</c:v>
              </c:pt>
              <c:pt idx="371">
                <c:v>50</c:v>
              </c:pt>
              <c:pt idx="372">
                <c:v>50</c:v>
              </c:pt>
              <c:pt idx="373">
                <c:v>50</c:v>
              </c:pt>
              <c:pt idx="374">
                <c:v>50</c:v>
              </c:pt>
              <c:pt idx="375">
                <c:v>50</c:v>
              </c:pt>
              <c:pt idx="376">
                <c:v>50</c:v>
              </c:pt>
              <c:pt idx="377">
                <c:v>51</c:v>
              </c:pt>
              <c:pt idx="378">
                <c:v>51</c:v>
              </c:pt>
              <c:pt idx="379">
                <c:v>51</c:v>
              </c:pt>
              <c:pt idx="380">
                <c:v>51</c:v>
              </c:pt>
              <c:pt idx="381">
                <c:v>51</c:v>
              </c:pt>
              <c:pt idx="382">
                <c:v>51</c:v>
              </c:pt>
              <c:pt idx="383">
                <c:v>51</c:v>
              </c:pt>
              <c:pt idx="384">
                <c:v>51</c:v>
              </c:pt>
              <c:pt idx="385">
                <c:v>51</c:v>
              </c:pt>
              <c:pt idx="386">
                <c:v>51</c:v>
              </c:pt>
              <c:pt idx="387">
                <c:v>52</c:v>
              </c:pt>
              <c:pt idx="388">
                <c:v>52</c:v>
              </c:pt>
              <c:pt idx="389">
                <c:v>52</c:v>
              </c:pt>
              <c:pt idx="390">
                <c:v>52</c:v>
              </c:pt>
              <c:pt idx="391">
                <c:v>52</c:v>
              </c:pt>
              <c:pt idx="392">
                <c:v>52</c:v>
              </c:pt>
              <c:pt idx="393">
                <c:v>52</c:v>
              </c:pt>
              <c:pt idx="394">
                <c:v>52</c:v>
              </c:pt>
              <c:pt idx="395">
                <c:v>52</c:v>
              </c:pt>
              <c:pt idx="396">
                <c:v>52</c:v>
              </c:pt>
              <c:pt idx="397">
                <c:v>52</c:v>
              </c:pt>
              <c:pt idx="398">
                <c:v>53</c:v>
              </c:pt>
              <c:pt idx="399">
                <c:v>53</c:v>
              </c:pt>
              <c:pt idx="400">
                <c:v>53</c:v>
              </c:pt>
              <c:pt idx="401">
                <c:v>53</c:v>
              </c:pt>
              <c:pt idx="402">
                <c:v>53</c:v>
              </c:pt>
              <c:pt idx="403">
                <c:v>53</c:v>
              </c:pt>
              <c:pt idx="404">
                <c:v>53</c:v>
              </c:pt>
              <c:pt idx="405">
                <c:v>53</c:v>
              </c:pt>
              <c:pt idx="406">
                <c:v>53</c:v>
              </c:pt>
              <c:pt idx="407">
                <c:v>53</c:v>
              </c:pt>
              <c:pt idx="408">
                <c:v>54</c:v>
              </c:pt>
              <c:pt idx="409">
                <c:v>54</c:v>
              </c:pt>
              <c:pt idx="410">
                <c:v>54</c:v>
              </c:pt>
              <c:pt idx="411">
                <c:v>54</c:v>
              </c:pt>
              <c:pt idx="412">
                <c:v>54</c:v>
              </c:pt>
              <c:pt idx="413">
                <c:v>54</c:v>
              </c:pt>
              <c:pt idx="414">
                <c:v>54</c:v>
              </c:pt>
              <c:pt idx="415">
                <c:v>54</c:v>
              </c:pt>
              <c:pt idx="416">
                <c:v>54</c:v>
              </c:pt>
              <c:pt idx="417">
                <c:v>54</c:v>
              </c:pt>
              <c:pt idx="418">
                <c:v>54</c:v>
              </c:pt>
              <c:pt idx="419">
                <c:v>55</c:v>
              </c:pt>
              <c:pt idx="420">
                <c:v>55</c:v>
              </c:pt>
              <c:pt idx="421">
                <c:v>55</c:v>
              </c:pt>
              <c:pt idx="422">
                <c:v>55</c:v>
              </c:pt>
              <c:pt idx="423">
                <c:v>55</c:v>
              </c:pt>
              <c:pt idx="424">
                <c:v>55</c:v>
              </c:pt>
              <c:pt idx="425">
                <c:v>55</c:v>
              </c:pt>
              <c:pt idx="426">
                <c:v>55</c:v>
              </c:pt>
              <c:pt idx="427">
                <c:v>55</c:v>
              </c:pt>
              <c:pt idx="428">
                <c:v>55</c:v>
              </c:pt>
              <c:pt idx="429">
                <c:v>56</c:v>
              </c:pt>
              <c:pt idx="430">
                <c:v>56</c:v>
              </c:pt>
              <c:pt idx="431">
                <c:v>56</c:v>
              </c:pt>
              <c:pt idx="432">
                <c:v>56</c:v>
              </c:pt>
              <c:pt idx="433">
                <c:v>56</c:v>
              </c:pt>
              <c:pt idx="434">
                <c:v>56</c:v>
              </c:pt>
              <c:pt idx="435">
                <c:v>56</c:v>
              </c:pt>
              <c:pt idx="436">
                <c:v>56</c:v>
              </c:pt>
              <c:pt idx="437">
                <c:v>57</c:v>
              </c:pt>
              <c:pt idx="438">
                <c:v>57</c:v>
              </c:pt>
              <c:pt idx="439">
                <c:v>57</c:v>
              </c:pt>
              <c:pt idx="440">
                <c:v>57</c:v>
              </c:pt>
              <c:pt idx="441">
                <c:v>57</c:v>
              </c:pt>
              <c:pt idx="442">
                <c:v>57</c:v>
              </c:pt>
              <c:pt idx="443">
                <c:v>57</c:v>
              </c:pt>
              <c:pt idx="444">
                <c:v>57</c:v>
              </c:pt>
              <c:pt idx="445">
                <c:v>57</c:v>
              </c:pt>
              <c:pt idx="446">
                <c:v>57</c:v>
              </c:pt>
              <c:pt idx="447">
                <c:v>57</c:v>
              </c:pt>
              <c:pt idx="448">
                <c:v>57</c:v>
              </c:pt>
              <c:pt idx="449">
                <c:v>57</c:v>
              </c:pt>
              <c:pt idx="450">
                <c:v>58</c:v>
              </c:pt>
              <c:pt idx="451">
                <c:v>58</c:v>
              </c:pt>
              <c:pt idx="452">
                <c:v>58</c:v>
              </c:pt>
              <c:pt idx="453">
                <c:v>58</c:v>
              </c:pt>
              <c:pt idx="454">
                <c:v>58</c:v>
              </c:pt>
              <c:pt idx="455">
                <c:v>58</c:v>
              </c:pt>
              <c:pt idx="456">
                <c:v>58</c:v>
              </c:pt>
              <c:pt idx="457">
                <c:v>58</c:v>
              </c:pt>
              <c:pt idx="458">
                <c:v>58</c:v>
              </c:pt>
              <c:pt idx="459">
                <c:v>58</c:v>
              </c:pt>
              <c:pt idx="460">
                <c:v>58</c:v>
              </c:pt>
              <c:pt idx="461">
                <c:v>59</c:v>
              </c:pt>
              <c:pt idx="462">
                <c:v>59</c:v>
              </c:pt>
              <c:pt idx="463">
                <c:v>59</c:v>
              </c:pt>
              <c:pt idx="464">
                <c:v>59</c:v>
              </c:pt>
              <c:pt idx="465">
                <c:v>59</c:v>
              </c:pt>
              <c:pt idx="466">
                <c:v>59</c:v>
              </c:pt>
              <c:pt idx="467">
                <c:v>59</c:v>
              </c:pt>
              <c:pt idx="468">
                <c:v>59</c:v>
              </c:pt>
              <c:pt idx="469">
                <c:v>59</c:v>
              </c:pt>
              <c:pt idx="470">
                <c:v>59</c:v>
              </c:pt>
              <c:pt idx="471">
                <c:v>59</c:v>
              </c:pt>
              <c:pt idx="472">
                <c:v>59</c:v>
              </c:pt>
              <c:pt idx="473">
                <c:v>60</c:v>
              </c:pt>
              <c:pt idx="474">
                <c:v>60</c:v>
              </c:pt>
              <c:pt idx="475">
                <c:v>60</c:v>
              </c:pt>
              <c:pt idx="476">
                <c:v>60</c:v>
              </c:pt>
              <c:pt idx="477">
                <c:v>60</c:v>
              </c:pt>
              <c:pt idx="478">
                <c:v>60</c:v>
              </c:pt>
              <c:pt idx="479">
                <c:v>61</c:v>
              </c:pt>
              <c:pt idx="480">
                <c:v>61</c:v>
              </c:pt>
              <c:pt idx="481">
                <c:v>61</c:v>
              </c:pt>
              <c:pt idx="482">
                <c:v>61</c:v>
              </c:pt>
              <c:pt idx="483">
                <c:v>61</c:v>
              </c:pt>
              <c:pt idx="484">
                <c:v>61</c:v>
              </c:pt>
              <c:pt idx="485">
                <c:v>61</c:v>
              </c:pt>
              <c:pt idx="486">
                <c:v>61</c:v>
              </c:pt>
              <c:pt idx="487">
                <c:v>61</c:v>
              </c:pt>
              <c:pt idx="488">
                <c:v>61</c:v>
              </c:pt>
              <c:pt idx="489">
                <c:v>61</c:v>
              </c:pt>
              <c:pt idx="490">
                <c:v>61</c:v>
              </c:pt>
              <c:pt idx="491">
                <c:v>62</c:v>
              </c:pt>
              <c:pt idx="492">
                <c:v>62</c:v>
              </c:pt>
              <c:pt idx="493">
                <c:v>62</c:v>
              </c:pt>
              <c:pt idx="494">
                <c:v>62</c:v>
              </c:pt>
              <c:pt idx="495">
                <c:v>62</c:v>
              </c:pt>
              <c:pt idx="496">
                <c:v>62</c:v>
              </c:pt>
              <c:pt idx="497">
                <c:v>62</c:v>
              </c:pt>
              <c:pt idx="498">
                <c:v>62</c:v>
              </c:pt>
              <c:pt idx="499">
                <c:v>62</c:v>
              </c:pt>
              <c:pt idx="500">
                <c:v>62</c:v>
              </c:pt>
              <c:pt idx="501">
                <c:v>62</c:v>
              </c:pt>
              <c:pt idx="502">
                <c:v>62</c:v>
              </c:pt>
              <c:pt idx="503">
                <c:v>63</c:v>
              </c:pt>
              <c:pt idx="504">
                <c:v>63</c:v>
              </c:pt>
              <c:pt idx="505">
                <c:v>63</c:v>
              </c:pt>
              <c:pt idx="506">
                <c:v>63</c:v>
              </c:pt>
              <c:pt idx="507">
                <c:v>63</c:v>
              </c:pt>
              <c:pt idx="508">
                <c:v>63</c:v>
              </c:pt>
              <c:pt idx="509">
                <c:v>63</c:v>
              </c:pt>
              <c:pt idx="510">
                <c:v>63</c:v>
              </c:pt>
              <c:pt idx="511">
                <c:v>63</c:v>
              </c:pt>
              <c:pt idx="512">
                <c:v>64</c:v>
              </c:pt>
              <c:pt idx="513">
                <c:v>64</c:v>
              </c:pt>
              <c:pt idx="514">
                <c:v>64</c:v>
              </c:pt>
              <c:pt idx="515">
                <c:v>64</c:v>
              </c:pt>
              <c:pt idx="516">
                <c:v>64</c:v>
              </c:pt>
              <c:pt idx="517">
                <c:v>64</c:v>
              </c:pt>
              <c:pt idx="518">
                <c:v>64</c:v>
              </c:pt>
              <c:pt idx="519">
                <c:v>64</c:v>
              </c:pt>
              <c:pt idx="520">
                <c:v>64</c:v>
              </c:pt>
              <c:pt idx="521">
                <c:v>65</c:v>
              </c:pt>
              <c:pt idx="522">
                <c:v>65</c:v>
              </c:pt>
              <c:pt idx="523">
                <c:v>65</c:v>
              </c:pt>
              <c:pt idx="524">
                <c:v>65</c:v>
              </c:pt>
              <c:pt idx="525">
                <c:v>65</c:v>
              </c:pt>
              <c:pt idx="526">
                <c:v>65</c:v>
              </c:pt>
              <c:pt idx="527">
                <c:v>65</c:v>
              </c:pt>
              <c:pt idx="528">
                <c:v>66</c:v>
              </c:pt>
              <c:pt idx="529">
                <c:v>66</c:v>
              </c:pt>
              <c:pt idx="530">
                <c:v>66</c:v>
              </c:pt>
              <c:pt idx="531">
                <c:v>66</c:v>
              </c:pt>
              <c:pt idx="532">
                <c:v>66</c:v>
              </c:pt>
              <c:pt idx="533">
                <c:v>66</c:v>
              </c:pt>
              <c:pt idx="534">
                <c:v>66</c:v>
              </c:pt>
              <c:pt idx="535">
                <c:v>66</c:v>
              </c:pt>
              <c:pt idx="536">
                <c:v>66</c:v>
              </c:pt>
              <c:pt idx="537">
                <c:v>66</c:v>
              </c:pt>
              <c:pt idx="538">
                <c:v>66</c:v>
              </c:pt>
              <c:pt idx="539">
                <c:v>66</c:v>
              </c:pt>
              <c:pt idx="540">
                <c:v>66</c:v>
              </c:pt>
              <c:pt idx="541">
                <c:v>66</c:v>
              </c:pt>
              <c:pt idx="542">
                <c:v>66</c:v>
              </c:pt>
              <c:pt idx="543">
                <c:v>66</c:v>
              </c:pt>
              <c:pt idx="544">
                <c:v>66</c:v>
              </c:pt>
              <c:pt idx="545">
                <c:v>66</c:v>
              </c:pt>
              <c:pt idx="546">
                <c:v>66</c:v>
              </c:pt>
              <c:pt idx="547">
                <c:v>67</c:v>
              </c:pt>
              <c:pt idx="548">
                <c:v>67</c:v>
              </c:pt>
              <c:pt idx="549">
                <c:v>67</c:v>
              </c:pt>
              <c:pt idx="550">
                <c:v>67</c:v>
              </c:pt>
              <c:pt idx="551">
                <c:v>67</c:v>
              </c:pt>
              <c:pt idx="552">
                <c:v>67</c:v>
              </c:pt>
              <c:pt idx="553">
                <c:v>67</c:v>
              </c:pt>
              <c:pt idx="554">
                <c:v>67</c:v>
              </c:pt>
              <c:pt idx="555">
                <c:v>67</c:v>
              </c:pt>
              <c:pt idx="556">
                <c:v>68</c:v>
              </c:pt>
              <c:pt idx="557">
                <c:v>68</c:v>
              </c:pt>
              <c:pt idx="558">
                <c:v>68</c:v>
              </c:pt>
              <c:pt idx="559">
                <c:v>69</c:v>
              </c:pt>
              <c:pt idx="560">
                <c:v>69</c:v>
              </c:pt>
              <c:pt idx="561">
                <c:v>69</c:v>
              </c:pt>
              <c:pt idx="562">
                <c:v>69</c:v>
              </c:pt>
              <c:pt idx="563">
                <c:v>69</c:v>
              </c:pt>
              <c:pt idx="564">
                <c:v>69</c:v>
              </c:pt>
              <c:pt idx="565">
                <c:v>69</c:v>
              </c:pt>
              <c:pt idx="566">
                <c:v>69</c:v>
              </c:pt>
              <c:pt idx="567">
                <c:v>69</c:v>
              </c:pt>
              <c:pt idx="568">
                <c:v>69</c:v>
              </c:pt>
              <c:pt idx="569">
                <c:v>69</c:v>
              </c:pt>
              <c:pt idx="570">
                <c:v>69</c:v>
              </c:pt>
              <c:pt idx="571">
                <c:v>69</c:v>
              </c:pt>
              <c:pt idx="572">
                <c:v>70</c:v>
              </c:pt>
              <c:pt idx="573">
                <c:v>70</c:v>
              </c:pt>
              <c:pt idx="574">
                <c:v>70</c:v>
              </c:pt>
              <c:pt idx="575">
                <c:v>70</c:v>
              </c:pt>
              <c:pt idx="576">
                <c:v>70</c:v>
              </c:pt>
              <c:pt idx="577">
                <c:v>71</c:v>
              </c:pt>
              <c:pt idx="578">
                <c:v>71</c:v>
              </c:pt>
              <c:pt idx="579">
                <c:v>71</c:v>
              </c:pt>
              <c:pt idx="580">
                <c:v>71</c:v>
              </c:pt>
              <c:pt idx="581">
                <c:v>71</c:v>
              </c:pt>
              <c:pt idx="582">
                <c:v>71</c:v>
              </c:pt>
              <c:pt idx="583">
                <c:v>71</c:v>
              </c:pt>
              <c:pt idx="584">
                <c:v>71</c:v>
              </c:pt>
              <c:pt idx="585">
                <c:v>71</c:v>
              </c:pt>
              <c:pt idx="586">
                <c:v>72</c:v>
              </c:pt>
              <c:pt idx="587">
                <c:v>72</c:v>
              </c:pt>
              <c:pt idx="588">
                <c:v>72</c:v>
              </c:pt>
              <c:pt idx="589">
                <c:v>72</c:v>
              </c:pt>
              <c:pt idx="590">
                <c:v>72</c:v>
              </c:pt>
              <c:pt idx="591">
                <c:v>72</c:v>
              </c:pt>
              <c:pt idx="592">
                <c:v>72</c:v>
              </c:pt>
              <c:pt idx="593">
                <c:v>72</c:v>
              </c:pt>
              <c:pt idx="594">
                <c:v>72</c:v>
              </c:pt>
              <c:pt idx="595">
                <c:v>73</c:v>
              </c:pt>
              <c:pt idx="596">
                <c:v>73</c:v>
              </c:pt>
              <c:pt idx="597">
                <c:v>73</c:v>
              </c:pt>
              <c:pt idx="598">
                <c:v>73</c:v>
              </c:pt>
              <c:pt idx="599">
                <c:v>73</c:v>
              </c:pt>
              <c:pt idx="600">
                <c:v>73</c:v>
              </c:pt>
              <c:pt idx="601">
                <c:v>73</c:v>
              </c:pt>
              <c:pt idx="602">
                <c:v>73</c:v>
              </c:pt>
              <c:pt idx="603">
                <c:v>73</c:v>
              </c:pt>
              <c:pt idx="604">
                <c:v>73</c:v>
              </c:pt>
              <c:pt idx="605">
                <c:v>74</c:v>
              </c:pt>
              <c:pt idx="606">
                <c:v>74</c:v>
              </c:pt>
              <c:pt idx="607">
                <c:v>74</c:v>
              </c:pt>
              <c:pt idx="608">
                <c:v>74</c:v>
              </c:pt>
              <c:pt idx="609">
                <c:v>74</c:v>
              </c:pt>
              <c:pt idx="610">
                <c:v>74</c:v>
              </c:pt>
              <c:pt idx="611">
                <c:v>74</c:v>
              </c:pt>
              <c:pt idx="612">
                <c:v>74</c:v>
              </c:pt>
              <c:pt idx="613">
                <c:v>74</c:v>
              </c:pt>
              <c:pt idx="614">
                <c:v>74</c:v>
              </c:pt>
              <c:pt idx="615">
                <c:v>75</c:v>
              </c:pt>
              <c:pt idx="616">
                <c:v>75</c:v>
              </c:pt>
              <c:pt idx="617">
                <c:v>75</c:v>
              </c:pt>
              <c:pt idx="618">
                <c:v>75</c:v>
              </c:pt>
              <c:pt idx="619">
                <c:v>75</c:v>
              </c:pt>
              <c:pt idx="620">
                <c:v>75</c:v>
              </c:pt>
              <c:pt idx="621">
                <c:v>75</c:v>
              </c:pt>
              <c:pt idx="622">
                <c:v>75</c:v>
              </c:pt>
              <c:pt idx="623">
                <c:v>75</c:v>
              </c:pt>
              <c:pt idx="624">
                <c:v>75</c:v>
              </c:pt>
              <c:pt idx="625">
                <c:v>76</c:v>
              </c:pt>
              <c:pt idx="626">
                <c:v>76</c:v>
              </c:pt>
              <c:pt idx="627">
                <c:v>76</c:v>
              </c:pt>
              <c:pt idx="628">
                <c:v>76</c:v>
              </c:pt>
              <c:pt idx="629">
                <c:v>76</c:v>
              </c:pt>
              <c:pt idx="630">
                <c:v>76</c:v>
              </c:pt>
              <c:pt idx="631">
                <c:v>76</c:v>
              </c:pt>
              <c:pt idx="632">
                <c:v>76</c:v>
              </c:pt>
              <c:pt idx="633">
                <c:v>76</c:v>
              </c:pt>
              <c:pt idx="634">
                <c:v>77</c:v>
              </c:pt>
              <c:pt idx="635">
                <c:v>77</c:v>
              </c:pt>
              <c:pt idx="636">
                <c:v>77</c:v>
              </c:pt>
              <c:pt idx="637">
                <c:v>77</c:v>
              </c:pt>
              <c:pt idx="638">
                <c:v>77</c:v>
              </c:pt>
              <c:pt idx="639">
                <c:v>77</c:v>
              </c:pt>
              <c:pt idx="640">
                <c:v>77</c:v>
              </c:pt>
              <c:pt idx="641">
                <c:v>77</c:v>
              </c:pt>
              <c:pt idx="642">
                <c:v>78</c:v>
              </c:pt>
              <c:pt idx="643">
                <c:v>78</c:v>
              </c:pt>
              <c:pt idx="644">
                <c:v>78</c:v>
              </c:pt>
              <c:pt idx="645">
                <c:v>78</c:v>
              </c:pt>
              <c:pt idx="646">
                <c:v>78</c:v>
              </c:pt>
              <c:pt idx="647">
                <c:v>78</c:v>
              </c:pt>
              <c:pt idx="648">
                <c:v>78</c:v>
              </c:pt>
              <c:pt idx="649">
                <c:v>78</c:v>
              </c:pt>
              <c:pt idx="650">
                <c:v>79</c:v>
              </c:pt>
              <c:pt idx="651">
                <c:v>79</c:v>
              </c:pt>
              <c:pt idx="652">
                <c:v>79</c:v>
              </c:pt>
              <c:pt idx="653">
                <c:v>79</c:v>
              </c:pt>
              <c:pt idx="654">
                <c:v>79</c:v>
              </c:pt>
              <c:pt idx="655">
                <c:v>79</c:v>
              </c:pt>
              <c:pt idx="656">
                <c:v>79</c:v>
              </c:pt>
              <c:pt idx="657">
                <c:v>79</c:v>
              </c:pt>
              <c:pt idx="658">
                <c:v>79</c:v>
              </c:pt>
              <c:pt idx="659">
                <c:v>80</c:v>
              </c:pt>
              <c:pt idx="660">
                <c:v>80</c:v>
              </c:pt>
              <c:pt idx="661">
                <c:v>80</c:v>
              </c:pt>
              <c:pt idx="662">
                <c:v>80</c:v>
              </c:pt>
              <c:pt idx="663">
                <c:v>80</c:v>
              </c:pt>
              <c:pt idx="664">
                <c:v>80</c:v>
              </c:pt>
              <c:pt idx="665">
                <c:v>80</c:v>
              </c:pt>
              <c:pt idx="666">
                <c:v>80</c:v>
              </c:pt>
              <c:pt idx="667">
                <c:v>80</c:v>
              </c:pt>
              <c:pt idx="668">
                <c:v>80</c:v>
              </c:pt>
              <c:pt idx="669">
                <c:v>80</c:v>
              </c:pt>
              <c:pt idx="670">
                <c:v>80</c:v>
              </c:pt>
              <c:pt idx="671">
                <c:v>80</c:v>
              </c:pt>
              <c:pt idx="672">
                <c:v>81</c:v>
              </c:pt>
              <c:pt idx="673">
                <c:v>81</c:v>
              </c:pt>
              <c:pt idx="674">
                <c:v>81</c:v>
              </c:pt>
              <c:pt idx="675">
                <c:v>81</c:v>
              </c:pt>
              <c:pt idx="676">
                <c:v>81</c:v>
              </c:pt>
              <c:pt idx="677">
                <c:v>81</c:v>
              </c:pt>
              <c:pt idx="678">
                <c:v>81</c:v>
              </c:pt>
              <c:pt idx="679">
                <c:v>81</c:v>
              </c:pt>
              <c:pt idx="680">
                <c:v>81</c:v>
              </c:pt>
              <c:pt idx="681">
                <c:v>81</c:v>
              </c:pt>
              <c:pt idx="682">
                <c:v>81</c:v>
              </c:pt>
              <c:pt idx="683">
                <c:v>82</c:v>
              </c:pt>
              <c:pt idx="684">
                <c:v>82</c:v>
              </c:pt>
              <c:pt idx="685">
                <c:v>82</c:v>
              </c:pt>
              <c:pt idx="686">
                <c:v>82</c:v>
              </c:pt>
              <c:pt idx="687">
                <c:v>82</c:v>
              </c:pt>
              <c:pt idx="688">
                <c:v>82</c:v>
              </c:pt>
              <c:pt idx="689">
                <c:v>82</c:v>
              </c:pt>
              <c:pt idx="690">
                <c:v>82</c:v>
              </c:pt>
              <c:pt idx="691">
                <c:v>82</c:v>
              </c:pt>
              <c:pt idx="692">
                <c:v>83</c:v>
              </c:pt>
              <c:pt idx="693">
                <c:v>83</c:v>
              </c:pt>
              <c:pt idx="694">
                <c:v>83</c:v>
              </c:pt>
              <c:pt idx="695">
                <c:v>83</c:v>
              </c:pt>
              <c:pt idx="696">
                <c:v>83</c:v>
              </c:pt>
              <c:pt idx="697">
                <c:v>83</c:v>
              </c:pt>
              <c:pt idx="698">
                <c:v>83</c:v>
              </c:pt>
              <c:pt idx="699">
                <c:v>84</c:v>
              </c:pt>
              <c:pt idx="700">
                <c:v>84</c:v>
              </c:pt>
              <c:pt idx="701">
                <c:v>84</c:v>
              </c:pt>
              <c:pt idx="702">
                <c:v>84</c:v>
              </c:pt>
              <c:pt idx="703">
                <c:v>84</c:v>
              </c:pt>
              <c:pt idx="704">
                <c:v>84</c:v>
              </c:pt>
              <c:pt idx="705">
                <c:v>84</c:v>
              </c:pt>
              <c:pt idx="706">
                <c:v>84</c:v>
              </c:pt>
              <c:pt idx="707">
                <c:v>84</c:v>
              </c:pt>
              <c:pt idx="708">
                <c:v>84</c:v>
              </c:pt>
              <c:pt idx="709">
                <c:v>85</c:v>
              </c:pt>
              <c:pt idx="710">
                <c:v>85</c:v>
              </c:pt>
              <c:pt idx="711">
                <c:v>85</c:v>
              </c:pt>
              <c:pt idx="712">
                <c:v>85</c:v>
              </c:pt>
              <c:pt idx="713">
                <c:v>85</c:v>
              </c:pt>
              <c:pt idx="714">
                <c:v>86</c:v>
              </c:pt>
              <c:pt idx="715">
                <c:v>86</c:v>
              </c:pt>
              <c:pt idx="716">
                <c:v>86</c:v>
              </c:pt>
              <c:pt idx="717">
                <c:v>86</c:v>
              </c:pt>
              <c:pt idx="718">
                <c:v>86</c:v>
              </c:pt>
              <c:pt idx="719">
                <c:v>86</c:v>
              </c:pt>
              <c:pt idx="720">
                <c:v>86</c:v>
              </c:pt>
              <c:pt idx="721">
                <c:v>86</c:v>
              </c:pt>
              <c:pt idx="722">
                <c:v>87</c:v>
              </c:pt>
              <c:pt idx="723">
                <c:v>87</c:v>
              </c:pt>
              <c:pt idx="724">
                <c:v>87</c:v>
              </c:pt>
              <c:pt idx="725">
                <c:v>87</c:v>
              </c:pt>
              <c:pt idx="726">
                <c:v>87</c:v>
              </c:pt>
              <c:pt idx="727">
                <c:v>87</c:v>
              </c:pt>
              <c:pt idx="728">
                <c:v>87</c:v>
              </c:pt>
              <c:pt idx="729">
                <c:v>87</c:v>
              </c:pt>
              <c:pt idx="730">
                <c:v>87</c:v>
              </c:pt>
              <c:pt idx="731">
                <c:v>87</c:v>
              </c:pt>
              <c:pt idx="732">
                <c:v>87</c:v>
              </c:pt>
              <c:pt idx="733">
                <c:v>87</c:v>
              </c:pt>
              <c:pt idx="734">
                <c:v>87</c:v>
              </c:pt>
              <c:pt idx="735">
                <c:v>87</c:v>
              </c:pt>
              <c:pt idx="736">
                <c:v>87</c:v>
              </c:pt>
              <c:pt idx="737">
                <c:v>88</c:v>
              </c:pt>
              <c:pt idx="738">
                <c:v>88</c:v>
              </c:pt>
              <c:pt idx="739">
                <c:v>88</c:v>
              </c:pt>
              <c:pt idx="740">
                <c:v>88</c:v>
              </c:pt>
              <c:pt idx="741">
                <c:v>88</c:v>
              </c:pt>
              <c:pt idx="742">
                <c:v>88</c:v>
              </c:pt>
              <c:pt idx="743">
                <c:v>88</c:v>
              </c:pt>
              <c:pt idx="744">
                <c:v>88</c:v>
              </c:pt>
              <c:pt idx="745">
                <c:v>89</c:v>
              </c:pt>
              <c:pt idx="746">
                <c:v>89</c:v>
              </c:pt>
              <c:pt idx="747">
                <c:v>89</c:v>
              </c:pt>
              <c:pt idx="748">
                <c:v>89</c:v>
              </c:pt>
              <c:pt idx="749">
                <c:v>89</c:v>
              </c:pt>
              <c:pt idx="750">
                <c:v>89</c:v>
              </c:pt>
              <c:pt idx="751">
                <c:v>89</c:v>
              </c:pt>
              <c:pt idx="752">
                <c:v>89</c:v>
              </c:pt>
              <c:pt idx="753">
                <c:v>89</c:v>
              </c:pt>
              <c:pt idx="754">
                <c:v>89</c:v>
              </c:pt>
              <c:pt idx="755">
                <c:v>90</c:v>
              </c:pt>
              <c:pt idx="756">
                <c:v>90</c:v>
              </c:pt>
              <c:pt idx="757">
                <c:v>90</c:v>
              </c:pt>
              <c:pt idx="758">
                <c:v>90</c:v>
              </c:pt>
              <c:pt idx="759">
                <c:v>90</c:v>
              </c:pt>
              <c:pt idx="760">
                <c:v>90</c:v>
              </c:pt>
              <c:pt idx="761">
                <c:v>90</c:v>
              </c:pt>
              <c:pt idx="762">
                <c:v>90</c:v>
              </c:pt>
              <c:pt idx="763">
                <c:v>90</c:v>
              </c:pt>
              <c:pt idx="764">
                <c:v>90</c:v>
              </c:pt>
              <c:pt idx="765">
                <c:v>90</c:v>
              </c:pt>
              <c:pt idx="766">
                <c:v>90</c:v>
              </c:pt>
              <c:pt idx="767">
                <c:v>90</c:v>
              </c:pt>
              <c:pt idx="768">
                <c:v>90</c:v>
              </c:pt>
              <c:pt idx="769">
                <c:v>90</c:v>
              </c:pt>
              <c:pt idx="770">
                <c:v>91</c:v>
              </c:pt>
              <c:pt idx="771">
                <c:v>91</c:v>
              </c:pt>
              <c:pt idx="772">
                <c:v>91</c:v>
              </c:pt>
              <c:pt idx="773">
                <c:v>91</c:v>
              </c:pt>
              <c:pt idx="774">
                <c:v>91</c:v>
              </c:pt>
              <c:pt idx="775">
                <c:v>91</c:v>
              </c:pt>
              <c:pt idx="776">
                <c:v>92</c:v>
              </c:pt>
              <c:pt idx="777">
                <c:v>92</c:v>
              </c:pt>
              <c:pt idx="778">
                <c:v>92</c:v>
              </c:pt>
              <c:pt idx="779">
                <c:v>92</c:v>
              </c:pt>
              <c:pt idx="780">
                <c:v>92</c:v>
              </c:pt>
              <c:pt idx="781">
                <c:v>92</c:v>
              </c:pt>
              <c:pt idx="782">
                <c:v>92</c:v>
              </c:pt>
              <c:pt idx="783">
                <c:v>92</c:v>
              </c:pt>
              <c:pt idx="784">
                <c:v>92</c:v>
              </c:pt>
              <c:pt idx="785">
                <c:v>92</c:v>
              </c:pt>
              <c:pt idx="786">
                <c:v>92</c:v>
              </c:pt>
              <c:pt idx="787">
                <c:v>92</c:v>
              </c:pt>
              <c:pt idx="788">
                <c:v>92</c:v>
              </c:pt>
              <c:pt idx="789">
                <c:v>92</c:v>
              </c:pt>
              <c:pt idx="790">
                <c:v>93</c:v>
              </c:pt>
              <c:pt idx="791">
                <c:v>93</c:v>
              </c:pt>
              <c:pt idx="792">
                <c:v>93</c:v>
              </c:pt>
              <c:pt idx="793">
                <c:v>93</c:v>
              </c:pt>
              <c:pt idx="794">
                <c:v>93</c:v>
              </c:pt>
              <c:pt idx="795">
                <c:v>93</c:v>
              </c:pt>
              <c:pt idx="796">
                <c:v>93</c:v>
              </c:pt>
              <c:pt idx="797">
                <c:v>93</c:v>
              </c:pt>
              <c:pt idx="798">
                <c:v>93</c:v>
              </c:pt>
              <c:pt idx="799">
                <c:v>94</c:v>
              </c:pt>
              <c:pt idx="800">
                <c:v>94</c:v>
              </c:pt>
              <c:pt idx="801">
                <c:v>94</c:v>
              </c:pt>
              <c:pt idx="802">
                <c:v>94</c:v>
              </c:pt>
              <c:pt idx="803">
                <c:v>94</c:v>
              </c:pt>
              <c:pt idx="804">
                <c:v>94</c:v>
              </c:pt>
              <c:pt idx="805">
                <c:v>94</c:v>
              </c:pt>
              <c:pt idx="806">
                <c:v>94</c:v>
              </c:pt>
              <c:pt idx="807">
                <c:v>94</c:v>
              </c:pt>
              <c:pt idx="808">
                <c:v>95</c:v>
              </c:pt>
              <c:pt idx="809">
                <c:v>95</c:v>
              </c:pt>
              <c:pt idx="810">
                <c:v>95</c:v>
              </c:pt>
              <c:pt idx="811">
                <c:v>95</c:v>
              </c:pt>
              <c:pt idx="812">
                <c:v>95</c:v>
              </c:pt>
              <c:pt idx="813">
                <c:v>95</c:v>
              </c:pt>
              <c:pt idx="814">
                <c:v>95</c:v>
              </c:pt>
              <c:pt idx="815">
                <c:v>95</c:v>
              </c:pt>
              <c:pt idx="816">
                <c:v>95</c:v>
              </c:pt>
              <c:pt idx="817">
                <c:v>95</c:v>
              </c:pt>
              <c:pt idx="818">
                <c:v>95</c:v>
              </c:pt>
              <c:pt idx="819">
                <c:v>95</c:v>
              </c:pt>
              <c:pt idx="820">
                <c:v>96</c:v>
              </c:pt>
              <c:pt idx="821">
                <c:v>96</c:v>
              </c:pt>
              <c:pt idx="822">
                <c:v>96</c:v>
              </c:pt>
              <c:pt idx="823">
                <c:v>96</c:v>
              </c:pt>
              <c:pt idx="824">
                <c:v>96</c:v>
              </c:pt>
              <c:pt idx="825">
                <c:v>96</c:v>
              </c:pt>
              <c:pt idx="826">
                <c:v>96</c:v>
              </c:pt>
              <c:pt idx="827">
                <c:v>96</c:v>
              </c:pt>
              <c:pt idx="828">
                <c:v>96</c:v>
              </c:pt>
              <c:pt idx="829">
                <c:v>96</c:v>
              </c:pt>
              <c:pt idx="830">
                <c:v>96</c:v>
              </c:pt>
              <c:pt idx="831">
                <c:v>97</c:v>
              </c:pt>
              <c:pt idx="832">
                <c:v>97</c:v>
              </c:pt>
              <c:pt idx="833">
                <c:v>97</c:v>
              </c:pt>
              <c:pt idx="834">
                <c:v>97</c:v>
              </c:pt>
              <c:pt idx="835">
                <c:v>97</c:v>
              </c:pt>
              <c:pt idx="836">
                <c:v>97</c:v>
              </c:pt>
              <c:pt idx="837">
                <c:v>97</c:v>
              </c:pt>
              <c:pt idx="838">
                <c:v>97</c:v>
              </c:pt>
              <c:pt idx="839">
                <c:v>97</c:v>
              </c:pt>
              <c:pt idx="840">
                <c:v>98</c:v>
              </c:pt>
              <c:pt idx="841">
                <c:v>98</c:v>
              </c:pt>
              <c:pt idx="842">
                <c:v>98</c:v>
              </c:pt>
              <c:pt idx="843">
                <c:v>98</c:v>
              </c:pt>
              <c:pt idx="844">
                <c:v>98</c:v>
              </c:pt>
              <c:pt idx="845">
                <c:v>98</c:v>
              </c:pt>
              <c:pt idx="846">
                <c:v>98</c:v>
              </c:pt>
              <c:pt idx="847">
                <c:v>98</c:v>
              </c:pt>
              <c:pt idx="848">
                <c:v>99</c:v>
              </c:pt>
              <c:pt idx="849">
                <c:v>99</c:v>
              </c:pt>
              <c:pt idx="850">
                <c:v>99</c:v>
              </c:pt>
              <c:pt idx="851">
                <c:v>99</c:v>
              </c:pt>
              <c:pt idx="852">
                <c:v>99</c:v>
              </c:pt>
              <c:pt idx="853">
                <c:v>99</c:v>
              </c:pt>
              <c:pt idx="854">
                <c:v>99</c:v>
              </c:pt>
              <c:pt idx="855">
                <c:v>99</c:v>
              </c:pt>
              <c:pt idx="856">
                <c:v>99</c:v>
              </c:pt>
              <c:pt idx="857">
                <c:v>99</c:v>
              </c:pt>
              <c:pt idx="858">
                <c:v>99</c:v>
              </c:pt>
              <c:pt idx="859">
                <c:v>99</c:v>
              </c:pt>
              <c:pt idx="860">
                <c:v>99</c:v>
              </c:pt>
              <c:pt idx="861">
                <c:v>100</c:v>
              </c:pt>
              <c:pt idx="862">
                <c:v>100</c:v>
              </c:pt>
              <c:pt idx="863">
                <c:v>100</c:v>
              </c:pt>
              <c:pt idx="864">
                <c:v>100</c:v>
              </c:pt>
              <c:pt idx="865">
                <c:v>100</c:v>
              </c:pt>
              <c:pt idx="866">
                <c:v>100</c:v>
              </c:pt>
              <c:pt idx="867">
                <c:v>100</c:v>
              </c:pt>
              <c:pt idx="868">
                <c:v>101</c:v>
              </c:pt>
              <c:pt idx="869">
                <c:v>101</c:v>
              </c:pt>
              <c:pt idx="870">
                <c:v>101</c:v>
              </c:pt>
              <c:pt idx="871">
                <c:v>101</c:v>
              </c:pt>
              <c:pt idx="872">
                <c:v>101</c:v>
              </c:pt>
              <c:pt idx="873">
                <c:v>101</c:v>
              </c:pt>
              <c:pt idx="874">
                <c:v>101</c:v>
              </c:pt>
              <c:pt idx="875">
                <c:v>101</c:v>
              </c:pt>
              <c:pt idx="876">
                <c:v>102</c:v>
              </c:pt>
              <c:pt idx="877">
                <c:v>102</c:v>
              </c:pt>
              <c:pt idx="878">
                <c:v>102</c:v>
              </c:pt>
              <c:pt idx="879">
                <c:v>102</c:v>
              </c:pt>
              <c:pt idx="880">
                <c:v>102</c:v>
              </c:pt>
              <c:pt idx="881">
                <c:v>102</c:v>
              </c:pt>
              <c:pt idx="882">
                <c:v>103</c:v>
              </c:pt>
              <c:pt idx="883">
                <c:v>103</c:v>
              </c:pt>
              <c:pt idx="884">
                <c:v>103</c:v>
              </c:pt>
              <c:pt idx="885">
                <c:v>103</c:v>
              </c:pt>
              <c:pt idx="886">
                <c:v>103</c:v>
              </c:pt>
              <c:pt idx="887">
                <c:v>103</c:v>
              </c:pt>
              <c:pt idx="888">
                <c:v>103</c:v>
              </c:pt>
              <c:pt idx="889">
                <c:v>103</c:v>
              </c:pt>
              <c:pt idx="890">
                <c:v>103</c:v>
              </c:pt>
              <c:pt idx="891">
                <c:v>103</c:v>
              </c:pt>
              <c:pt idx="892">
                <c:v>103</c:v>
              </c:pt>
              <c:pt idx="893">
                <c:v>104</c:v>
              </c:pt>
              <c:pt idx="894">
                <c:v>104</c:v>
              </c:pt>
              <c:pt idx="895">
                <c:v>104</c:v>
              </c:pt>
              <c:pt idx="896">
                <c:v>104</c:v>
              </c:pt>
              <c:pt idx="897">
                <c:v>104</c:v>
              </c:pt>
              <c:pt idx="898">
                <c:v>104</c:v>
              </c:pt>
              <c:pt idx="899">
                <c:v>104</c:v>
              </c:pt>
              <c:pt idx="900">
                <c:v>104</c:v>
              </c:pt>
              <c:pt idx="901">
                <c:v>104</c:v>
              </c:pt>
              <c:pt idx="902">
                <c:v>104</c:v>
              </c:pt>
              <c:pt idx="903">
                <c:v>104</c:v>
              </c:pt>
              <c:pt idx="904">
                <c:v>104</c:v>
              </c:pt>
              <c:pt idx="905">
                <c:v>104</c:v>
              </c:pt>
              <c:pt idx="906">
                <c:v>104</c:v>
              </c:pt>
              <c:pt idx="907">
                <c:v>105</c:v>
              </c:pt>
              <c:pt idx="908">
                <c:v>105</c:v>
              </c:pt>
              <c:pt idx="909">
                <c:v>105</c:v>
              </c:pt>
              <c:pt idx="910">
                <c:v>105</c:v>
              </c:pt>
              <c:pt idx="911">
                <c:v>105</c:v>
              </c:pt>
              <c:pt idx="912">
                <c:v>105</c:v>
              </c:pt>
              <c:pt idx="913">
                <c:v>105</c:v>
              </c:pt>
              <c:pt idx="914">
                <c:v>105</c:v>
              </c:pt>
              <c:pt idx="915">
                <c:v>105</c:v>
              </c:pt>
              <c:pt idx="916">
                <c:v>105</c:v>
              </c:pt>
              <c:pt idx="917">
                <c:v>105</c:v>
              </c:pt>
              <c:pt idx="918">
                <c:v>106</c:v>
              </c:pt>
              <c:pt idx="919">
                <c:v>106</c:v>
              </c:pt>
              <c:pt idx="920">
                <c:v>106</c:v>
              </c:pt>
              <c:pt idx="921">
                <c:v>106</c:v>
              </c:pt>
              <c:pt idx="922">
                <c:v>106</c:v>
              </c:pt>
              <c:pt idx="923">
                <c:v>106</c:v>
              </c:pt>
              <c:pt idx="924">
                <c:v>106</c:v>
              </c:pt>
              <c:pt idx="925">
                <c:v>106</c:v>
              </c:pt>
              <c:pt idx="926">
                <c:v>106</c:v>
              </c:pt>
              <c:pt idx="927">
                <c:v>106</c:v>
              </c:pt>
              <c:pt idx="928">
                <c:v>106</c:v>
              </c:pt>
              <c:pt idx="929">
                <c:v>106</c:v>
              </c:pt>
              <c:pt idx="930">
                <c:v>107</c:v>
              </c:pt>
              <c:pt idx="931">
                <c:v>107</c:v>
              </c:pt>
              <c:pt idx="932">
                <c:v>107</c:v>
              </c:pt>
              <c:pt idx="933">
                <c:v>107</c:v>
              </c:pt>
              <c:pt idx="934">
                <c:v>107</c:v>
              </c:pt>
              <c:pt idx="935">
                <c:v>107</c:v>
              </c:pt>
              <c:pt idx="936">
                <c:v>107</c:v>
              </c:pt>
              <c:pt idx="937">
                <c:v>107</c:v>
              </c:pt>
              <c:pt idx="938">
                <c:v>107</c:v>
              </c:pt>
              <c:pt idx="939">
                <c:v>107</c:v>
              </c:pt>
              <c:pt idx="940">
                <c:v>107</c:v>
              </c:pt>
              <c:pt idx="941">
                <c:v>107</c:v>
              </c:pt>
              <c:pt idx="942">
                <c:v>108</c:v>
              </c:pt>
              <c:pt idx="943">
                <c:v>108</c:v>
              </c:pt>
              <c:pt idx="944">
                <c:v>108</c:v>
              </c:pt>
              <c:pt idx="945">
                <c:v>108</c:v>
              </c:pt>
              <c:pt idx="946">
                <c:v>108</c:v>
              </c:pt>
              <c:pt idx="947">
                <c:v>108</c:v>
              </c:pt>
              <c:pt idx="948">
                <c:v>108</c:v>
              </c:pt>
              <c:pt idx="949">
                <c:v>108</c:v>
              </c:pt>
              <c:pt idx="950">
                <c:v>109</c:v>
              </c:pt>
              <c:pt idx="951">
                <c:v>109</c:v>
              </c:pt>
              <c:pt idx="952">
                <c:v>109</c:v>
              </c:pt>
              <c:pt idx="953">
                <c:v>109</c:v>
              </c:pt>
              <c:pt idx="954">
                <c:v>110</c:v>
              </c:pt>
              <c:pt idx="955">
                <c:v>110</c:v>
              </c:pt>
              <c:pt idx="956">
                <c:v>110</c:v>
              </c:pt>
              <c:pt idx="957">
                <c:v>110</c:v>
              </c:pt>
              <c:pt idx="958">
                <c:v>110</c:v>
              </c:pt>
              <c:pt idx="959">
                <c:v>110</c:v>
              </c:pt>
              <c:pt idx="960">
                <c:v>110</c:v>
              </c:pt>
              <c:pt idx="961">
                <c:v>110</c:v>
              </c:pt>
              <c:pt idx="962">
                <c:v>110</c:v>
              </c:pt>
              <c:pt idx="963">
                <c:v>111</c:v>
              </c:pt>
              <c:pt idx="964">
                <c:v>111</c:v>
              </c:pt>
              <c:pt idx="965">
                <c:v>111</c:v>
              </c:pt>
              <c:pt idx="966">
                <c:v>111</c:v>
              </c:pt>
              <c:pt idx="967">
                <c:v>111</c:v>
              </c:pt>
              <c:pt idx="968">
                <c:v>111</c:v>
              </c:pt>
              <c:pt idx="969">
                <c:v>111</c:v>
              </c:pt>
              <c:pt idx="970">
                <c:v>111</c:v>
              </c:pt>
              <c:pt idx="971">
                <c:v>111</c:v>
              </c:pt>
              <c:pt idx="972">
                <c:v>111</c:v>
              </c:pt>
              <c:pt idx="973">
                <c:v>111</c:v>
              </c:pt>
              <c:pt idx="974">
                <c:v>111</c:v>
              </c:pt>
              <c:pt idx="975">
                <c:v>111</c:v>
              </c:pt>
              <c:pt idx="976">
                <c:v>112</c:v>
              </c:pt>
              <c:pt idx="977">
                <c:v>112</c:v>
              </c:pt>
              <c:pt idx="978">
                <c:v>112</c:v>
              </c:pt>
              <c:pt idx="979">
                <c:v>112</c:v>
              </c:pt>
              <c:pt idx="980">
                <c:v>112</c:v>
              </c:pt>
              <c:pt idx="981">
                <c:v>112</c:v>
              </c:pt>
              <c:pt idx="982">
                <c:v>112</c:v>
              </c:pt>
              <c:pt idx="983">
                <c:v>112</c:v>
              </c:pt>
              <c:pt idx="984">
                <c:v>112</c:v>
              </c:pt>
              <c:pt idx="985">
                <c:v>112</c:v>
              </c:pt>
              <c:pt idx="986">
                <c:v>113</c:v>
              </c:pt>
              <c:pt idx="987">
                <c:v>113</c:v>
              </c:pt>
              <c:pt idx="988">
                <c:v>113</c:v>
              </c:pt>
              <c:pt idx="989">
                <c:v>113</c:v>
              </c:pt>
              <c:pt idx="990">
                <c:v>113</c:v>
              </c:pt>
              <c:pt idx="991">
                <c:v>113</c:v>
              </c:pt>
              <c:pt idx="992">
                <c:v>113</c:v>
              </c:pt>
              <c:pt idx="993">
                <c:v>114</c:v>
              </c:pt>
              <c:pt idx="994">
                <c:v>114</c:v>
              </c:pt>
              <c:pt idx="995">
                <c:v>114</c:v>
              </c:pt>
              <c:pt idx="996">
                <c:v>114</c:v>
              </c:pt>
              <c:pt idx="997">
                <c:v>114</c:v>
              </c:pt>
              <c:pt idx="998">
                <c:v>114</c:v>
              </c:pt>
              <c:pt idx="999">
                <c:v>114</c:v>
              </c:pt>
              <c:pt idx="1000">
                <c:v>114</c:v>
              </c:pt>
              <c:pt idx="1001">
                <c:v>114</c:v>
              </c:pt>
              <c:pt idx="1002">
                <c:v>115</c:v>
              </c:pt>
              <c:pt idx="1003">
                <c:v>115</c:v>
              </c:pt>
              <c:pt idx="1004">
                <c:v>115</c:v>
              </c:pt>
              <c:pt idx="1005">
                <c:v>115</c:v>
              </c:pt>
              <c:pt idx="1006">
                <c:v>115</c:v>
              </c:pt>
              <c:pt idx="1007">
                <c:v>115</c:v>
              </c:pt>
              <c:pt idx="1008">
                <c:v>115</c:v>
              </c:pt>
              <c:pt idx="1009">
                <c:v>115</c:v>
              </c:pt>
              <c:pt idx="1010">
                <c:v>115</c:v>
              </c:pt>
              <c:pt idx="1011">
                <c:v>115</c:v>
              </c:pt>
              <c:pt idx="1012">
                <c:v>116</c:v>
              </c:pt>
              <c:pt idx="1013">
                <c:v>116</c:v>
              </c:pt>
              <c:pt idx="1014">
                <c:v>116</c:v>
              </c:pt>
              <c:pt idx="1015">
                <c:v>116</c:v>
              </c:pt>
              <c:pt idx="1016">
                <c:v>116</c:v>
              </c:pt>
              <c:pt idx="1017">
                <c:v>116</c:v>
              </c:pt>
              <c:pt idx="1018">
                <c:v>116</c:v>
              </c:pt>
              <c:pt idx="1019">
                <c:v>116</c:v>
              </c:pt>
              <c:pt idx="1020">
                <c:v>116</c:v>
              </c:pt>
              <c:pt idx="1021">
                <c:v>116</c:v>
              </c:pt>
              <c:pt idx="1022">
                <c:v>116</c:v>
              </c:pt>
              <c:pt idx="1023">
                <c:v>116</c:v>
              </c:pt>
              <c:pt idx="1024">
                <c:v>116</c:v>
              </c:pt>
              <c:pt idx="1025">
                <c:v>116</c:v>
              </c:pt>
              <c:pt idx="1026">
                <c:v>116</c:v>
              </c:pt>
              <c:pt idx="1027">
                <c:v>117</c:v>
              </c:pt>
              <c:pt idx="1028">
                <c:v>117</c:v>
              </c:pt>
              <c:pt idx="1029">
                <c:v>117</c:v>
              </c:pt>
              <c:pt idx="1030">
                <c:v>117</c:v>
              </c:pt>
              <c:pt idx="1031">
                <c:v>117</c:v>
              </c:pt>
              <c:pt idx="1032">
                <c:v>117</c:v>
              </c:pt>
              <c:pt idx="1033">
                <c:v>117</c:v>
              </c:pt>
              <c:pt idx="1034">
                <c:v>117</c:v>
              </c:pt>
              <c:pt idx="1035">
                <c:v>117</c:v>
              </c:pt>
              <c:pt idx="1036">
                <c:v>117</c:v>
              </c:pt>
              <c:pt idx="1037">
                <c:v>118</c:v>
              </c:pt>
              <c:pt idx="1038">
                <c:v>118</c:v>
              </c:pt>
              <c:pt idx="1039">
                <c:v>118</c:v>
              </c:pt>
              <c:pt idx="1040">
                <c:v>118</c:v>
              </c:pt>
              <c:pt idx="1041">
                <c:v>118</c:v>
              </c:pt>
              <c:pt idx="1042">
                <c:v>118</c:v>
              </c:pt>
              <c:pt idx="1043">
                <c:v>118</c:v>
              </c:pt>
              <c:pt idx="1044">
                <c:v>118</c:v>
              </c:pt>
              <c:pt idx="1045">
                <c:v>118</c:v>
              </c:pt>
              <c:pt idx="1046">
                <c:v>118</c:v>
              </c:pt>
              <c:pt idx="1047">
                <c:v>118</c:v>
              </c:pt>
              <c:pt idx="1048">
                <c:v>118</c:v>
              </c:pt>
              <c:pt idx="1049">
                <c:v>118</c:v>
              </c:pt>
              <c:pt idx="1050">
                <c:v>119</c:v>
              </c:pt>
              <c:pt idx="1051">
                <c:v>119</c:v>
              </c:pt>
              <c:pt idx="1052">
                <c:v>119</c:v>
              </c:pt>
              <c:pt idx="1053">
                <c:v>119</c:v>
              </c:pt>
              <c:pt idx="1054">
                <c:v>119</c:v>
              </c:pt>
              <c:pt idx="1055">
                <c:v>119</c:v>
              </c:pt>
              <c:pt idx="1056">
                <c:v>119</c:v>
              </c:pt>
              <c:pt idx="1057">
                <c:v>119</c:v>
              </c:pt>
              <c:pt idx="1058">
                <c:v>119</c:v>
              </c:pt>
              <c:pt idx="1059">
                <c:v>120</c:v>
              </c:pt>
              <c:pt idx="1060">
                <c:v>120</c:v>
              </c:pt>
              <c:pt idx="1061">
                <c:v>120</c:v>
              </c:pt>
              <c:pt idx="1062">
                <c:v>120</c:v>
              </c:pt>
              <c:pt idx="1063">
                <c:v>121</c:v>
              </c:pt>
              <c:pt idx="1064">
                <c:v>121</c:v>
              </c:pt>
              <c:pt idx="1065">
                <c:v>121</c:v>
              </c:pt>
              <c:pt idx="1066">
                <c:v>121</c:v>
              </c:pt>
              <c:pt idx="1067">
                <c:v>121</c:v>
              </c:pt>
              <c:pt idx="1068">
                <c:v>121</c:v>
              </c:pt>
              <c:pt idx="1069">
                <c:v>121</c:v>
              </c:pt>
              <c:pt idx="1070">
                <c:v>121</c:v>
              </c:pt>
              <c:pt idx="1071">
                <c:v>122</c:v>
              </c:pt>
              <c:pt idx="1072">
                <c:v>122</c:v>
              </c:pt>
              <c:pt idx="1073">
                <c:v>122</c:v>
              </c:pt>
              <c:pt idx="1074">
                <c:v>122</c:v>
              </c:pt>
              <c:pt idx="1075">
                <c:v>122</c:v>
              </c:pt>
              <c:pt idx="1076">
                <c:v>122</c:v>
              </c:pt>
              <c:pt idx="1077">
                <c:v>122</c:v>
              </c:pt>
              <c:pt idx="1078">
                <c:v>123</c:v>
              </c:pt>
              <c:pt idx="1079">
                <c:v>123</c:v>
              </c:pt>
              <c:pt idx="1080">
                <c:v>123</c:v>
              </c:pt>
              <c:pt idx="1081">
                <c:v>123</c:v>
              </c:pt>
              <c:pt idx="1082">
                <c:v>123</c:v>
              </c:pt>
              <c:pt idx="1083">
                <c:v>123</c:v>
              </c:pt>
              <c:pt idx="1084">
                <c:v>123</c:v>
              </c:pt>
              <c:pt idx="1085">
                <c:v>123</c:v>
              </c:pt>
              <c:pt idx="1086">
                <c:v>124</c:v>
              </c:pt>
              <c:pt idx="1087">
                <c:v>124</c:v>
              </c:pt>
              <c:pt idx="1088">
                <c:v>124</c:v>
              </c:pt>
              <c:pt idx="1089">
                <c:v>124</c:v>
              </c:pt>
              <c:pt idx="1090">
                <c:v>124</c:v>
              </c:pt>
              <c:pt idx="1091">
                <c:v>124</c:v>
              </c:pt>
              <c:pt idx="1092">
                <c:v>124</c:v>
              </c:pt>
              <c:pt idx="1093">
                <c:v>124</c:v>
              </c:pt>
              <c:pt idx="1094">
                <c:v>124</c:v>
              </c:pt>
              <c:pt idx="1095">
                <c:v>124</c:v>
              </c:pt>
              <c:pt idx="1096">
                <c:v>124</c:v>
              </c:pt>
              <c:pt idx="1097">
                <c:v>124</c:v>
              </c:pt>
              <c:pt idx="1098">
                <c:v>124</c:v>
              </c:pt>
              <c:pt idx="1099">
                <c:v>124</c:v>
              </c:pt>
              <c:pt idx="1100">
                <c:v>124</c:v>
              </c:pt>
              <c:pt idx="1101">
                <c:v>124</c:v>
              </c:pt>
              <c:pt idx="1102">
                <c:v>125</c:v>
              </c:pt>
              <c:pt idx="1103">
                <c:v>125</c:v>
              </c:pt>
              <c:pt idx="1104">
                <c:v>125</c:v>
              </c:pt>
              <c:pt idx="1105">
                <c:v>125</c:v>
              </c:pt>
              <c:pt idx="1106">
                <c:v>125</c:v>
              </c:pt>
              <c:pt idx="1107">
                <c:v>125</c:v>
              </c:pt>
              <c:pt idx="1108">
                <c:v>125</c:v>
              </c:pt>
              <c:pt idx="1109">
                <c:v>125</c:v>
              </c:pt>
              <c:pt idx="1110">
                <c:v>125</c:v>
              </c:pt>
              <c:pt idx="1111">
                <c:v>125</c:v>
              </c:pt>
              <c:pt idx="1112">
                <c:v>125</c:v>
              </c:pt>
              <c:pt idx="1113">
                <c:v>125</c:v>
              </c:pt>
              <c:pt idx="1114">
                <c:v>126</c:v>
              </c:pt>
              <c:pt idx="1115">
                <c:v>126</c:v>
              </c:pt>
              <c:pt idx="1116">
                <c:v>126</c:v>
              </c:pt>
              <c:pt idx="1117">
                <c:v>126</c:v>
              </c:pt>
              <c:pt idx="1118">
                <c:v>126</c:v>
              </c:pt>
              <c:pt idx="1119">
                <c:v>126</c:v>
              </c:pt>
              <c:pt idx="1120">
                <c:v>126</c:v>
              </c:pt>
              <c:pt idx="1121">
                <c:v>126</c:v>
              </c:pt>
              <c:pt idx="1122">
                <c:v>126</c:v>
              </c:pt>
              <c:pt idx="1123">
                <c:v>126</c:v>
              </c:pt>
              <c:pt idx="1124">
                <c:v>127</c:v>
              </c:pt>
              <c:pt idx="1125">
                <c:v>127</c:v>
              </c:pt>
              <c:pt idx="1126">
                <c:v>127</c:v>
              </c:pt>
              <c:pt idx="1127">
                <c:v>127</c:v>
              </c:pt>
              <c:pt idx="1128">
                <c:v>127</c:v>
              </c:pt>
              <c:pt idx="1129">
                <c:v>127</c:v>
              </c:pt>
              <c:pt idx="1130">
                <c:v>127</c:v>
              </c:pt>
              <c:pt idx="1131">
                <c:v>127</c:v>
              </c:pt>
              <c:pt idx="1132">
                <c:v>128</c:v>
              </c:pt>
              <c:pt idx="1133">
                <c:v>128</c:v>
              </c:pt>
              <c:pt idx="1134">
                <c:v>128</c:v>
              </c:pt>
              <c:pt idx="1135">
                <c:v>128</c:v>
              </c:pt>
              <c:pt idx="1136">
                <c:v>128</c:v>
              </c:pt>
              <c:pt idx="1137">
                <c:v>128</c:v>
              </c:pt>
              <c:pt idx="1138">
                <c:v>128</c:v>
              </c:pt>
              <c:pt idx="1139">
                <c:v>128</c:v>
              </c:pt>
              <c:pt idx="1140">
                <c:v>128</c:v>
              </c:pt>
              <c:pt idx="1141">
                <c:v>128</c:v>
              </c:pt>
              <c:pt idx="1142">
                <c:v>128</c:v>
              </c:pt>
              <c:pt idx="1143">
                <c:v>128</c:v>
              </c:pt>
              <c:pt idx="1144">
                <c:v>129</c:v>
              </c:pt>
              <c:pt idx="1145">
                <c:v>129</c:v>
              </c:pt>
              <c:pt idx="1146">
                <c:v>129</c:v>
              </c:pt>
              <c:pt idx="1147">
                <c:v>129</c:v>
              </c:pt>
              <c:pt idx="1148">
                <c:v>129</c:v>
              </c:pt>
              <c:pt idx="1149">
                <c:v>129</c:v>
              </c:pt>
              <c:pt idx="1150">
                <c:v>129</c:v>
              </c:pt>
              <c:pt idx="1151">
                <c:v>130</c:v>
              </c:pt>
              <c:pt idx="1152">
                <c:v>130</c:v>
              </c:pt>
              <c:pt idx="1153">
                <c:v>130</c:v>
              </c:pt>
              <c:pt idx="1154">
                <c:v>130</c:v>
              </c:pt>
              <c:pt idx="1155">
                <c:v>130</c:v>
              </c:pt>
              <c:pt idx="1156">
                <c:v>130</c:v>
              </c:pt>
              <c:pt idx="1157">
                <c:v>130</c:v>
              </c:pt>
              <c:pt idx="1158">
                <c:v>130</c:v>
              </c:pt>
              <c:pt idx="1159">
                <c:v>130</c:v>
              </c:pt>
              <c:pt idx="1160">
                <c:v>131</c:v>
              </c:pt>
              <c:pt idx="1161">
                <c:v>131</c:v>
              </c:pt>
              <c:pt idx="1162">
                <c:v>131</c:v>
              </c:pt>
              <c:pt idx="1163">
                <c:v>131</c:v>
              </c:pt>
              <c:pt idx="1164">
                <c:v>131</c:v>
              </c:pt>
              <c:pt idx="1165">
                <c:v>131</c:v>
              </c:pt>
              <c:pt idx="1166">
                <c:v>131</c:v>
              </c:pt>
              <c:pt idx="1167">
                <c:v>131</c:v>
              </c:pt>
              <c:pt idx="1168">
                <c:v>132</c:v>
              </c:pt>
              <c:pt idx="1169">
                <c:v>132</c:v>
              </c:pt>
              <c:pt idx="1170">
                <c:v>132</c:v>
              </c:pt>
              <c:pt idx="1171">
                <c:v>132</c:v>
              </c:pt>
              <c:pt idx="1172">
                <c:v>132</c:v>
              </c:pt>
              <c:pt idx="1173">
                <c:v>132</c:v>
              </c:pt>
              <c:pt idx="1174">
                <c:v>133</c:v>
              </c:pt>
              <c:pt idx="1175">
                <c:v>133</c:v>
              </c:pt>
              <c:pt idx="1176">
                <c:v>133</c:v>
              </c:pt>
              <c:pt idx="1177">
                <c:v>133</c:v>
              </c:pt>
              <c:pt idx="1178">
                <c:v>133</c:v>
              </c:pt>
              <c:pt idx="1179">
                <c:v>133</c:v>
              </c:pt>
              <c:pt idx="1180">
                <c:v>133</c:v>
              </c:pt>
              <c:pt idx="1181">
                <c:v>134</c:v>
              </c:pt>
              <c:pt idx="1182">
                <c:v>134</c:v>
              </c:pt>
              <c:pt idx="1183">
                <c:v>134</c:v>
              </c:pt>
              <c:pt idx="1184">
                <c:v>134</c:v>
              </c:pt>
              <c:pt idx="1185">
                <c:v>134</c:v>
              </c:pt>
              <c:pt idx="1186">
                <c:v>134</c:v>
              </c:pt>
              <c:pt idx="1187">
                <c:v>134</c:v>
              </c:pt>
              <c:pt idx="1188">
                <c:v>134</c:v>
              </c:pt>
              <c:pt idx="1189">
                <c:v>134</c:v>
              </c:pt>
              <c:pt idx="1190">
                <c:v>134</c:v>
              </c:pt>
              <c:pt idx="1191">
                <c:v>134</c:v>
              </c:pt>
              <c:pt idx="1192">
                <c:v>134</c:v>
              </c:pt>
              <c:pt idx="1193">
                <c:v>134</c:v>
              </c:pt>
              <c:pt idx="1194">
                <c:v>134</c:v>
              </c:pt>
              <c:pt idx="1195">
                <c:v>135</c:v>
              </c:pt>
              <c:pt idx="1196">
                <c:v>135</c:v>
              </c:pt>
              <c:pt idx="1197">
                <c:v>135</c:v>
              </c:pt>
              <c:pt idx="1198">
                <c:v>135</c:v>
              </c:pt>
              <c:pt idx="1199">
                <c:v>135</c:v>
              </c:pt>
              <c:pt idx="1200">
                <c:v>135</c:v>
              </c:pt>
              <c:pt idx="1201">
                <c:v>135</c:v>
              </c:pt>
              <c:pt idx="1202">
                <c:v>136</c:v>
              </c:pt>
              <c:pt idx="1203">
                <c:v>136</c:v>
              </c:pt>
              <c:pt idx="1204">
                <c:v>136</c:v>
              </c:pt>
              <c:pt idx="1205">
                <c:v>136</c:v>
              </c:pt>
              <c:pt idx="1206">
                <c:v>136</c:v>
              </c:pt>
              <c:pt idx="1207">
                <c:v>136</c:v>
              </c:pt>
              <c:pt idx="1208">
                <c:v>136</c:v>
              </c:pt>
              <c:pt idx="1209">
                <c:v>136</c:v>
              </c:pt>
              <c:pt idx="1210">
                <c:v>136</c:v>
              </c:pt>
              <c:pt idx="1211">
                <c:v>136</c:v>
              </c:pt>
              <c:pt idx="1212">
                <c:v>136</c:v>
              </c:pt>
              <c:pt idx="1213">
                <c:v>136</c:v>
              </c:pt>
              <c:pt idx="1214">
                <c:v>137</c:v>
              </c:pt>
              <c:pt idx="1215">
                <c:v>137</c:v>
              </c:pt>
              <c:pt idx="1216">
                <c:v>137</c:v>
              </c:pt>
              <c:pt idx="1217">
                <c:v>137</c:v>
              </c:pt>
              <c:pt idx="1218">
                <c:v>137</c:v>
              </c:pt>
              <c:pt idx="1219">
                <c:v>137</c:v>
              </c:pt>
              <c:pt idx="1220">
                <c:v>137</c:v>
              </c:pt>
              <c:pt idx="1221">
                <c:v>137</c:v>
              </c:pt>
              <c:pt idx="1222">
                <c:v>137</c:v>
              </c:pt>
              <c:pt idx="1223">
                <c:v>137</c:v>
              </c:pt>
              <c:pt idx="1224">
                <c:v>137</c:v>
              </c:pt>
              <c:pt idx="1225">
                <c:v>137</c:v>
              </c:pt>
              <c:pt idx="1226">
                <c:v>137</c:v>
              </c:pt>
              <c:pt idx="1227">
                <c:v>137</c:v>
              </c:pt>
              <c:pt idx="1228">
                <c:v>137</c:v>
              </c:pt>
              <c:pt idx="1229">
                <c:v>137</c:v>
              </c:pt>
              <c:pt idx="1230">
                <c:v>137</c:v>
              </c:pt>
              <c:pt idx="1231">
                <c:v>138</c:v>
              </c:pt>
              <c:pt idx="1232">
                <c:v>138</c:v>
              </c:pt>
              <c:pt idx="1233">
                <c:v>138</c:v>
              </c:pt>
              <c:pt idx="1234">
                <c:v>138</c:v>
              </c:pt>
              <c:pt idx="1235">
                <c:v>138</c:v>
              </c:pt>
              <c:pt idx="1236">
                <c:v>138</c:v>
              </c:pt>
              <c:pt idx="1237">
                <c:v>138</c:v>
              </c:pt>
              <c:pt idx="1238">
                <c:v>139</c:v>
              </c:pt>
              <c:pt idx="1239">
                <c:v>139</c:v>
              </c:pt>
              <c:pt idx="1240">
                <c:v>139</c:v>
              </c:pt>
              <c:pt idx="1241">
                <c:v>139</c:v>
              </c:pt>
              <c:pt idx="1242">
                <c:v>139</c:v>
              </c:pt>
              <c:pt idx="1243">
                <c:v>139</c:v>
              </c:pt>
              <c:pt idx="1244">
                <c:v>139</c:v>
              </c:pt>
              <c:pt idx="1245">
                <c:v>139</c:v>
              </c:pt>
              <c:pt idx="1246">
                <c:v>140</c:v>
              </c:pt>
              <c:pt idx="1247">
                <c:v>140</c:v>
              </c:pt>
              <c:pt idx="1248">
                <c:v>140</c:v>
              </c:pt>
              <c:pt idx="1249">
                <c:v>140</c:v>
              </c:pt>
              <c:pt idx="1250">
                <c:v>140</c:v>
              </c:pt>
              <c:pt idx="1251">
                <c:v>140</c:v>
              </c:pt>
              <c:pt idx="1252">
                <c:v>140</c:v>
              </c:pt>
              <c:pt idx="1253">
                <c:v>140</c:v>
              </c:pt>
              <c:pt idx="1254">
                <c:v>140</c:v>
              </c:pt>
              <c:pt idx="1255">
                <c:v>140</c:v>
              </c:pt>
              <c:pt idx="1256">
                <c:v>140</c:v>
              </c:pt>
              <c:pt idx="1257">
                <c:v>140</c:v>
              </c:pt>
              <c:pt idx="1258">
                <c:v>140</c:v>
              </c:pt>
              <c:pt idx="1259">
                <c:v>140</c:v>
              </c:pt>
              <c:pt idx="1260">
                <c:v>140</c:v>
              </c:pt>
              <c:pt idx="1261">
                <c:v>141</c:v>
              </c:pt>
              <c:pt idx="1262">
                <c:v>141</c:v>
              </c:pt>
              <c:pt idx="1263">
                <c:v>141</c:v>
              </c:pt>
              <c:pt idx="1264">
                <c:v>141</c:v>
              </c:pt>
              <c:pt idx="1265">
                <c:v>141</c:v>
              </c:pt>
              <c:pt idx="1266">
                <c:v>141</c:v>
              </c:pt>
              <c:pt idx="1267">
                <c:v>141</c:v>
              </c:pt>
              <c:pt idx="1268">
                <c:v>141</c:v>
              </c:pt>
              <c:pt idx="1269">
                <c:v>141</c:v>
              </c:pt>
              <c:pt idx="1270">
                <c:v>141</c:v>
              </c:pt>
              <c:pt idx="1271">
                <c:v>142</c:v>
              </c:pt>
              <c:pt idx="1272">
                <c:v>142</c:v>
              </c:pt>
              <c:pt idx="1273">
                <c:v>142</c:v>
              </c:pt>
              <c:pt idx="1274">
                <c:v>142</c:v>
              </c:pt>
              <c:pt idx="1275">
                <c:v>142</c:v>
              </c:pt>
              <c:pt idx="1276">
                <c:v>142</c:v>
              </c:pt>
              <c:pt idx="1277">
                <c:v>142</c:v>
              </c:pt>
              <c:pt idx="1278">
                <c:v>142</c:v>
              </c:pt>
              <c:pt idx="1279">
                <c:v>142</c:v>
              </c:pt>
              <c:pt idx="1280">
                <c:v>142</c:v>
              </c:pt>
              <c:pt idx="1281">
                <c:v>143</c:v>
              </c:pt>
              <c:pt idx="1282">
                <c:v>143</c:v>
              </c:pt>
              <c:pt idx="1283">
                <c:v>143</c:v>
              </c:pt>
              <c:pt idx="1284">
                <c:v>143</c:v>
              </c:pt>
              <c:pt idx="1285">
                <c:v>143</c:v>
              </c:pt>
              <c:pt idx="1286">
                <c:v>143</c:v>
              </c:pt>
              <c:pt idx="1287">
                <c:v>143</c:v>
              </c:pt>
              <c:pt idx="1288">
                <c:v>143</c:v>
              </c:pt>
              <c:pt idx="1289">
                <c:v>144</c:v>
              </c:pt>
              <c:pt idx="1290">
                <c:v>144</c:v>
              </c:pt>
              <c:pt idx="1291">
                <c:v>144</c:v>
              </c:pt>
              <c:pt idx="1292">
                <c:v>144</c:v>
              </c:pt>
              <c:pt idx="1293">
                <c:v>144</c:v>
              </c:pt>
              <c:pt idx="1294">
                <c:v>144</c:v>
              </c:pt>
              <c:pt idx="1295">
                <c:v>144</c:v>
              </c:pt>
              <c:pt idx="1296">
                <c:v>144</c:v>
              </c:pt>
              <c:pt idx="1297">
                <c:v>144</c:v>
              </c:pt>
              <c:pt idx="1298">
                <c:v>144</c:v>
              </c:pt>
              <c:pt idx="1299">
                <c:v>144</c:v>
              </c:pt>
              <c:pt idx="1300">
                <c:v>145</c:v>
              </c:pt>
              <c:pt idx="1301">
                <c:v>145</c:v>
              </c:pt>
              <c:pt idx="1302">
                <c:v>145</c:v>
              </c:pt>
              <c:pt idx="1303">
                <c:v>145</c:v>
              </c:pt>
              <c:pt idx="1304">
                <c:v>145</c:v>
              </c:pt>
              <c:pt idx="1305">
                <c:v>145</c:v>
              </c:pt>
              <c:pt idx="1306">
                <c:v>145</c:v>
              </c:pt>
              <c:pt idx="1307">
                <c:v>145</c:v>
              </c:pt>
              <c:pt idx="1308">
                <c:v>145</c:v>
              </c:pt>
              <c:pt idx="1309">
                <c:v>145</c:v>
              </c:pt>
              <c:pt idx="1310">
                <c:v>145</c:v>
              </c:pt>
              <c:pt idx="1311">
                <c:v>146</c:v>
              </c:pt>
              <c:pt idx="1312">
                <c:v>146</c:v>
              </c:pt>
              <c:pt idx="1313">
                <c:v>146</c:v>
              </c:pt>
              <c:pt idx="1314">
                <c:v>146</c:v>
              </c:pt>
              <c:pt idx="1315">
                <c:v>146</c:v>
              </c:pt>
              <c:pt idx="1316">
                <c:v>146</c:v>
              </c:pt>
              <c:pt idx="1317">
                <c:v>146</c:v>
              </c:pt>
              <c:pt idx="1318">
                <c:v>146</c:v>
              </c:pt>
              <c:pt idx="1319">
                <c:v>146</c:v>
              </c:pt>
              <c:pt idx="1320">
                <c:v>146</c:v>
              </c:pt>
              <c:pt idx="1321">
                <c:v>146</c:v>
              </c:pt>
              <c:pt idx="1322">
                <c:v>146</c:v>
              </c:pt>
              <c:pt idx="1323">
                <c:v>146</c:v>
              </c:pt>
              <c:pt idx="1324">
                <c:v>147</c:v>
              </c:pt>
              <c:pt idx="1325">
                <c:v>147</c:v>
              </c:pt>
              <c:pt idx="1326">
                <c:v>147</c:v>
              </c:pt>
              <c:pt idx="1327">
                <c:v>147</c:v>
              </c:pt>
              <c:pt idx="1328">
                <c:v>147</c:v>
              </c:pt>
              <c:pt idx="1329">
                <c:v>147</c:v>
              </c:pt>
              <c:pt idx="1330">
                <c:v>147</c:v>
              </c:pt>
              <c:pt idx="1331">
                <c:v>147</c:v>
              </c:pt>
              <c:pt idx="1332">
                <c:v>147</c:v>
              </c:pt>
              <c:pt idx="1333">
                <c:v>147</c:v>
              </c:pt>
              <c:pt idx="1334">
                <c:v>147</c:v>
              </c:pt>
              <c:pt idx="1335">
                <c:v>147</c:v>
              </c:pt>
              <c:pt idx="1336">
                <c:v>147</c:v>
              </c:pt>
              <c:pt idx="1337">
                <c:v>147</c:v>
              </c:pt>
              <c:pt idx="1338">
                <c:v>148</c:v>
              </c:pt>
              <c:pt idx="1339">
                <c:v>148</c:v>
              </c:pt>
              <c:pt idx="1340">
                <c:v>148</c:v>
              </c:pt>
              <c:pt idx="1341">
                <c:v>148</c:v>
              </c:pt>
              <c:pt idx="1342">
                <c:v>148</c:v>
              </c:pt>
              <c:pt idx="1343">
                <c:v>148</c:v>
              </c:pt>
              <c:pt idx="1344">
                <c:v>148</c:v>
              </c:pt>
              <c:pt idx="1345">
                <c:v>148</c:v>
              </c:pt>
              <c:pt idx="1346">
                <c:v>148</c:v>
              </c:pt>
              <c:pt idx="1347">
                <c:v>148</c:v>
              </c:pt>
              <c:pt idx="1348">
                <c:v>148</c:v>
              </c:pt>
              <c:pt idx="1349">
                <c:v>148</c:v>
              </c:pt>
              <c:pt idx="1350">
                <c:v>148</c:v>
              </c:pt>
              <c:pt idx="1351">
                <c:v>149</c:v>
              </c:pt>
              <c:pt idx="1352">
                <c:v>149</c:v>
              </c:pt>
              <c:pt idx="1353">
                <c:v>149</c:v>
              </c:pt>
              <c:pt idx="1354">
                <c:v>149</c:v>
              </c:pt>
              <c:pt idx="1355">
                <c:v>149</c:v>
              </c:pt>
              <c:pt idx="1356">
                <c:v>149</c:v>
              </c:pt>
              <c:pt idx="1357">
                <c:v>149</c:v>
              </c:pt>
              <c:pt idx="1358">
                <c:v>149</c:v>
              </c:pt>
              <c:pt idx="1359">
                <c:v>149</c:v>
              </c:pt>
              <c:pt idx="1360">
                <c:v>149</c:v>
              </c:pt>
              <c:pt idx="1361">
                <c:v>149</c:v>
              </c:pt>
              <c:pt idx="1362">
                <c:v>149</c:v>
              </c:pt>
              <c:pt idx="1363">
                <c:v>149</c:v>
              </c:pt>
              <c:pt idx="1364">
                <c:v>149</c:v>
              </c:pt>
              <c:pt idx="1365">
                <c:v>149</c:v>
              </c:pt>
              <c:pt idx="1366">
                <c:v>149</c:v>
              </c:pt>
              <c:pt idx="1367">
                <c:v>150</c:v>
              </c:pt>
              <c:pt idx="1368">
                <c:v>150</c:v>
              </c:pt>
              <c:pt idx="1369">
                <c:v>150</c:v>
              </c:pt>
              <c:pt idx="1370">
                <c:v>150</c:v>
              </c:pt>
              <c:pt idx="1371">
                <c:v>150</c:v>
              </c:pt>
              <c:pt idx="1372">
                <c:v>150</c:v>
              </c:pt>
              <c:pt idx="1373">
                <c:v>150</c:v>
              </c:pt>
              <c:pt idx="1374">
                <c:v>150</c:v>
              </c:pt>
              <c:pt idx="1375">
                <c:v>150</c:v>
              </c:pt>
              <c:pt idx="1376">
                <c:v>150</c:v>
              </c:pt>
              <c:pt idx="1377">
                <c:v>150</c:v>
              </c:pt>
              <c:pt idx="1378">
                <c:v>151</c:v>
              </c:pt>
              <c:pt idx="1379">
                <c:v>151</c:v>
              </c:pt>
              <c:pt idx="1380">
                <c:v>151</c:v>
              </c:pt>
              <c:pt idx="1381">
                <c:v>151</c:v>
              </c:pt>
              <c:pt idx="1382">
                <c:v>151</c:v>
              </c:pt>
              <c:pt idx="1383">
                <c:v>151</c:v>
              </c:pt>
              <c:pt idx="1384">
                <c:v>151</c:v>
              </c:pt>
              <c:pt idx="1385">
                <c:v>151</c:v>
              </c:pt>
              <c:pt idx="1386">
                <c:v>151</c:v>
              </c:pt>
              <c:pt idx="1387">
                <c:v>151</c:v>
              </c:pt>
              <c:pt idx="1388">
                <c:v>151</c:v>
              </c:pt>
              <c:pt idx="1389">
                <c:v>152</c:v>
              </c:pt>
              <c:pt idx="1390">
                <c:v>152</c:v>
              </c:pt>
              <c:pt idx="1391">
                <c:v>152</c:v>
              </c:pt>
              <c:pt idx="1392">
                <c:v>152</c:v>
              </c:pt>
              <c:pt idx="1393">
                <c:v>152</c:v>
              </c:pt>
              <c:pt idx="1394">
                <c:v>152</c:v>
              </c:pt>
              <c:pt idx="1395">
                <c:v>152</c:v>
              </c:pt>
              <c:pt idx="1396">
                <c:v>152</c:v>
              </c:pt>
              <c:pt idx="1397">
                <c:v>153</c:v>
              </c:pt>
              <c:pt idx="1398">
                <c:v>153</c:v>
              </c:pt>
              <c:pt idx="1399">
                <c:v>153</c:v>
              </c:pt>
              <c:pt idx="1400">
                <c:v>153</c:v>
              </c:pt>
              <c:pt idx="1401">
                <c:v>153</c:v>
              </c:pt>
              <c:pt idx="1402">
                <c:v>153</c:v>
              </c:pt>
              <c:pt idx="1403">
                <c:v>153</c:v>
              </c:pt>
              <c:pt idx="1404">
                <c:v>153</c:v>
              </c:pt>
              <c:pt idx="1405">
                <c:v>153</c:v>
              </c:pt>
              <c:pt idx="1406">
                <c:v>154</c:v>
              </c:pt>
              <c:pt idx="1407">
                <c:v>154</c:v>
              </c:pt>
              <c:pt idx="1408">
                <c:v>154</c:v>
              </c:pt>
              <c:pt idx="1409">
                <c:v>154</c:v>
              </c:pt>
              <c:pt idx="1410">
                <c:v>154</c:v>
              </c:pt>
              <c:pt idx="1411">
                <c:v>154</c:v>
              </c:pt>
              <c:pt idx="1412">
                <c:v>154</c:v>
              </c:pt>
              <c:pt idx="1413">
                <c:v>154</c:v>
              </c:pt>
              <c:pt idx="1414">
                <c:v>154</c:v>
              </c:pt>
              <c:pt idx="1415">
                <c:v>154</c:v>
              </c:pt>
              <c:pt idx="1416">
                <c:v>154</c:v>
              </c:pt>
              <c:pt idx="1417">
                <c:v>155</c:v>
              </c:pt>
              <c:pt idx="1418">
                <c:v>155</c:v>
              </c:pt>
              <c:pt idx="1419">
                <c:v>155</c:v>
              </c:pt>
              <c:pt idx="1420">
                <c:v>155</c:v>
              </c:pt>
              <c:pt idx="1421">
                <c:v>155</c:v>
              </c:pt>
              <c:pt idx="1422">
                <c:v>155</c:v>
              </c:pt>
              <c:pt idx="1423">
                <c:v>155</c:v>
              </c:pt>
              <c:pt idx="1424">
                <c:v>155</c:v>
              </c:pt>
              <c:pt idx="1425">
                <c:v>155</c:v>
              </c:pt>
              <c:pt idx="1426">
                <c:v>156</c:v>
              </c:pt>
              <c:pt idx="1427">
                <c:v>156</c:v>
              </c:pt>
              <c:pt idx="1428">
                <c:v>156</c:v>
              </c:pt>
              <c:pt idx="1429">
                <c:v>156</c:v>
              </c:pt>
              <c:pt idx="1430">
                <c:v>156</c:v>
              </c:pt>
              <c:pt idx="1431">
                <c:v>156</c:v>
              </c:pt>
              <c:pt idx="1432">
                <c:v>156</c:v>
              </c:pt>
              <c:pt idx="1433">
                <c:v>156</c:v>
              </c:pt>
              <c:pt idx="1434">
                <c:v>156</c:v>
              </c:pt>
              <c:pt idx="1435">
                <c:v>157</c:v>
              </c:pt>
              <c:pt idx="1436">
                <c:v>157</c:v>
              </c:pt>
              <c:pt idx="1437">
                <c:v>157</c:v>
              </c:pt>
              <c:pt idx="1438">
                <c:v>157</c:v>
              </c:pt>
              <c:pt idx="1439">
                <c:v>157</c:v>
              </c:pt>
              <c:pt idx="1440">
                <c:v>158</c:v>
              </c:pt>
              <c:pt idx="1441">
                <c:v>158</c:v>
              </c:pt>
              <c:pt idx="1442">
                <c:v>158</c:v>
              </c:pt>
              <c:pt idx="1443">
                <c:v>158</c:v>
              </c:pt>
              <c:pt idx="1444">
                <c:v>158</c:v>
              </c:pt>
              <c:pt idx="1445">
                <c:v>158</c:v>
              </c:pt>
              <c:pt idx="1446">
                <c:v>158</c:v>
              </c:pt>
              <c:pt idx="1447">
                <c:v>158</c:v>
              </c:pt>
              <c:pt idx="1448">
                <c:v>158</c:v>
              </c:pt>
              <c:pt idx="1449">
                <c:v>158</c:v>
              </c:pt>
              <c:pt idx="1450">
                <c:v>158</c:v>
              </c:pt>
              <c:pt idx="1451">
                <c:v>158</c:v>
              </c:pt>
              <c:pt idx="1452">
                <c:v>158</c:v>
              </c:pt>
              <c:pt idx="1453">
                <c:v>159</c:v>
              </c:pt>
              <c:pt idx="1454">
                <c:v>159</c:v>
              </c:pt>
              <c:pt idx="1455">
                <c:v>159</c:v>
              </c:pt>
              <c:pt idx="1456">
                <c:v>159</c:v>
              </c:pt>
              <c:pt idx="1457">
                <c:v>159</c:v>
              </c:pt>
              <c:pt idx="1458">
                <c:v>159</c:v>
              </c:pt>
              <c:pt idx="1459">
                <c:v>159</c:v>
              </c:pt>
              <c:pt idx="1460">
                <c:v>159</c:v>
              </c:pt>
            </c:numLit>
          </c:xVal>
          <c:yVal>
            <c:numLit>
              <c:formatCode>General</c:formatCode>
              <c:ptCount val="1461"/>
              <c:pt idx="0">
                <c:v>0</c:v>
              </c:pt>
              <c:pt idx="1">
                <c:v>102</c:v>
              </c:pt>
              <c:pt idx="2">
                <c:v>106</c:v>
              </c:pt>
              <c:pt idx="3">
                <c:v>106</c:v>
              </c:pt>
              <c:pt idx="4">
                <c:v>101</c:v>
              </c:pt>
              <c:pt idx="5">
                <c:v>111</c:v>
              </c:pt>
              <c:pt idx="6">
                <c:v>79</c:v>
              </c:pt>
              <c:pt idx="7">
                <c:v>121</c:v>
              </c:pt>
              <c:pt idx="8">
                <c:v>123</c:v>
              </c:pt>
              <c:pt idx="9">
                <c:v>91</c:v>
              </c:pt>
              <c:pt idx="10">
                <c:v>110</c:v>
              </c:pt>
              <c:pt idx="11">
                <c:v>123</c:v>
              </c:pt>
              <c:pt idx="12">
                <c:v>99</c:v>
              </c:pt>
              <c:pt idx="13">
                <c:v>90</c:v>
              </c:pt>
              <c:pt idx="14">
                <c:v>104</c:v>
              </c:pt>
              <c:pt idx="15">
                <c:v>114</c:v>
              </c:pt>
              <c:pt idx="16">
                <c:v>115</c:v>
              </c:pt>
              <c:pt idx="17">
                <c:v>113</c:v>
              </c:pt>
              <c:pt idx="18">
                <c:v>98</c:v>
              </c:pt>
              <c:pt idx="19">
                <c:v>68</c:v>
              </c:pt>
              <c:pt idx="20">
                <c:v>81</c:v>
              </c:pt>
              <c:pt idx="21">
                <c:v>98</c:v>
              </c:pt>
              <c:pt idx="22">
                <c:v>90</c:v>
              </c:pt>
              <c:pt idx="23">
                <c:v>125</c:v>
              </c:pt>
              <c:pt idx="24">
                <c:v>106</c:v>
              </c:pt>
              <c:pt idx="25">
                <c:v>113</c:v>
              </c:pt>
              <c:pt idx="26">
                <c:v>111</c:v>
              </c:pt>
              <c:pt idx="27">
                <c:v>87</c:v>
              </c:pt>
              <c:pt idx="28">
                <c:v>103</c:v>
              </c:pt>
              <c:pt idx="29">
                <c:v>83</c:v>
              </c:pt>
              <c:pt idx="30">
                <c:v>90</c:v>
              </c:pt>
              <c:pt idx="31">
                <c:v>76</c:v>
              </c:pt>
              <c:pt idx="32">
                <c:v>100</c:v>
              </c:pt>
              <c:pt idx="33">
                <c:v>87</c:v>
              </c:pt>
              <c:pt idx="34">
                <c:v>91</c:v>
              </c:pt>
              <c:pt idx="35">
                <c:v>105</c:v>
              </c:pt>
              <c:pt idx="36">
                <c:v>127</c:v>
              </c:pt>
              <c:pt idx="37">
                <c:v>103</c:v>
              </c:pt>
              <c:pt idx="38">
                <c:v>114</c:v>
              </c:pt>
              <c:pt idx="39">
                <c:v>99</c:v>
              </c:pt>
              <c:pt idx="40">
                <c:v>126</c:v>
              </c:pt>
              <c:pt idx="41">
                <c:v>106</c:v>
              </c:pt>
              <c:pt idx="42">
                <c:v>116</c:v>
              </c:pt>
              <c:pt idx="43">
                <c:v>103</c:v>
              </c:pt>
              <c:pt idx="44">
                <c:v>101</c:v>
              </c:pt>
              <c:pt idx="45">
                <c:v>108</c:v>
              </c:pt>
              <c:pt idx="46">
                <c:v>115</c:v>
              </c:pt>
              <c:pt idx="47">
                <c:v>102</c:v>
              </c:pt>
              <c:pt idx="48">
                <c:v>132</c:v>
              </c:pt>
              <c:pt idx="49">
                <c:v>140</c:v>
              </c:pt>
              <c:pt idx="50">
                <c:v>100</c:v>
              </c:pt>
              <c:pt idx="51">
                <c:v>112</c:v>
              </c:pt>
              <c:pt idx="52">
                <c:v>129</c:v>
              </c:pt>
              <c:pt idx="53">
                <c:v>95</c:v>
              </c:pt>
              <c:pt idx="54">
                <c:v>99</c:v>
              </c:pt>
              <c:pt idx="55">
                <c:v>117</c:v>
              </c:pt>
              <c:pt idx="56">
                <c:v>123</c:v>
              </c:pt>
              <c:pt idx="57">
                <c:v>96</c:v>
              </c:pt>
              <c:pt idx="58">
                <c:v>65</c:v>
              </c:pt>
              <c:pt idx="59">
                <c:v>103</c:v>
              </c:pt>
              <c:pt idx="60">
                <c:v>116</c:v>
              </c:pt>
              <c:pt idx="61">
                <c:v>111</c:v>
              </c:pt>
              <c:pt idx="62">
                <c:v>92</c:v>
              </c:pt>
              <c:pt idx="63">
                <c:v>87</c:v>
              </c:pt>
              <c:pt idx="64">
                <c:v>134</c:v>
              </c:pt>
              <c:pt idx="65">
                <c:v>110</c:v>
              </c:pt>
              <c:pt idx="66">
                <c:v>101</c:v>
              </c:pt>
              <c:pt idx="67">
                <c:v>120</c:v>
              </c:pt>
              <c:pt idx="68">
                <c:v>131</c:v>
              </c:pt>
              <c:pt idx="69">
                <c:v>120</c:v>
              </c:pt>
              <c:pt idx="70">
                <c:v>74</c:v>
              </c:pt>
              <c:pt idx="71">
                <c:v>100</c:v>
              </c:pt>
              <c:pt idx="72">
                <c:v>98</c:v>
              </c:pt>
              <c:pt idx="73">
                <c:v>90</c:v>
              </c:pt>
              <c:pt idx="74">
                <c:v>86</c:v>
              </c:pt>
              <c:pt idx="75">
                <c:v>127</c:v>
              </c:pt>
              <c:pt idx="76">
                <c:v>95</c:v>
              </c:pt>
              <c:pt idx="77">
                <c:v>99</c:v>
              </c:pt>
              <c:pt idx="78">
                <c:v>80</c:v>
              </c:pt>
              <c:pt idx="79">
                <c:v>95</c:v>
              </c:pt>
              <c:pt idx="80">
                <c:v>72</c:v>
              </c:pt>
              <c:pt idx="81">
                <c:v>110</c:v>
              </c:pt>
              <c:pt idx="82">
                <c:v>121</c:v>
              </c:pt>
              <c:pt idx="83">
                <c:v>103</c:v>
              </c:pt>
              <c:pt idx="84">
                <c:v>107</c:v>
              </c:pt>
              <c:pt idx="85">
                <c:v>94</c:v>
              </c:pt>
              <c:pt idx="86">
                <c:v>107</c:v>
              </c:pt>
              <c:pt idx="87">
                <c:v>90</c:v>
              </c:pt>
              <c:pt idx="88">
                <c:v>107</c:v>
              </c:pt>
              <c:pt idx="89">
                <c:v>98</c:v>
              </c:pt>
              <c:pt idx="90">
                <c:v>110</c:v>
              </c:pt>
              <c:pt idx="91">
                <c:v>86</c:v>
              </c:pt>
              <c:pt idx="92">
                <c:v>91</c:v>
              </c:pt>
              <c:pt idx="93">
                <c:v>88</c:v>
              </c:pt>
              <c:pt idx="94">
                <c:v>91</c:v>
              </c:pt>
              <c:pt idx="95">
                <c:v>100</c:v>
              </c:pt>
              <c:pt idx="96">
                <c:v>103</c:v>
              </c:pt>
              <c:pt idx="97">
                <c:v>101</c:v>
              </c:pt>
              <c:pt idx="98">
                <c:v>111</c:v>
              </c:pt>
              <c:pt idx="99">
                <c:v>134</c:v>
              </c:pt>
              <c:pt idx="100">
                <c:v>134</c:v>
              </c:pt>
              <c:pt idx="101">
                <c:v>92</c:v>
              </c:pt>
              <c:pt idx="102">
                <c:v>111</c:v>
              </c:pt>
              <c:pt idx="103">
                <c:v>108</c:v>
              </c:pt>
              <c:pt idx="104">
                <c:v>92</c:v>
              </c:pt>
              <c:pt idx="105">
                <c:v>82</c:v>
              </c:pt>
              <c:pt idx="106">
                <c:v>115</c:v>
              </c:pt>
              <c:pt idx="107">
                <c:v>116</c:v>
              </c:pt>
              <c:pt idx="108">
                <c:v>122</c:v>
              </c:pt>
              <c:pt idx="109">
                <c:v>123</c:v>
              </c:pt>
              <c:pt idx="110">
                <c:v>130</c:v>
              </c:pt>
              <c:pt idx="111">
                <c:v>89</c:v>
              </c:pt>
              <c:pt idx="112">
                <c:v>132</c:v>
              </c:pt>
              <c:pt idx="113">
                <c:v>94</c:v>
              </c:pt>
              <c:pt idx="114">
                <c:v>97</c:v>
              </c:pt>
              <c:pt idx="115">
                <c:v>116</c:v>
              </c:pt>
              <c:pt idx="116">
                <c:v>89</c:v>
              </c:pt>
              <c:pt idx="117">
                <c:v>113</c:v>
              </c:pt>
              <c:pt idx="118">
                <c:v>109</c:v>
              </c:pt>
              <c:pt idx="119">
                <c:v>94</c:v>
              </c:pt>
              <c:pt idx="120">
                <c:v>105</c:v>
              </c:pt>
              <c:pt idx="121">
                <c:v>117</c:v>
              </c:pt>
              <c:pt idx="122">
                <c:v>86</c:v>
              </c:pt>
              <c:pt idx="123">
                <c:v>88</c:v>
              </c:pt>
              <c:pt idx="124">
                <c:v>101</c:v>
              </c:pt>
              <c:pt idx="125">
                <c:v>95</c:v>
              </c:pt>
              <c:pt idx="126">
                <c:v>124</c:v>
              </c:pt>
              <c:pt idx="127">
                <c:v>110</c:v>
              </c:pt>
              <c:pt idx="128">
                <c:v>106</c:v>
              </c:pt>
              <c:pt idx="129">
                <c:v>103</c:v>
              </c:pt>
              <c:pt idx="130">
                <c:v>114</c:v>
              </c:pt>
              <c:pt idx="131">
                <c:v>87</c:v>
              </c:pt>
              <c:pt idx="132">
                <c:v>121</c:v>
              </c:pt>
              <c:pt idx="133">
                <c:v>114</c:v>
              </c:pt>
              <c:pt idx="134">
                <c:v>102</c:v>
              </c:pt>
              <c:pt idx="135">
                <c:v>88</c:v>
              </c:pt>
              <c:pt idx="136">
                <c:v>122</c:v>
              </c:pt>
              <c:pt idx="137">
                <c:v>144</c:v>
              </c:pt>
              <c:pt idx="138">
                <c:v>120</c:v>
              </c:pt>
              <c:pt idx="139">
                <c:v>108</c:v>
              </c:pt>
              <c:pt idx="140">
                <c:v>89</c:v>
              </c:pt>
              <c:pt idx="141">
                <c:v>112</c:v>
              </c:pt>
              <c:pt idx="142">
                <c:v>107</c:v>
              </c:pt>
              <c:pt idx="143">
                <c:v>115</c:v>
              </c:pt>
              <c:pt idx="144">
                <c:v>94</c:v>
              </c:pt>
              <c:pt idx="145">
                <c:v>128</c:v>
              </c:pt>
              <c:pt idx="146">
                <c:v>131</c:v>
              </c:pt>
              <c:pt idx="147">
                <c:v>112</c:v>
              </c:pt>
              <c:pt idx="148">
                <c:v>121</c:v>
              </c:pt>
              <c:pt idx="149">
                <c:v>101</c:v>
              </c:pt>
              <c:pt idx="150">
                <c:v>109</c:v>
              </c:pt>
              <c:pt idx="151">
                <c:v>110</c:v>
              </c:pt>
              <c:pt idx="152">
                <c:v>87</c:v>
              </c:pt>
              <c:pt idx="153">
                <c:v>120</c:v>
              </c:pt>
              <c:pt idx="154">
                <c:v>110</c:v>
              </c:pt>
              <c:pt idx="155">
                <c:v>106</c:v>
              </c:pt>
              <c:pt idx="156">
                <c:v>145</c:v>
              </c:pt>
              <c:pt idx="157">
                <c:v>117</c:v>
              </c:pt>
              <c:pt idx="158">
                <c:v>136</c:v>
              </c:pt>
              <c:pt idx="159">
                <c:v>100</c:v>
              </c:pt>
              <c:pt idx="160">
                <c:v>114</c:v>
              </c:pt>
              <c:pt idx="161">
                <c:v>96</c:v>
              </c:pt>
              <c:pt idx="162">
                <c:v>106</c:v>
              </c:pt>
              <c:pt idx="163">
                <c:v>103</c:v>
              </c:pt>
              <c:pt idx="164">
                <c:v>94</c:v>
              </c:pt>
              <c:pt idx="165">
                <c:v>116</c:v>
              </c:pt>
              <c:pt idx="166">
                <c:v>110</c:v>
              </c:pt>
              <c:pt idx="167">
                <c:v>94</c:v>
              </c:pt>
              <c:pt idx="168">
                <c:v>101</c:v>
              </c:pt>
              <c:pt idx="169">
                <c:v>98</c:v>
              </c:pt>
              <c:pt idx="170">
                <c:v>103</c:v>
              </c:pt>
              <c:pt idx="171">
                <c:v>100</c:v>
              </c:pt>
              <c:pt idx="172">
                <c:v>101</c:v>
              </c:pt>
              <c:pt idx="173">
                <c:v>120</c:v>
              </c:pt>
              <c:pt idx="174">
                <c:v>100</c:v>
              </c:pt>
              <c:pt idx="175">
                <c:v>92</c:v>
              </c:pt>
              <c:pt idx="176">
                <c:v>80</c:v>
              </c:pt>
              <c:pt idx="177">
                <c:v>116</c:v>
              </c:pt>
              <c:pt idx="178">
                <c:v>88</c:v>
              </c:pt>
              <c:pt idx="179">
                <c:v>109</c:v>
              </c:pt>
              <c:pt idx="180">
                <c:v>101</c:v>
              </c:pt>
              <c:pt idx="181">
                <c:v>92</c:v>
              </c:pt>
              <c:pt idx="182">
                <c:v>81</c:v>
              </c:pt>
              <c:pt idx="183">
                <c:v>105</c:v>
              </c:pt>
              <c:pt idx="184">
                <c:v>118</c:v>
              </c:pt>
              <c:pt idx="185">
                <c:v>108</c:v>
              </c:pt>
              <c:pt idx="186">
                <c:v>113</c:v>
              </c:pt>
              <c:pt idx="187">
                <c:v>99</c:v>
              </c:pt>
              <c:pt idx="188">
                <c:v>91</c:v>
              </c:pt>
              <c:pt idx="189">
                <c:v>80</c:v>
              </c:pt>
              <c:pt idx="190">
                <c:v>106</c:v>
              </c:pt>
              <c:pt idx="191">
                <c:v>82</c:v>
              </c:pt>
              <c:pt idx="192">
                <c:v>110</c:v>
              </c:pt>
              <c:pt idx="193">
                <c:v>113</c:v>
              </c:pt>
              <c:pt idx="194">
                <c:v>94</c:v>
              </c:pt>
              <c:pt idx="195">
                <c:v>99</c:v>
              </c:pt>
              <c:pt idx="196">
                <c:v>95</c:v>
              </c:pt>
              <c:pt idx="197">
                <c:v>99</c:v>
              </c:pt>
              <c:pt idx="198">
                <c:v>114</c:v>
              </c:pt>
              <c:pt idx="199">
                <c:v>78</c:v>
              </c:pt>
              <c:pt idx="200">
                <c:v>93</c:v>
              </c:pt>
              <c:pt idx="201">
                <c:v>104</c:v>
              </c:pt>
              <c:pt idx="202">
                <c:v>88</c:v>
              </c:pt>
              <c:pt idx="203">
                <c:v>113</c:v>
              </c:pt>
              <c:pt idx="204">
                <c:v>94</c:v>
              </c:pt>
              <c:pt idx="205">
                <c:v>102</c:v>
              </c:pt>
              <c:pt idx="206">
                <c:v>126</c:v>
              </c:pt>
              <c:pt idx="207">
                <c:v>104</c:v>
              </c:pt>
              <c:pt idx="208">
                <c:v>99</c:v>
              </c:pt>
              <c:pt idx="209">
                <c:v>85</c:v>
              </c:pt>
              <c:pt idx="210">
                <c:v>99</c:v>
              </c:pt>
              <c:pt idx="211">
                <c:v>86</c:v>
              </c:pt>
              <c:pt idx="212">
                <c:v>124</c:v>
              </c:pt>
              <c:pt idx="213">
                <c:v>112</c:v>
              </c:pt>
              <c:pt idx="214">
                <c:v>100</c:v>
              </c:pt>
              <c:pt idx="215">
                <c:v>92</c:v>
              </c:pt>
              <c:pt idx="216">
                <c:v>85</c:v>
              </c:pt>
              <c:pt idx="217">
                <c:v>103</c:v>
              </c:pt>
              <c:pt idx="218">
                <c:v>108</c:v>
              </c:pt>
              <c:pt idx="219">
                <c:v>95</c:v>
              </c:pt>
              <c:pt idx="220">
                <c:v>72</c:v>
              </c:pt>
              <c:pt idx="221">
                <c:v>98</c:v>
              </c:pt>
              <c:pt idx="222">
                <c:v>82</c:v>
              </c:pt>
              <c:pt idx="223">
                <c:v>126</c:v>
              </c:pt>
              <c:pt idx="224">
                <c:v>113</c:v>
              </c:pt>
              <c:pt idx="225">
                <c:v>127</c:v>
              </c:pt>
              <c:pt idx="226">
                <c:v>120</c:v>
              </c:pt>
              <c:pt idx="227">
                <c:v>95</c:v>
              </c:pt>
              <c:pt idx="228">
                <c:v>73</c:v>
              </c:pt>
              <c:pt idx="229">
                <c:v>89</c:v>
              </c:pt>
              <c:pt idx="230">
                <c:v>107</c:v>
              </c:pt>
              <c:pt idx="231">
                <c:v>100</c:v>
              </c:pt>
              <c:pt idx="232">
                <c:v>106</c:v>
              </c:pt>
              <c:pt idx="233">
                <c:v>90</c:v>
              </c:pt>
              <c:pt idx="234">
                <c:v>90</c:v>
              </c:pt>
              <c:pt idx="235">
                <c:v>114</c:v>
              </c:pt>
              <c:pt idx="236">
                <c:v>88</c:v>
              </c:pt>
              <c:pt idx="237">
                <c:v>111</c:v>
              </c:pt>
              <c:pt idx="238">
                <c:v>120</c:v>
              </c:pt>
              <c:pt idx="239">
                <c:v>125</c:v>
              </c:pt>
              <c:pt idx="240">
                <c:v>111</c:v>
              </c:pt>
              <c:pt idx="241">
                <c:v>103</c:v>
              </c:pt>
              <c:pt idx="242">
                <c:v>123</c:v>
              </c:pt>
              <c:pt idx="243">
                <c:v>84</c:v>
              </c:pt>
              <c:pt idx="244">
                <c:v>73</c:v>
              </c:pt>
              <c:pt idx="245">
                <c:v>107</c:v>
              </c:pt>
              <c:pt idx="246">
                <c:v>98</c:v>
              </c:pt>
              <c:pt idx="247">
                <c:v>90</c:v>
              </c:pt>
              <c:pt idx="248">
                <c:v>107</c:v>
              </c:pt>
              <c:pt idx="249">
                <c:v>98</c:v>
              </c:pt>
              <c:pt idx="250">
                <c:v>108</c:v>
              </c:pt>
              <c:pt idx="251">
                <c:v>112</c:v>
              </c:pt>
              <c:pt idx="252">
                <c:v>95</c:v>
              </c:pt>
              <c:pt idx="253">
                <c:v>118</c:v>
              </c:pt>
              <c:pt idx="254">
                <c:v>95</c:v>
              </c:pt>
              <c:pt idx="255">
                <c:v>137</c:v>
              </c:pt>
              <c:pt idx="256">
                <c:v>95</c:v>
              </c:pt>
              <c:pt idx="257">
                <c:v>98</c:v>
              </c:pt>
              <c:pt idx="258">
                <c:v>110</c:v>
              </c:pt>
              <c:pt idx="259">
                <c:v>91</c:v>
              </c:pt>
              <c:pt idx="260">
                <c:v>110</c:v>
              </c:pt>
              <c:pt idx="261">
                <c:v>96</c:v>
              </c:pt>
              <c:pt idx="262">
                <c:v>94</c:v>
              </c:pt>
              <c:pt idx="263">
                <c:v>103</c:v>
              </c:pt>
              <c:pt idx="264">
                <c:v>109</c:v>
              </c:pt>
              <c:pt idx="265">
                <c:v>108</c:v>
              </c:pt>
              <c:pt idx="266">
                <c:v>122</c:v>
              </c:pt>
              <c:pt idx="267">
                <c:v>122</c:v>
              </c:pt>
              <c:pt idx="268">
                <c:v>95</c:v>
              </c:pt>
              <c:pt idx="269">
                <c:v>86</c:v>
              </c:pt>
              <c:pt idx="270">
                <c:v>101</c:v>
              </c:pt>
              <c:pt idx="271">
                <c:v>115</c:v>
              </c:pt>
              <c:pt idx="272">
                <c:v>122</c:v>
              </c:pt>
              <c:pt idx="273">
                <c:v>94</c:v>
              </c:pt>
              <c:pt idx="274">
                <c:v>89</c:v>
              </c:pt>
              <c:pt idx="275">
                <c:v>104</c:v>
              </c:pt>
              <c:pt idx="276">
                <c:v>137</c:v>
              </c:pt>
              <c:pt idx="277">
                <c:v>116</c:v>
              </c:pt>
              <c:pt idx="278">
                <c:v>111</c:v>
              </c:pt>
              <c:pt idx="279">
                <c:v>100</c:v>
              </c:pt>
              <c:pt idx="280">
                <c:v>109</c:v>
              </c:pt>
              <c:pt idx="281">
                <c:v>116</c:v>
              </c:pt>
              <c:pt idx="282">
                <c:v>126</c:v>
              </c:pt>
              <c:pt idx="283">
                <c:v>113</c:v>
              </c:pt>
              <c:pt idx="284">
                <c:v>98</c:v>
              </c:pt>
              <c:pt idx="285">
                <c:v>105</c:v>
              </c:pt>
              <c:pt idx="286">
                <c:v>104</c:v>
              </c:pt>
              <c:pt idx="287">
                <c:v>127</c:v>
              </c:pt>
              <c:pt idx="288">
                <c:v>131</c:v>
              </c:pt>
              <c:pt idx="289">
                <c:v>79</c:v>
              </c:pt>
              <c:pt idx="290">
                <c:v>67</c:v>
              </c:pt>
              <c:pt idx="291">
                <c:v>137</c:v>
              </c:pt>
              <c:pt idx="292">
                <c:v>116</c:v>
              </c:pt>
              <c:pt idx="293">
                <c:v>120</c:v>
              </c:pt>
              <c:pt idx="294">
                <c:v>99</c:v>
              </c:pt>
              <c:pt idx="295">
                <c:v>117</c:v>
              </c:pt>
              <c:pt idx="296">
                <c:v>111</c:v>
              </c:pt>
              <c:pt idx="297">
                <c:v>89</c:v>
              </c:pt>
              <c:pt idx="298">
                <c:v>91</c:v>
              </c:pt>
              <c:pt idx="299">
                <c:v>85</c:v>
              </c:pt>
              <c:pt idx="300">
                <c:v>92</c:v>
              </c:pt>
              <c:pt idx="301">
                <c:v>133</c:v>
              </c:pt>
              <c:pt idx="302">
                <c:v>102</c:v>
              </c:pt>
              <c:pt idx="303">
                <c:v>99</c:v>
              </c:pt>
              <c:pt idx="304">
                <c:v>126</c:v>
              </c:pt>
              <c:pt idx="305">
                <c:v>101</c:v>
              </c:pt>
              <c:pt idx="306">
                <c:v>104</c:v>
              </c:pt>
              <c:pt idx="307">
                <c:v>108</c:v>
              </c:pt>
              <c:pt idx="308">
                <c:v>92</c:v>
              </c:pt>
              <c:pt idx="309">
                <c:v>109</c:v>
              </c:pt>
              <c:pt idx="310">
                <c:v>83</c:v>
              </c:pt>
              <c:pt idx="311">
                <c:v>104</c:v>
              </c:pt>
              <c:pt idx="312">
                <c:v>86</c:v>
              </c:pt>
              <c:pt idx="313">
                <c:v>102</c:v>
              </c:pt>
              <c:pt idx="314">
                <c:v>116</c:v>
              </c:pt>
              <c:pt idx="315">
                <c:v>92</c:v>
              </c:pt>
              <c:pt idx="316">
                <c:v>99</c:v>
              </c:pt>
              <c:pt idx="317">
                <c:v>97</c:v>
              </c:pt>
              <c:pt idx="318">
                <c:v>117</c:v>
              </c:pt>
              <c:pt idx="319">
                <c:v>127</c:v>
              </c:pt>
              <c:pt idx="320">
                <c:v>119</c:v>
              </c:pt>
              <c:pt idx="321">
                <c:v>106</c:v>
              </c:pt>
              <c:pt idx="322">
                <c:v>118</c:v>
              </c:pt>
              <c:pt idx="323">
                <c:v>100</c:v>
              </c:pt>
              <c:pt idx="324">
                <c:v>104</c:v>
              </c:pt>
              <c:pt idx="325">
                <c:v>105</c:v>
              </c:pt>
              <c:pt idx="326">
                <c:v>89</c:v>
              </c:pt>
              <c:pt idx="327">
                <c:v>105</c:v>
              </c:pt>
              <c:pt idx="328">
                <c:v>94</c:v>
              </c:pt>
              <c:pt idx="329">
                <c:v>104</c:v>
              </c:pt>
              <c:pt idx="330">
                <c:v>94</c:v>
              </c:pt>
              <c:pt idx="331">
                <c:v>101</c:v>
              </c:pt>
              <c:pt idx="332">
                <c:v>95</c:v>
              </c:pt>
              <c:pt idx="333">
                <c:v>101</c:v>
              </c:pt>
              <c:pt idx="334">
                <c:v>113</c:v>
              </c:pt>
              <c:pt idx="335">
                <c:v>82</c:v>
              </c:pt>
              <c:pt idx="336">
                <c:v>103</c:v>
              </c:pt>
              <c:pt idx="337">
                <c:v>107</c:v>
              </c:pt>
              <c:pt idx="338">
                <c:v>104</c:v>
              </c:pt>
              <c:pt idx="339">
                <c:v>108</c:v>
              </c:pt>
              <c:pt idx="340">
                <c:v>110</c:v>
              </c:pt>
              <c:pt idx="341">
                <c:v>99</c:v>
              </c:pt>
              <c:pt idx="342">
                <c:v>78</c:v>
              </c:pt>
              <c:pt idx="343">
                <c:v>116</c:v>
              </c:pt>
              <c:pt idx="344">
                <c:v>100</c:v>
              </c:pt>
              <c:pt idx="345">
                <c:v>103</c:v>
              </c:pt>
              <c:pt idx="346">
                <c:v>148</c:v>
              </c:pt>
              <c:pt idx="347">
                <c:v>111</c:v>
              </c:pt>
              <c:pt idx="348">
                <c:v>104</c:v>
              </c:pt>
              <c:pt idx="349">
                <c:v>103</c:v>
              </c:pt>
              <c:pt idx="350">
                <c:v>98</c:v>
              </c:pt>
              <c:pt idx="351">
                <c:v>83</c:v>
              </c:pt>
              <c:pt idx="352">
                <c:v>97</c:v>
              </c:pt>
              <c:pt idx="353">
                <c:v>85</c:v>
              </c:pt>
              <c:pt idx="354">
                <c:v>94</c:v>
              </c:pt>
              <c:pt idx="355">
                <c:v>133</c:v>
              </c:pt>
              <c:pt idx="356">
                <c:v>93</c:v>
              </c:pt>
              <c:pt idx="357">
                <c:v>120</c:v>
              </c:pt>
              <c:pt idx="358">
                <c:v>119</c:v>
              </c:pt>
              <c:pt idx="359">
                <c:v>107</c:v>
              </c:pt>
              <c:pt idx="360">
                <c:v>104</c:v>
              </c:pt>
              <c:pt idx="361">
                <c:v>102</c:v>
              </c:pt>
              <c:pt idx="362">
                <c:v>98</c:v>
              </c:pt>
              <c:pt idx="363">
                <c:v>64</c:v>
              </c:pt>
              <c:pt idx="364">
                <c:v>105</c:v>
              </c:pt>
              <c:pt idx="365">
                <c:v>97</c:v>
              </c:pt>
              <c:pt idx="366">
                <c:v>92</c:v>
              </c:pt>
              <c:pt idx="367">
                <c:v>109</c:v>
              </c:pt>
              <c:pt idx="368">
                <c:v>93</c:v>
              </c:pt>
              <c:pt idx="369">
                <c:v>63</c:v>
              </c:pt>
              <c:pt idx="370">
                <c:v>117</c:v>
              </c:pt>
              <c:pt idx="371">
                <c:v>106</c:v>
              </c:pt>
              <c:pt idx="372">
                <c:v>87</c:v>
              </c:pt>
              <c:pt idx="373">
                <c:v>94</c:v>
              </c:pt>
              <c:pt idx="374">
                <c:v>91</c:v>
              </c:pt>
              <c:pt idx="375">
                <c:v>92</c:v>
              </c:pt>
              <c:pt idx="376">
                <c:v>109</c:v>
              </c:pt>
              <c:pt idx="377">
                <c:v>113</c:v>
              </c:pt>
              <c:pt idx="378">
                <c:v>95</c:v>
              </c:pt>
              <c:pt idx="379">
                <c:v>111</c:v>
              </c:pt>
              <c:pt idx="380">
                <c:v>111</c:v>
              </c:pt>
              <c:pt idx="381">
                <c:v>86</c:v>
              </c:pt>
              <c:pt idx="382">
                <c:v>114</c:v>
              </c:pt>
              <c:pt idx="383">
                <c:v>84</c:v>
              </c:pt>
              <c:pt idx="384">
                <c:v>101</c:v>
              </c:pt>
              <c:pt idx="385">
                <c:v>84</c:v>
              </c:pt>
              <c:pt idx="386">
                <c:v>96</c:v>
              </c:pt>
              <c:pt idx="387">
                <c:v>88</c:v>
              </c:pt>
              <c:pt idx="388">
                <c:v>112</c:v>
              </c:pt>
              <c:pt idx="389">
                <c:v>100</c:v>
              </c:pt>
              <c:pt idx="390">
                <c:v>103</c:v>
              </c:pt>
              <c:pt idx="391">
                <c:v>120</c:v>
              </c:pt>
              <c:pt idx="392">
                <c:v>99</c:v>
              </c:pt>
              <c:pt idx="393">
                <c:v>82</c:v>
              </c:pt>
              <c:pt idx="394">
                <c:v>96</c:v>
              </c:pt>
              <c:pt idx="395">
                <c:v>127</c:v>
              </c:pt>
              <c:pt idx="396">
                <c:v>107</c:v>
              </c:pt>
              <c:pt idx="397">
                <c:v>89</c:v>
              </c:pt>
              <c:pt idx="398">
                <c:v>122</c:v>
              </c:pt>
              <c:pt idx="399">
                <c:v>111</c:v>
              </c:pt>
              <c:pt idx="400">
                <c:v>109</c:v>
              </c:pt>
              <c:pt idx="401">
                <c:v>88</c:v>
              </c:pt>
              <c:pt idx="402">
                <c:v>95</c:v>
              </c:pt>
              <c:pt idx="403">
                <c:v>75</c:v>
              </c:pt>
              <c:pt idx="404">
                <c:v>101</c:v>
              </c:pt>
              <c:pt idx="405">
                <c:v>107</c:v>
              </c:pt>
              <c:pt idx="406">
                <c:v>103</c:v>
              </c:pt>
              <c:pt idx="407">
                <c:v>74</c:v>
              </c:pt>
              <c:pt idx="408">
                <c:v>109</c:v>
              </c:pt>
              <c:pt idx="409">
                <c:v>93</c:v>
              </c:pt>
              <c:pt idx="410">
                <c:v>94</c:v>
              </c:pt>
              <c:pt idx="411">
                <c:v>107</c:v>
              </c:pt>
              <c:pt idx="412">
                <c:v>87</c:v>
              </c:pt>
              <c:pt idx="413">
                <c:v>97</c:v>
              </c:pt>
              <c:pt idx="414">
                <c:v>94</c:v>
              </c:pt>
              <c:pt idx="415">
                <c:v>105</c:v>
              </c:pt>
              <c:pt idx="416">
                <c:v>116</c:v>
              </c:pt>
              <c:pt idx="417">
                <c:v>88</c:v>
              </c:pt>
              <c:pt idx="418">
                <c:v>121</c:v>
              </c:pt>
              <c:pt idx="419">
                <c:v>82</c:v>
              </c:pt>
              <c:pt idx="420">
                <c:v>109</c:v>
              </c:pt>
              <c:pt idx="421">
                <c:v>106</c:v>
              </c:pt>
              <c:pt idx="422">
                <c:v>99</c:v>
              </c:pt>
              <c:pt idx="423">
                <c:v>127</c:v>
              </c:pt>
              <c:pt idx="424">
                <c:v>110</c:v>
              </c:pt>
              <c:pt idx="425">
                <c:v>91</c:v>
              </c:pt>
              <c:pt idx="426">
                <c:v>139</c:v>
              </c:pt>
              <c:pt idx="427">
                <c:v>97</c:v>
              </c:pt>
              <c:pt idx="428">
                <c:v>120</c:v>
              </c:pt>
              <c:pt idx="429">
                <c:v>104</c:v>
              </c:pt>
              <c:pt idx="430">
                <c:v>91</c:v>
              </c:pt>
              <c:pt idx="431">
                <c:v>112</c:v>
              </c:pt>
              <c:pt idx="432">
                <c:v>77</c:v>
              </c:pt>
              <c:pt idx="433">
                <c:v>96</c:v>
              </c:pt>
              <c:pt idx="434">
                <c:v>86</c:v>
              </c:pt>
              <c:pt idx="435">
                <c:v>94</c:v>
              </c:pt>
              <c:pt idx="436">
                <c:v>98</c:v>
              </c:pt>
              <c:pt idx="437">
                <c:v>115</c:v>
              </c:pt>
              <c:pt idx="438">
                <c:v>97</c:v>
              </c:pt>
              <c:pt idx="439">
                <c:v>98</c:v>
              </c:pt>
              <c:pt idx="440">
                <c:v>88</c:v>
              </c:pt>
              <c:pt idx="441">
                <c:v>95</c:v>
              </c:pt>
              <c:pt idx="442">
                <c:v>109</c:v>
              </c:pt>
              <c:pt idx="443">
                <c:v>107</c:v>
              </c:pt>
              <c:pt idx="444">
                <c:v>115</c:v>
              </c:pt>
              <c:pt idx="445">
                <c:v>86</c:v>
              </c:pt>
              <c:pt idx="446">
                <c:v>67</c:v>
              </c:pt>
              <c:pt idx="447">
                <c:v>104</c:v>
              </c:pt>
              <c:pt idx="448">
                <c:v>91</c:v>
              </c:pt>
              <c:pt idx="449">
                <c:v>118</c:v>
              </c:pt>
              <c:pt idx="450">
                <c:v>112</c:v>
              </c:pt>
              <c:pt idx="451">
                <c:v>122</c:v>
              </c:pt>
              <c:pt idx="452">
                <c:v>100</c:v>
              </c:pt>
              <c:pt idx="453">
                <c:v>100</c:v>
              </c:pt>
              <c:pt idx="454">
                <c:v>109</c:v>
              </c:pt>
              <c:pt idx="455">
                <c:v>91</c:v>
              </c:pt>
              <c:pt idx="456">
                <c:v>117</c:v>
              </c:pt>
              <c:pt idx="457">
                <c:v>109</c:v>
              </c:pt>
              <c:pt idx="458">
                <c:v>97</c:v>
              </c:pt>
              <c:pt idx="459">
                <c:v>103</c:v>
              </c:pt>
              <c:pt idx="460">
                <c:v>117</c:v>
              </c:pt>
              <c:pt idx="461">
                <c:v>114</c:v>
              </c:pt>
              <c:pt idx="462">
                <c:v>96</c:v>
              </c:pt>
              <c:pt idx="463">
                <c:v>94</c:v>
              </c:pt>
              <c:pt idx="464">
                <c:v>115</c:v>
              </c:pt>
              <c:pt idx="465">
                <c:v>116</c:v>
              </c:pt>
              <c:pt idx="466">
                <c:v>111</c:v>
              </c:pt>
              <c:pt idx="467">
                <c:v>76</c:v>
              </c:pt>
              <c:pt idx="468">
                <c:v>114</c:v>
              </c:pt>
              <c:pt idx="469">
                <c:v>102</c:v>
              </c:pt>
              <c:pt idx="470">
                <c:v>85</c:v>
              </c:pt>
              <c:pt idx="471">
                <c:v>121</c:v>
              </c:pt>
              <c:pt idx="472">
                <c:v>124</c:v>
              </c:pt>
              <c:pt idx="473">
                <c:v>102</c:v>
              </c:pt>
              <c:pt idx="474">
                <c:v>103</c:v>
              </c:pt>
              <c:pt idx="475">
                <c:v>74</c:v>
              </c:pt>
              <c:pt idx="476">
                <c:v>63</c:v>
              </c:pt>
              <c:pt idx="477">
                <c:v>97</c:v>
              </c:pt>
              <c:pt idx="478">
                <c:v>97</c:v>
              </c:pt>
              <c:pt idx="479">
                <c:v>97</c:v>
              </c:pt>
              <c:pt idx="480">
                <c:v>113</c:v>
              </c:pt>
              <c:pt idx="481">
                <c:v>86</c:v>
              </c:pt>
              <c:pt idx="482">
                <c:v>83</c:v>
              </c:pt>
              <c:pt idx="483">
                <c:v>75</c:v>
              </c:pt>
              <c:pt idx="484">
                <c:v>97</c:v>
              </c:pt>
              <c:pt idx="485">
                <c:v>87</c:v>
              </c:pt>
              <c:pt idx="486">
                <c:v>114</c:v>
              </c:pt>
              <c:pt idx="487">
                <c:v>124</c:v>
              </c:pt>
              <c:pt idx="488">
                <c:v>101</c:v>
              </c:pt>
              <c:pt idx="489">
                <c:v>112</c:v>
              </c:pt>
              <c:pt idx="490">
                <c:v>112</c:v>
              </c:pt>
              <c:pt idx="491">
                <c:v>131</c:v>
              </c:pt>
              <c:pt idx="492">
                <c:v>66</c:v>
              </c:pt>
              <c:pt idx="493">
                <c:v>120</c:v>
              </c:pt>
              <c:pt idx="494">
                <c:v>125</c:v>
              </c:pt>
              <c:pt idx="495">
                <c:v>91</c:v>
              </c:pt>
              <c:pt idx="496">
                <c:v>146</c:v>
              </c:pt>
              <c:pt idx="497">
                <c:v>88</c:v>
              </c:pt>
              <c:pt idx="498">
                <c:v>86</c:v>
              </c:pt>
              <c:pt idx="499">
                <c:v>130</c:v>
              </c:pt>
              <c:pt idx="500">
                <c:v>83</c:v>
              </c:pt>
              <c:pt idx="501">
                <c:v>73</c:v>
              </c:pt>
              <c:pt idx="502">
                <c:v>83</c:v>
              </c:pt>
              <c:pt idx="503">
                <c:v>84</c:v>
              </c:pt>
              <c:pt idx="504">
                <c:v>109</c:v>
              </c:pt>
              <c:pt idx="505">
                <c:v>99</c:v>
              </c:pt>
              <c:pt idx="506">
                <c:v>104</c:v>
              </c:pt>
              <c:pt idx="507">
                <c:v>96</c:v>
              </c:pt>
              <c:pt idx="508">
                <c:v>95</c:v>
              </c:pt>
              <c:pt idx="509">
                <c:v>111</c:v>
              </c:pt>
              <c:pt idx="510">
                <c:v>115</c:v>
              </c:pt>
              <c:pt idx="511">
                <c:v>88</c:v>
              </c:pt>
              <c:pt idx="512">
                <c:v>85</c:v>
              </c:pt>
              <c:pt idx="513">
                <c:v>86</c:v>
              </c:pt>
              <c:pt idx="514">
                <c:v>105</c:v>
              </c:pt>
              <c:pt idx="515">
                <c:v>89</c:v>
              </c:pt>
              <c:pt idx="516">
                <c:v>90</c:v>
              </c:pt>
              <c:pt idx="517">
                <c:v>107</c:v>
              </c:pt>
              <c:pt idx="518">
                <c:v>89</c:v>
              </c:pt>
              <c:pt idx="519">
                <c:v>117</c:v>
              </c:pt>
              <c:pt idx="520">
                <c:v>89</c:v>
              </c:pt>
              <c:pt idx="521">
                <c:v>95</c:v>
              </c:pt>
              <c:pt idx="522">
                <c:v>101</c:v>
              </c:pt>
              <c:pt idx="523">
                <c:v>111</c:v>
              </c:pt>
              <c:pt idx="524">
                <c:v>120</c:v>
              </c:pt>
              <c:pt idx="525">
                <c:v>94</c:v>
              </c:pt>
              <c:pt idx="526">
                <c:v>139</c:v>
              </c:pt>
              <c:pt idx="527">
                <c:v>115</c:v>
              </c:pt>
              <c:pt idx="528">
                <c:v>112</c:v>
              </c:pt>
              <c:pt idx="529">
                <c:v>90</c:v>
              </c:pt>
              <c:pt idx="530">
                <c:v>117</c:v>
              </c:pt>
              <c:pt idx="531">
                <c:v>103</c:v>
              </c:pt>
              <c:pt idx="532">
                <c:v>99</c:v>
              </c:pt>
              <c:pt idx="533">
                <c:v>85</c:v>
              </c:pt>
              <c:pt idx="534">
                <c:v>87</c:v>
              </c:pt>
              <c:pt idx="535">
                <c:v>86</c:v>
              </c:pt>
              <c:pt idx="536">
                <c:v>101</c:v>
              </c:pt>
              <c:pt idx="537">
                <c:v>94</c:v>
              </c:pt>
              <c:pt idx="538">
                <c:v>114</c:v>
              </c:pt>
              <c:pt idx="539">
                <c:v>108</c:v>
              </c:pt>
              <c:pt idx="540">
                <c:v>112</c:v>
              </c:pt>
              <c:pt idx="541">
                <c:v>110</c:v>
              </c:pt>
              <c:pt idx="542">
                <c:v>129</c:v>
              </c:pt>
              <c:pt idx="543">
                <c:v>69</c:v>
              </c:pt>
              <c:pt idx="544">
                <c:v>79</c:v>
              </c:pt>
              <c:pt idx="545">
                <c:v>81</c:v>
              </c:pt>
              <c:pt idx="546">
                <c:v>118</c:v>
              </c:pt>
              <c:pt idx="547">
                <c:v>106</c:v>
              </c:pt>
              <c:pt idx="548">
                <c:v>106</c:v>
              </c:pt>
              <c:pt idx="549">
                <c:v>86</c:v>
              </c:pt>
              <c:pt idx="550">
                <c:v>86</c:v>
              </c:pt>
              <c:pt idx="551">
                <c:v>120</c:v>
              </c:pt>
              <c:pt idx="552">
                <c:v>92</c:v>
              </c:pt>
              <c:pt idx="553">
                <c:v>91</c:v>
              </c:pt>
              <c:pt idx="554">
                <c:v>98</c:v>
              </c:pt>
              <c:pt idx="555">
                <c:v>81</c:v>
              </c:pt>
              <c:pt idx="556">
                <c:v>120</c:v>
              </c:pt>
              <c:pt idx="557">
                <c:v>97</c:v>
              </c:pt>
              <c:pt idx="558">
                <c:v>101</c:v>
              </c:pt>
              <c:pt idx="559">
                <c:v>100</c:v>
              </c:pt>
              <c:pt idx="560">
                <c:v>92</c:v>
              </c:pt>
              <c:pt idx="561">
                <c:v>122</c:v>
              </c:pt>
              <c:pt idx="562">
                <c:v>121</c:v>
              </c:pt>
              <c:pt idx="563">
                <c:v>95</c:v>
              </c:pt>
              <c:pt idx="564">
                <c:v>85</c:v>
              </c:pt>
              <c:pt idx="565">
                <c:v>107</c:v>
              </c:pt>
              <c:pt idx="566">
                <c:v>87</c:v>
              </c:pt>
              <c:pt idx="567">
                <c:v>95</c:v>
              </c:pt>
              <c:pt idx="568">
                <c:v>118</c:v>
              </c:pt>
              <c:pt idx="569">
                <c:v>101</c:v>
              </c:pt>
              <c:pt idx="570">
                <c:v>107</c:v>
              </c:pt>
              <c:pt idx="571">
                <c:v>93</c:v>
              </c:pt>
              <c:pt idx="572">
                <c:v>99</c:v>
              </c:pt>
              <c:pt idx="573">
                <c:v>109</c:v>
              </c:pt>
              <c:pt idx="574">
                <c:v>98</c:v>
              </c:pt>
              <c:pt idx="575">
                <c:v>80</c:v>
              </c:pt>
              <c:pt idx="576">
                <c:v>97</c:v>
              </c:pt>
              <c:pt idx="577">
                <c:v>85</c:v>
              </c:pt>
              <c:pt idx="578">
                <c:v>69</c:v>
              </c:pt>
              <c:pt idx="579">
                <c:v>81</c:v>
              </c:pt>
              <c:pt idx="580">
                <c:v>74</c:v>
              </c:pt>
              <c:pt idx="581">
                <c:v>101</c:v>
              </c:pt>
              <c:pt idx="582">
                <c:v>89</c:v>
              </c:pt>
              <c:pt idx="583">
                <c:v>103</c:v>
              </c:pt>
              <c:pt idx="584">
                <c:v>131</c:v>
              </c:pt>
              <c:pt idx="585">
                <c:v>100</c:v>
              </c:pt>
              <c:pt idx="586">
                <c:v>94</c:v>
              </c:pt>
              <c:pt idx="587">
                <c:v>94</c:v>
              </c:pt>
              <c:pt idx="588">
                <c:v>102</c:v>
              </c:pt>
              <c:pt idx="589">
                <c:v>99</c:v>
              </c:pt>
              <c:pt idx="590">
                <c:v>115</c:v>
              </c:pt>
              <c:pt idx="591">
                <c:v>88</c:v>
              </c:pt>
              <c:pt idx="592">
                <c:v>110</c:v>
              </c:pt>
              <c:pt idx="593">
                <c:v>77</c:v>
              </c:pt>
              <c:pt idx="594">
                <c:v>79</c:v>
              </c:pt>
              <c:pt idx="595">
                <c:v>79</c:v>
              </c:pt>
              <c:pt idx="596">
                <c:v>74</c:v>
              </c:pt>
              <c:pt idx="597">
                <c:v>109</c:v>
              </c:pt>
              <c:pt idx="598">
                <c:v>115</c:v>
              </c:pt>
              <c:pt idx="599">
                <c:v>71</c:v>
              </c:pt>
              <c:pt idx="600">
                <c:v>97</c:v>
              </c:pt>
              <c:pt idx="601">
                <c:v>107</c:v>
              </c:pt>
              <c:pt idx="602">
                <c:v>86</c:v>
              </c:pt>
              <c:pt idx="603">
                <c:v>94</c:v>
              </c:pt>
              <c:pt idx="604">
                <c:v>96</c:v>
              </c:pt>
              <c:pt idx="605">
                <c:v>86</c:v>
              </c:pt>
              <c:pt idx="606">
                <c:v>87</c:v>
              </c:pt>
              <c:pt idx="607">
                <c:v>121</c:v>
              </c:pt>
              <c:pt idx="608">
                <c:v>106</c:v>
              </c:pt>
              <c:pt idx="609">
                <c:v>89</c:v>
              </c:pt>
              <c:pt idx="610">
                <c:v>85</c:v>
              </c:pt>
              <c:pt idx="611">
                <c:v>125</c:v>
              </c:pt>
              <c:pt idx="612">
                <c:v>110</c:v>
              </c:pt>
              <c:pt idx="613">
                <c:v>93</c:v>
              </c:pt>
              <c:pt idx="614">
                <c:v>125</c:v>
              </c:pt>
              <c:pt idx="615">
                <c:v>134</c:v>
              </c:pt>
              <c:pt idx="616">
                <c:v>113</c:v>
              </c:pt>
              <c:pt idx="617">
                <c:v>97</c:v>
              </c:pt>
              <c:pt idx="618">
                <c:v>114</c:v>
              </c:pt>
              <c:pt idx="619">
                <c:v>100</c:v>
              </c:pt>
              <c:pt idx="620">
                <c:v>111</c:v>
              </c:pt>
              <c:pt idx="621">
                <c:v>118</c:v>
              </c:pt>
              <c:pt idx="622">
                <c:v>126</c:v>
              </c:pt>
              <c:pt idx="623">
                <c:v>88</c:v>
              </c:pt>
              <c:pt idx="624">
                <c:v>115</c:v>
              </c:pt>
              <c:pt idx="625">
                <c:v>118</c:v>
              </c:pt>
              <c:pt idx="626">
                <c:v>96</c:v>
              </c:pt>
              <c:pt idx="627">
                <c:v>75</c:v>
              </c:pt>
              <c:pt idx="628">
                <c:v>96</c:v>
              </c:pt>
              <c:pt idx="629">
                <c:v>112</c:v>
              </c:pt>
              <c:pt idx="630">
                <c:v>106</c:v>
              </c:pt>
              <c:pt idx="631">
                <c:v>96</c:v>
              </c:pt>
              <c:pt idx="632">
                <c:v>119</c:v>
              </c:pt>
              <c:pt idx="633">
                <c:v>77</c:v>
              </c:pt>
              <c:pt idx="634">
                <c:v>93</c:v>
              </c:pt>
              <c:pt idx="635">
                <c:v>117</c:v>
              </c:pt>
              <c:pt idx="636">
                <c:v>97</c:v>
              </c:pt>
              <c:pt idx="637">
                <c:v>99</c:v>
              </c:pt>
              <c:pt idx="638">
                <c:v>96</c:v>
              </c:pt>
              <c:pt idx="639">
                <c:v>83</c:v>
              </c:pt>
              <c:pt idx="640">
                <c:v>90</c:v>
              </c:pt>
              <c:pt idx="641">
                <c:v>81</c:v>
              </c:pt>
              <c:pt idx="642">
                <c:v>95</c:v>
              </c:pt>
              <c:pt idx="643">
                <c:v>68</c:v>
              </c:pt>
              <c:pt idx="644">
                <c:v>79</c:v>
              </c:pt>
              <c:pt idx="645">
                <c:v>93</c:v>
              </c:pt>
              <c:pt idx="646">
                <c:v>89</c:v>
              </c:pt>
              <c:pt idx="647">
                <c:v>80</c:v>
              </c:pt>
              <c:pt idx="648">
                <c:v>103</c:v>
              </c:pt>
              <c:pt idx="649">
                <c:v>84</c:v>
              </c:pt>
              <c:pt idx="650">
                <c:v>88</c:v>
              </c:pt>
              <c:pt idx="651">
                <c:v>93</c:v>
              </c:pt>
              <c:pt idx="652">
                <c:v>94</c:v>
              </c:pt>
              <c:pt idx="653">
                <c:v>102</c:v>
              </c:pt>
              <c:pt idx="654">
                <c:v>94</c:v>
              </c:pt>
              <c:pt idx="655">
                <c:v>95</c:v>
              </c:pt>
              <c:pt idx="656">
                <c:v>71</c:v>
              </c:pt>
              <c:pt idx="657">
                <c:v>109</c:v>
              </c:pt>
              <c:pt idx="658">
                <c:v>105</c:v>
              </c:pt>
              <c:pt idx="659">
                <c:v>96</c:v>
              </c:pt>
              <c:pt idx="660">
                <c:v>100</c:v>
              </c:pt>
              <c:pt idx="661">
                <c:v>115</c:v>
              </c:pt>
              <c:pt idx="662">
                <c:v>99</c:v>
              </c:pt>
              <c:pt idx="663">
                <c:v>87</c:v>
              </c:pt>
              <c:pt idx="664">
                <c:v>92</c:v>
              </c:pt>
              <c:pt idx="665">
                <c:v>85</c:v>
              </c:pt>
              <c:pt idx="666">
                <c:v>105</c:v>
              </c:pt>
              <c:pt idx="667">
                <c:v>92</c:v>
              </c:pt>
              <c:pt idx="668">
                <c:v>85</c:v>
              </c:pt>
              <c:pt idx="669">
                <c:v>116</c:v>
              </c:pt>
              <c:pt idx="670">
                <c:v>100</c:v>
              </c:pt>
              <c:pt idx="671">
                <c:v>104</c:v>
              </c:pt>
              <c:pt idx="672">
                <c:v>119</c:v>
              </c:pt>
              <c:pt idx="673">
                <c:v>130</c:v>
              </c:pt>
              <c:pt idx="674">
                <c:v>102</c:v>
              </c:pt>
              <c:pt idx="675">
                <c:v>70</c:v>
              </c:pt>
              <c:pt idx="676">
                <c:v>100</c:v>
              </c:pt>
              <c:pt idx="677">
                <c:v>95</c:v>
              </c:pt>
              <c:pt idx="678">
                <c:v>106</c:v>
              </c:pt>
              <c:pt idx="679">
                <c:v>106</c:v>
              </c:pt>
              <c:pt idx="680">
                <c:v>87</c:v>
              </c:pt>
              <c:pt idx="681">
                <c:v>80</c:v>
              </c:pt>
              <c:pt idx="682">
                <c:v>81</c:v>
              </c:pt>
              <c:pt idx="683">
                <c:v>109</c:v>
              </c:pt>
              <c:pt idx="684">
                <c:v>100</c:v>
              </c:pt>
              <c:pt idx="685">
                <c:v>102</c:v>
              </c:pt>
              <c:pt idx="686">
                <c:v>121</c:v>
              </c:pt>
              <c:pt idx="687">
                <c:v>108</c:v>
              </c:pt>
              <c:pt idx="688">
                <c:v>108</c:v>
              </c:pt>
              <c:pt idx="689">
                <c:v>97</c:v>
              </c:pt>
              <c:pt idx="690">
                <c:v>109</c:v>
              </c:pt>
              <c:pt idx="691">
                <c:v>92</c:v>
              </c:pt>
              <c:pt idx="692">
                <c:v>109</c:v>
              </c:pt>
              <c:pt idx="693">
                <c:v>104</c:v>
              </c:pt>
              <c:pt idx="694">
                <c:v>77</c:v>
              </c:pt>
              <c:pt idx="695">
                <c:v>96</c:v>
              </c:pt>
              <c:pt idx="696">
                <c:v>131</c:v>
              </c:pt>
              <c:pt idx="697">
                <c:v>91</c:v>
              </c:pt>
              <c:pt idx="698">
                <c:v>113</c:v>
              </c:pt>
              <c:pt idx="699">
                <c:v>110</c:v>
              </c:pt>
              <c:pt idx="700">
                <c:v>97</c:v>
              </c:pt>
              <c:pt idx="701">
                <c:v>91</c:v>
              </c:pt>
              <c:pt idx="702">
                <c:v>97</c:v>
              </c:pt>
              <c:pt idx="703">
                <c:v>105</c:v>
              </c:pt>
              <c:pt idx="704">
                <c:v>113</c:v>
              </c:pt>
              <c:pt idx="705">
                <c:v>88</c:v>
              </c:pt>
              <c:pt idx="706">
                <c:v>103</c:v>
              </c:pt>
              <c:pt idx="707">
                <c:v>101</c:v>
              </c:pt>
              <c:pt idx="708">
                <c:v>90</c:v>
              </c:pt>
              <c:pt idx="709">
                <c:v>113</c:v>
              </c:pt>
              <c:pt idx="710">
                <c:v>81</c:v>
              </c:pt>
              <c:pt idx="711">
                <c:v>114</c:v>
              </c:pt>
              <c:pt idx="712">
                <c:v>87</c:v>
              </c:pt>
              <c:pt idx="713">
                <c:v>122</c:v>
              </c:pt>
              <c:pt idx="714">
                <c:v>113</c:v>
              </c:pt>
              <c:pt idx="715">
                <c:v>94</c:v>
              </c:pt>
              <c:pt idx="716">
                <c:v>78</c:v>
              </c:pt>
              <c:pt idx="717">
                <c:v>108</c:v>
              </c:pt>
              <c:pt idx="718">
                <c:v>120</c:v>
              </c:pt>
              <c:pt idx="719">
                <c:v>85</c:v>
              </c:pt>
              <c:pt idx="720">
                <c:v>87</c:v>
              </c:pt>
              <c:pt idx="721">
                <c:v>130</c:v>
              </c:pt>
              <c:pt idx="722">
                <c:v>117</c:v>
              </c:pt>
              <c:pt idx="723">
                <c:v>111</c:v>
              </c:pt>
              <c:pt idx="724">
                <c:v>90</c:v>
              </c:pt>
              <c:pt idx="725">
                <c:v>94</c:v>
              </c:pt>
              <c:pt idx="726">
                <c:v>110</c:v>
              </c:pt>
              <c:pt idx="727">
                <c:v>77</c:v>
              </c:pt>
              <c:pt idx="728">
                <c:v>86</c:v>
              </c:pt>
              <c:pt idx="729">
                <c:v>84</c:v>
              </c:pt>
              <c:pt idx="730">
                <c:v>120</c:v>
              </c:pt>
              <c:pt idx="731">
                <c:v>71</c:v>
              </c:pt>
              <c:pt idx="732">
                <c:v>90</c:v>
              </c:pt>
              <c:pt idx="733">
                <c:v>84</c:v>
              </c:pt>
              <c:pt idx="734">
                <c:v>95</c:v>
              </c:pt>
              <c:pt idx="735">
                <c:v>105</c:v>
              </c:pt>
              <c:pt idx="736">
                <c:v>125</c:v>
              </c:pt>
              <c:pt idx="737">
                <c:v>110</c:v>
              </c:pt>
              <c:pt idx="738">
                <c:v>93</c:v>
              </c:pt>
              <c:pt idx="739">
                <c:v>116</c:v>
              </c:pt>
              <c:pt idx="740">
                <c:v>106</c:v>
              </c:pt>
              <c:pt idx="741">
                <c:v>111</c:v>
              </c:pt>
              <c:pt idx="742">
                <c:v>87</c:v>
              </c:pt>
              <c:pt idx="743">
                <c:v>82</c:v>
              </c:pt>
              <c:pt idx="744">
                <c:v>86</c:v>
              </c:pt>
              <c:pt idx="745">
                <c:v>87</c:v>
              </c:pt>
              <c:pt idx="746">
                <c:v>105</c:v>
              </c:pt>
              <c:pt idx="747">
                <c:v>105</c:v>
              </c:pt>
              <c:pt idx="748">
                <c:v>122</c:v>
              </c:pt>
              <c:pt idx="749">
                <c:v>103</c:v>
              </c:pt>
              <c:pt idx="750">
                <c:v>106</c:v>
              </c:pt>
              <c:pt idx="751">
                <c:v>97</c:v>
              </c:pt>
              <c:pt idx="752">
                <c:v>103</c:v>
              </c:pt>
              <c:pt idx="753">
                <c:v>114</c:v>
              </c:pt>
              <c:pt idx="754">
                <c:v>87</c:v>
              </c:pt>
              <c:pt idx="755">
                <c:v>91</c:v>
              </c:pt>
              <c:pt idx="756">
                <c:v>98</c:v>
              </c:pt>
              <c:pt idx="757">
                <c:v>92</c:v>
              </c:pt>
              <c:pt idx="758">
                <c:v>122</c:v>
              </c:pt>
              <c:pt idx="759">
                <c:v>120</c:v>
              </c:pt>
              <c:pt idx="760">
                <c:v>98</c:v>
              </c:pt>
              <c:pt idx="761">
                <c:v>89</c:v>
              </c:pt>
              <c:pt idx="762">
                <c:v>70</c:v>
              </c:pt>
              <c:pt idx="763">
                <c:v>102</c:v>
              </c:pt>
              <c:pt idx="764">
                <c:v>90</c:v>
              </c:pt>
              <c:pt idx="765">
                <c:v>79</c:v>
              </c:pt>
              <c:pt idx="766">
                <c:v>111</c:v>
              </c:pt>
              <c:pt idx="767">
                <c:v>100</c:v>
              </c:pt>
              <c:pt idx="768">
                <c:v>89</c:v>
              </c:pt>
              <c:pt idx="769">
                <c:v>81</c:v>
              </c:pt>
              <c:pt idx="770">
                <c:v>102</c:v>
              </c:pt>
              <c:pt idx="771">
                <c:v>118</c:v>
              </c:pt>
              <c:pt idx="772">
                <c:v>94</c:v>
              </c:pt>
              <c:pt idx="773">
                <c:v>113</c:v>
              </c:pt>
              <c:pt idx="774">
                <c:v>119</c:v>
              </c:pt>
              <c:pt idx="775">
                <c:v>94</c:v>
              </c:pt>
              <c:pt idx="776">
                <c:v>77</c:v>
              </c:pt>
              <c:pt idx="777">
                <c:v>94</c:v>
              </c:pt>
              <c:pt idx="778">
                <c:v>91</c:v>
              </c:pt>
              <c:pt idx="779">
                <c:v>98</c:v>
              </c:pt>
              <c:pt idx="780">
                <c:v>115</c:v>
              </c:pt>
              <c:pt idx="781">
                <c:v>114</c:v>
              </c:pt>
              <c:pt idx="782">
                <c:v>109</c:v>
              </c:pt>
              <c:pt idx="783">
                <c:v>100</c:v>
              </c:pt>
              <c:pt idx="784">
                <c:v>89</c:v>
              </c:pt>
              <c:pt idx="785">
                <c:v>99</c:v>
              </c:pt>
              <c:pt idx="786">
                <c:v>92</c:v>
              </c:pt>
              <c:pt idx="787">
                <c:v>94</c:v>
              </c:pt>
              <c:pt idx="788">
                <c:v>86</c:v>
              </c:pt>
              <c:pt idx="789">
                <c:v>104</c:v>
              </c:pt>
              <c:pt idx="790">
                <c:v>91</c:v>
              </c:pt>
              <c:pt idx="791">
                <c:v>149</c:v>
              </c:pt>
              <c:pt idx="792">
                <c:v>99</c:v>
              </c:pt>
              <c:pt idx="793">
                <c:v>120</c:v>
              </c:pt>
              <c:pt idx="794">
                <c:v>139</c:v>
              </c:pt>
              <c:pt idx="795">
                <c:v>72</c:v>
              </c:pt>
              <c:pt idx="796">
                <c:v>89</c:v>
              </c:pt>
              <c:pt idx="797">
                <c:v>89</c:v>
              </c:pt>
              <c:pt idx="798">
                <c:v>93</c:v>
              </c:pt>
              <c:pt idx="799">
                <c:v>97</c:v>
              </c:pt>
              <c:pt idx="800">
                <c:v>85</c:v>
              </c:pt>
              <c:pt idx="801">
                <c:v>124</c:v>
              </c:pt>
              <c:pt idx="802">
                <c:v>81</c:v>
              </c:pt>
              <c:pt idx="803">
                <c:v>94</c:v>
              </c:pt>
              <c:pt idx="804">
                <c:v>110</c:v>
              </c:pt>
              <c:pt idx="805">
                <c:v>122</c:v>
              </c:pt>
              <c:pt idx="806">
                <c:v>76</c:v>
              </c:pt>
              <c:pt idx="807">
                <c:v>89</c:v>
              </c:pt>
              <c:pt idx="808">
                <c:v>85</c:v>
              </c:pt>
              <c:pt idx="809">
                <c:v>89</c:v>
              </c:pt>
              <c:pt idx="810">
                <c:v>99</c:v>
              </c:pt>
              <c:pt idx="811">
                <c:v>85</c:v>
              </c:pt>
              <c:pt idx="812">
                <c:v>103</c:v>
              </c:pt>
              <c:pt idx="813">
                <c:v>68</c:v>
              </c:pt>
              <c:pt idx="814">
                <c:v>111</c:v>
              </c:pt>
              <c:pt idx="815">
                <c:v>84</c:v>
              </c:pt>
              <c:pt idx="816">
                <c:v>96</c:v>
              </c:pt>
              <c:pt idx="817">
                <c:v>87</c:v>
              </c:pt>
              <c:pt idx="818">
                <c:v>108</c:v>
              </c:pt>
              <c:pt idx="819">
                <c:v>83</c:v>
              </c:pt>
              <c:pt idx="820">
                <c:v>84</c:v>
              </c:pt>
              <c:pt idx="821">
                <c:v>100</c:v>
              </c:pt>
              <c:pt idx="822">
                <c:v>80</c:v>
              </c:pt>
              <c:pt idx="823">
                <c:v>77</c:v>
              </c:pt>
              <c:pt idx="824">
                <c:v>84</c:v>
              </c:pt>
              <c:pt idx="825">
                <c:v>83</c:v>
              </c:pt>
              <c:pt idx="826">
                <c:v>107</c:v>
              </c:pt>
              <c:pt idx="827">
                <c:v>118</c:v>
              </c:pt>
              <c:pt idx="828">
                <c:v>109</c:v>
              </c:pt>
              <c:pt idx="829">
                <c:v>81</c:v>
              </c:pt>
              <c:pt idx="830">
                <c:v>130</c:v>
              </c:pt>
              <c:pt idx="831">
                <c:v>120</c:v>
              </c:pt>
              <c:pt idx="832">
                <c:v>104</c:v>
              </c:pt>
              <c:pt idx="833">
                <c:v>104</c:v>
              </c:pt>
              <c:pt idx="834">
                <c:v>113</c:v>
              </c:pt>
              <c:pt idx="835">
                <c:v>97</c:v>
              </c:pt>
              <c:pt idx="836">
                <c:v>70</c:v>
              </c:pt>
              <c:pt idx="837">
                <c:v>126</c:v>
              </c:pt>
              <c:pt idx="838">
                <c:v>89</c:v>
              </c:pt>
              <c:pt idx="839">
                <c:v>106</c:v>
              </c:pt>
              <c:pt idx="840">
                <c:v>112</c:v>
              </c:pt>
              <c:pt idx="841">
                <c:v>90</c:v>
              </c:pt>
              <c:pt idx="842">
                <c:v>96</c:v>
              </c:pt>
              <c:pt idx="843">
                <c:v>108</c:v>
              </c:pt>
              <c:pt idx="844">
                <c:v>119</c:v>
              </c:pt>
              <c:pt idx="845">
                <c:v>101</c:v>
              </c:pt>
              <c:pt idx="846">
                <c:v>95</c:v>
              </c:pt>
              <c:pt idx="847">
                <c:v>114</c:v>
              </c:pt>
              <c:pt idx="848">
                <c:v>114</c:v>
              </c:pt>
              <c:pt idx="849">
                <c:v>81</c:v>
              </c:pt>
              <c:pt idx="850">
                <c:v>90</c:v>
              </c:pt>
              <c:pt idx="851">
                <c:v>84</c:v>
              </c:pt>
              <c:pt idx="852">
                <c:v>110</c:v>
              </c:pt>
              <c:pt idx="853">
                <c:v>78</c:v>
              </c:pt>
              <c:pt idx="854">
                <c:v>88</c:v>
              </c:pt>
              <c:pt idx="855">
                <c:v>91</c:v>
              </c:pt>
              <c:pt idx="856">
                <c:v>73</c:v>
              </c:pt>
              <c:pt idx="857">
                <c:v>81</c:v>
              </c:pt>
              <c:pt idx="858">
                <c:v>80</c:v>
              </c:pt>
              <c:pt idx="859">
                <c:v>95</c:v>
              </c:pt>
              <c:pt idx="860">
                <c:v>99</c:v>
              </c:pt>
              <c:pt idx="861">
                <c:v>83</c:v>
              </c:pt>
              <c:pt idx="862">
                <c:v>105</c:v>
              </c:pt>
              <c:pt idx="863">
                <c:v>77</c:v>
              </c:pt>
              <c:pt idx="864">
                <c:v>93</c:v>
              </c:pt>
              <c:pt idx="865">
                <c:v>92</c:v>
              </c:pt>
              <c:pt idx="866">
                <c:v>66</c:v>
              </c:pt>
              <c:pt idx="867">
                <c:v>98</c:v>
              </c:pt>
              <c:pt idx="868">
                <c:v>82</c:v>
              </c:pt>
              <c:pt idx="869">
                <c:v>98</c:v>
              </c:pt>
              <c:pt idx="870">
                <c:v>84</c:v>
              </c:pt>
              <c:pt idx="871">
                <c:v>80</c:v>
              </c:pt>
              <c:pt idx="872">
                <c:v>115</c:v>
              </c:pt>
              <c:pt idx="873">
                <c:v>95</c:v>
              </c:pt>
              <c:pt idx="874">
                <c:v>76</c:v>
              </c:pt>
              <c:pt idx="875">
                <c:v>93</c:v>
              </c:pt>
              <c:pt idx="876">
                <c:v>128</c:v>
              </c:pt>
              <c:pt idx="877">
                <c:v>100</c:v>
              </c:pt>
              <c:pt idx="878">
                <c:v>94</c:v>
              </c:pt>
              <c:pt idx="879">
                <c:v>110</c:v>
              </c:pt>
              <c:pt idx="880">
                <c:v>87</c:v>
              </c:pt>
              <c:pt idx="881">
                <c:v>114</c:v>
              </c:pt>
              <c:pt idx="882">
                <c:v>91</c:v>
              </c:pt>
              <c:pt idx="883">
                <c:v>104</c:v>
              </c:pt>
              <c:pt idx="884">
                <c:v>87</c:v>
              </c:pt>
              <c:pt idx="885">
                <c:v>83</c:v>
              </c:pt>
              <c:pt idx="886">
                <c:v>91</c:v>
              </c:pt>
              <c:pt idx="887">
                <c:v>93</c:v>
              </c:pt>
              <c:pt idx="888">
                <c:v>105</c:v>
              </c:pt>
              <c:pt idx="889">
                <c:v>108</c:v>
              </c:pt>
              <c:pt idx="890">
                <c:v>118</c:v>
              </c:pt>
              <c:pt idx="891">
                <c:v>90</c:v>
              </c:pt>
              <c:pt idx="892">
                <c:v>90</c:v>
              </c:pt>
              <c:pt idx="893">
                <c:v>105</c:v>
              </c:pt>
              <c:pt idx="894">
                <c:v>69</c:v>
              </c:pt>
              <c:pt idx="895">
                <c:v>86</c:v>
              </c:pt>
              <c:pt idx="896">
                <c:v>116</c:v>
              </c:pt>
              <c:pt idx="897">
                <c:v>106</c:v>
              </c:pt>
              <c:pt idx="898">
                <c:v>128</c:v>
              </c:pt>
              <c:pt idx="899">
                <c:v>88</c:v>
              </c:pt>
              <c:pt idx="900">
                <c:v>103</c:v>
              </c:pt>
              <c:pt idx="901">
                <c:v>109</c:v>
              </c:pt>
              <c:pt idx="902">
                <c:v>108</c:v>
              </c:pt>
              <c:pt idx="903">
                <c:v>94</c:v>
              </c:pt>
              <c:pt idx="904">
                <c:v>98</c:v>
              </c:pt>
              <c:pt idx="905">
                <c:v>111</c:v>
              </c:pt>
              <c:pt idx="906">
                <c:v>105</c:v>
              </c:pt>
              <c:pt idx="907">
                <c:v>93</c:v>
              </c:pt>
              <c:pt idx="908">
                <c:v>71</c:v>
              </c:pt>
              <c:pt idx="909">
                <c:v>96</c:v>
              </c:pt>
              <c:pt idx="910">
                <c:v>79</c:v>
              </c:pt>
              <c:pt idx="911">
                <c:v>86</c:v>
              </c:pt>
              <c:pt idx="912">
                <c:v>78</c:v>
              </c:pt>
              <c:pt idx="913">
                <c:v>107</c:v>
              </c:pt>
              <c:pt idx="914">
                <c:v>101</c:v>
              </c:pt>
              <c:pt idx="915">
                <c:v>96</c:v>
              </c:pt>
              <c:pt idx="916">
                <c:v>112</c:v>
              </c:pt>
              <c:pt idx="917">
                <c:v>94</c:v>
              </c:pt>
              <c:pt idx="918">
                <c:v>76</c:v>
              </c:pt>
              <c:pt idx="919">
                <c:v>115</c:v>
              </c:pt>
              <c:pt idx="920">
                <c:v>83</c:v>
              </c:pt>
              <c:pt idx="921">
                <c:v>111</c:v>
              </c:pt>
              <c:pt idx="922">
                <c:v>92</c:v>
              </c:pt>
              <c:pt idx="923">
                <c:v>117</c:v>
              </c:pt>
              <c:pt idx="924">
                <c:v>102</c:v>
              </c:pt>
              <c:pt idx="925">
                <c:v>72</c:v>
              </c:pt>
              <c:pt idx="926">
                <c:v>61</c:v>
              </c:pt>
              <c:pt idx="927">
                <c:v>80</c:v>
              </c:pt>
              <c:pt idx="928">
                <c:v>93</c:v>
              </c:pt>
              <c:pt idx="929">
                <c:v>85</c:v>
              </c:pt>
              <c:pt idx="930">
                <c:v>95</c:v>
              </c:pt>
              <c:pt idx="931">
                <c:v>86</c:v>
              </c:pt>
              <c:pt idx="932">
                <c:v>97</c:v>
              </c:pt>
              <c:pt idx="933">
                <c:v>101</c:v>
              </c:pt>
              <c:pt idx="934">
                <c:v>89</c:v>
              </c:pt>
              <c:pt idx="935">
                <c:v>82</c:v>
              </c:pt>
              <c:pt idx="936">
                <c:v>95</c:v>
              </c:pt>
              <c:pt idx="937">
                <c:v>107</c:v>
              </c:pt>
              <c:pt idx="938">
                <c:v>85</c:v>
              </c:pt>
              <c:pt idx="939">
                <c:v>101</c:v>
              </c:pt>
              <c:pt idx="940">
                <c:v>82</c:v>
              </c:pt>
              <c:pt idx="941">
                <c:v>69</c:v>
              </c:pt>
              <c:pt idx="942">
                <c:v>94</c:v>
              </c:pt>
              <c:pt idx="943">
                <c:v>77</c:v>
              </c:pt>
              <c:pt idx="944">
                <c:v>82</c:v>
              </c:pt>
              <c:pt idx="945">
                <c:v>124</c:v>
              </c:pt>
              <c:pt idx="946">
                <c:v>101</c:v>
              </c:pt>
              <c:pt idx="947">
                <c:v>98</c:v>
              </c:pt>
              <c:pt idx="948">
                <c:v>104</c:v>
              </c:pt>
              <c:pt idx="949">
                <c:v>74</c:v>
              </c:pt>
              <c:pt idx="950">
                <c:v>111</c:v>
              </c:pt>
              <c:pt idx="951">
                <c:v>91</c:v>
              </c:pt>
              <c:pt idx="952">
                <c:v>85</c:v>
              </c:pt>
              <c:pt idx="953">
                <c:v>108</c:v>
              </c:pt>
              <c:pt idx="954">
                <c:v>71</c:v>
              </c:pt>
              <c:pt idx="955">
                <c:v>78</c:v>
              </c:pt>
              <c:pt idx="956">
                <c:v>121</c:v>
              </c:pt>
              <c:pt idx="957">
                <c:v>88</c:v>
              </c:pt>
              <c:pt idx="958">
                <c:v>94</c:v>
              </c:pt>
              <c:pt idx="959">
                <c:v>109</c:v>
              </c:pt>
              <c:pt idx="960">
                <c:v>86</c:v>
              </c:pt>
              <c:pt idx="961">
                <c:v>87</c:v>
              </c:pt>
              <c:pt idx="962">
                <c:v>94</c:v>
              </c:pt>
              <c:pt idx="963">
                <c:v>120</c:v>
              </c:pt>
              <c:pt idx="964">
                <c:v>90</c:v>
              </c:pt>
              <c:pt idx="965">
                <c:v>75</c:v>
              </c:pt>
              <c:pt idx="966">
                <c:v>79</c:v>
              </c:pt>
              <c:pt idx="967">
                <c:v>92</c:v>
              </c:pt>
              <c:pt idx="968">
                <c:v>78</c:v>
              </c:pt>
              <c:pt idx="969">
                <c:v>81</c:v>
              </c:pt>
              <c:pt idx="970">
                <c:v>79</c:v>
              </c:pt>
              <c:pt idx="971">
                <c:v>95</c:v>
              </c:pt>
              <c:pt idx="972">
                <c:v>84</c:v>
              </c:pt>
              <c:pt idx="973">
                <c:v>101</c:v>
              </c:pt>
              <c:pt idx="974">
                <c:v>88</c:v>
              </c:pt>
              <c:pt idx="975">
                <c:v>103</c:v>
              </c:pt>
              <c:pt idx="976">
                <c:v>102</c:v>
              </c:pt>
              <c:pt idx="977">
                <c:v>95</c:v>
              </c:pt>
              <c:pt idx="978">
                <c:v>90</c:v>
              </c:pt>
              <c:pt idx="979">
                <c:v>109</c:v>
              </c:pt>
              <c:pt idx="980">
                <c:v>84</c:v>
              </c:pt>
              <c:pt idx="981">
                <c:v>94</c:v>
              </c:pt>
              <c:pt idx="982">
                <c:v>78</c:v>
              </c:pt>
              <c:pt idx="983">
                <c:v>92</c:v>
              </c:pt>
              <c:pt idx="984">
                <c:v>100</c:v>
              </c:pt>
              <c:pt idx="985">
                <c:v>114</c:v>
              </c:pt>
              <c:pt idx="986">
                <c:v>88</c:v>
              </c:pt>
              <c:pt idx="987">
                <c:v>118</c:v>
              </c:pt>
              <c:pt idx="988">
                <c:v>92</c:v>
              </c:pt>
              <c:pt idx="989">
                <c:v>61</c:v>
              </c:pt>
              <c:pt idx="990">
                <c:v>113</c:v>
              </c:pt>
              <c:pt idx="991">
                <c:v>100</c:v>
              </c:pt>
              <c:pt idx="992">
                <c:v>99</c:v>
              </c:pt>
              <c:pt idx="993">
                <c:v>83</c:v>
              </c:pt>
              <c:pt idx="994">
                <c:v>99</c:v>
              </c:pt>
              <c:pt idx="995">
                <c:v>122</c:v>
              </c:pt>
              <c:pt idx="996">
                <c:v>80</c:v>
              </c:pt>
              <c:pt idx="997">
                <c:v>103</c:v>
              </c:pt>
              <c:pt idx="998">
                <c:v>89</c:v>
              </c:pt>
              <c:pt idx="999">
                <c:v>92</c:v>
              </c:pt>
              <c:pt idx="1000">
                <c:v>96</c:v>
              </c:pt>
              <c:pt idx="1001">
                <c:v>104</c:v>
              </c:pt>
              <c:pt idx="1002">
                <c:v>81</c:v>
              </c:pt>
              <c:pt idx="1003">
                <c:v>92</c:v>
              </c:pt>
              <c:pt idx="1004">
                <c:v>75</c:v>
              </c:pt>
              <c:pt idx="1005">
                <c:v>105</c:v>
              </c:pt>
              <c:pt idx="1006">
                <c:v>121</c:v>
              </c:pt>
              <c:pt idx="1007">
                <c:v>99</c:v>
              </c:pt>
              <c:pt idx="1008">
                <c:v>87</c:v>
              </c:pt>
              <c:pt idx="1009">
                <c:v>106</c:v>
              </c:pt>
              <c:pt idx="1010">
                <c:v>90</c:v>
              </c:pt>
              <c:pt idx="1011">
                <c:v>91</c:v>
              </c:pt>
              <c:pt idx="1012">
                <c:v>103</c:v>
              </c:pt>
              <c:pt idx="1013">
                <c:v>91</c:v>
              </c:pt>
              <c:pt idx="1014">
                <c:v>88</c:v>
              </c:pt>
              <c:pt idx="1015">
                <c:v>74</c:v>
              </c:pt>
              <c:pt idx="1016">
                <c:v>101</c:v>
              </c:pt>
              <c:pt idx="1017">
                <c:v>97</c:v>
              </c:pt>
              <c:pt idx="1018">
                <c:v>101</c:v>
              </c:pt>
              <c:pt idx="1019">
                <c:v>93</c:v>
              </c:pt>
              <c:pt idx="1020">
                <c:v>104</c:v>
              </c:pt>
              <c:pt idx="1021">
                <c:v>70</c:v>
              </c:pt>
              <c:pt idx="1022">
                <c:v>98</c:v>
              </c:pt>
              <c:pt idx="1023">
                <c:v>89</c:v>
              </c:pt>
              <c:pt idx="1024">
                <c:v>98</c:v>
              </c:pt>
              <c:pt idx="1025">
                <c:v>104</c:v>
              </c:pt>
              <c:pt idx="1026">
                <c:v>92</c:v>
              </c:pt>
              <c:pt idx="1027">
                <c:v>83</c:v>
              </c:pt>
              <c:pt idx="1028">
                <c:v>111</c:v>
              </c:pt>
              <c:pt idx="1029">
                <c:v>107</c:v>
              </c:pt>
              <c:pt idx="1030">
                <c:v>102</c:v>
              </c:pt>
              <c:pt idx="1031">
                <c:v>107</c:v>
              </c:pt>
              <c:pt idx="1032">
                <c:v>110</c:v>
              </c:pt>
              <c:pt idx="1033">
                <c:v>72</c:v>
              </c:pt>
              <c:pt idx="1034">
                <c:v>83</c:v>
              </c:pt>
              <c:pt idx="1035">
                <c:v>105</c:v>
              </c:pt>
              <c:pt idx="1036">
                <c:v>68</c:v>
              </c:pt>
              <c:pt idx="1037">
                <c:v>114</c:v>
              </c:pt>
              <c:pt idx="1038">
                <c:v>110</c:v>
              </c:pt>
              <c:pt idx="1039">
                <c:v>102</c:v>
              </c:pt>
              <c:pt idx="1040">
                <c:v>117</c:v>
              </c:pt>
              <c:pt idx="1041">
                <c:v>71</c:v>
              </c:pt>
              <c:pt idx="1042">
                <c:v>119</c:v>
              </c:pt>
              <c:pt idx="1043">
                <c:v>112</c:v>
              </c:pt>
              <c:pt idx="1044">
                <c:v>101</c:v>
              </c:pt>
              <c:pt idx="1045">
                <c:v>73</c:v>
              </c:pt>
              <c:pt idx="1046">
                <c:v>101</c:v>
              </c:pt>
              <c:pt idx="1047">
                <c:v>102</c:v>
              </c:pt>
              <c:pt idx="1048">
                <c:v>68</c:v>
              </c:pt>
              <c:pt idx="1049">
                <c:v>101</c:v>
              </c:pt>
              <c:pt idx="1050">
                <c:v>123</c:v>
              </c:pt>
              <c:pt idx="1051">
                <c:v>83</c:v>
              </c:pt>
              <c:pt idx="1052">
                <c:v>95</c:v>
              </c:pt>
              <c:pt idx="1053">
                <c:v>78</c:v>
              </c:pt>
              <c:pt idx="1054">
                <c:v>133</c:v>
              </c:pt>
              <c:pt idx="1055">
                <c:v>107</c:v>
              </c:pt>
              <c:pt idx="1056">
                <c:v>98</c:v>
              </c:pt>
              <c:pt idx="1057">
                <c:v>116</c:v>
              </c:pt>
              <c:pt idx="1058">
                <c:v>98</c:v>
              </c:pt>
              <c:pt idx="1059">
                <c:v>95</c:v>
              </c:pt>
              <c:pt idx="1060">
                <c:v>103</c:v>
              </c:pt>
              <c:pt idx="1061">
                <c:v>100</c:v>
              </c:pt>
              <c:pt idx="1062">
                <c:v>104</c:v>
              </c:pt>
              <c:pt idx="1063">
                <c:v>101</c:v>
              </c:pt>
              <c:pt idx="1064">
                <c:v>107</c:v>
              </c:pt>
              <c:pt idx="1065">
                <c:v>117</c:v>
              </c:pt>
              <c:pt idx="1066">
                <c:v>93</c:v>
              </c:pt>
              <c:pt idx="1067">
                <c:v>85</c:v>
              </c:pt>
              <c:pt idx="1068">
                <c:v>82</c:v>
              </c:pt>
              <c:pt idx="1069">
                <c:v>107</c:v>
              </c:pt>
              <c:pt idx="1070">
                <c:v>88</c:v>
              </c:pt>
              <c:pt idx="1071">
                <c:v>85</c:v>
              </c:pt>
              <c:pt idx="1072">
                <c:v>90</c:v>
              </c:pt>
              <c:pt idx="1073">
                <c:v>88</c:v>
              </c:pt>
              <c:pt idx="1074">
                <c:v>95</c:v>
              </c:pt>
              <c:pt idx="1075">
                <c:v>77</c:v>
              </c:pt>
              <c:pt idx="1076">
                <c:v>74</c:v>
              </c:pt>
              <c:pt idx="1077">
                <c:v>86</c:v>
              </c:pt>
              <c:pt idx="1078">
                <c:v>85</c:v>
              </c:pt>
              <c:pt idx="1079">
                <c:v>106</c:v>
              </c:pt>
              <c:pt idx="1080">
                <c:v>110</c:v>
              </c:pt>
              <c:pt idx="1081">
                <c:v>101</c:v>
              </c:pt>
              <c:pt idx="1082">
                <c:v>96</c:v>
              </c:pt>
              <c:pt idx="1083">
                <c:v>98</c:v>
              </c:pt>
              <c:pt idx="1084">
                <c:v>88</c:v>
              </c:pt>
              <c:pt idx="1085">
                <c:v>90</c:v>
              </c:pt>
              <c:pt idx="1086">
                <c:v>89</c:v>
              </c:pt>
              <c:pt idx="1087">
                <c:v>114</c:v>
              </c:pt>
              <c:pt idx="1088">
                <c:v>95</c:v>
              </c:pt>
              <c:pt idx="1089">
                <c:v>69</c:v>
              </c:pt>
              <c:pt idx="1090">
                <c:v>88</c:v>
              </c:pt>
              <c:pt idx="1091">
                <c:v>106</c:v>
              </c:pt>
              <c:pt idx="1092">
                <c:v>86</c:v>
              </c:pt>
              <c:pt idx="1093">
                <c:v>74</c:v>
              </c:pt>
              <c:pt idx="1094">
                <c:v>97</c:v>
              </c:pt>
              <c:pt idx="1095">
                <c:v>87</c:v>
              </c:pt>
              <c:pt idx="1096">
                <c:v>97</c:v>
              </c:pt>
              <c:pt idx="1097">
                <c:v>92</c:v>
              </c:pt>
              <c:pt idx="1098">
                <c:v>97</c:v>
              </c:pt>
              <c:pt idx="1099">
                <c:v>83</c:v>
              </c:pt>
              <c:pt idx="1100">
                <c:v>73</c:v>
              </c:pt>
              <c:pt idx="1101">
                <c:v>92</c:v>
              </c:pt>
              <c:pt idx="1102">
                <c:v>127</c:v>
              </c:pt>
              <c:pt idx="1103">
                <c:v>92</c:v>
              </c:pt>
              <c:pt idx="1104">
                <c:v>115</c:v>
              </c:pt>
              <c:pt idx="1105">
                <c:v>89</c:v>
              </c:pt>
              <c:pt idx="1106">
                <c:v>92</c:v>
              </c:pt>
              <c:pt idx="1107">
                <c:v>65</c:v>
              </c:pt>
              <c:pt idx="1108">
                <c:v>94</c:v>
              </c:pt>
              <c:pt idx="1109">
                <c:v>103</c:v>
              </c:pt>
              <c:pt idx="1110">
                <c:v>85</c:v>
              </c:pt>
              <c:pt idx="1111">
                <c:v>83</c:v>
              </c:pt>
              <c:pt idx="1112">
                <c:v>103</c:v>
              </c:pt>
              <c:pt idx="1113">
                <c:v>106</c:v>
              </c:pt>
              <c:pt idx="1114">
                <c:v>94</c:v>
              </c:pt>
              <c:pt idx="1115">
                <c:v>82</c:v>
              </c:pt>
              <c:pt idx="1116">
                <c:v>87</c:v>
              </c:pt>
              <c:pt idx="1117">
                <c:v>103</c:v>
              </c:pt>
              <c:pt idx="1118">
                <c:v>93</c:v>
              </c:pt>
              <c:pt idx="1119">
                <c:v>96</c:v>
              </c:pt>
              <c:pt idx="1120">
                <c:v>105</c:v>
              </c:pt>
              <c:pt idx="1121">
                <c:v>95</c:v>
              </c:pt>
              <c:pt idx="1122">
                <c:v>119</c:v>
              </c:pt>
              <c:pt idx="1123">
                <c:v>90</c:v>
              </c:pt>
              <c:pt idx="1124">
                <c:v>101</c:v>
              </c:pt>
              <c:pt idx="1125">
                <c:v>70</c:v>
              </c:pt>
              <c:pt idx="1126">
                <c:v>81</c:v>
              </c:pt>
              <c:pt idx="1127">
                <c:v>82</c:v>
              </c:pt>
              <c:pt idx="1128">
                <c:v>88</c:v>
              </c:pt>
              <c:pt idx="1129">
                <c:v>71</c:v>
              </c:pt>
              <c:pt idx="1130">
                <c:v>124</c:v>
              </c:pt>
              <c:pt idx="1131">
                <c:v>105</c:v>
              </c:pt>
              <c:pt idx="1132">
                <c:v>88</c:v>
              </c:pt>
              <c:pt idx="1133">
                <c:v>102</c:v>
              </c:pt>
              <c:pt idx="1134">
                <c:v>92</c:v>
              </c:pt>
              <c:pt idx="1135">
                <c:v>50</c:v>
              </c:pt>
              <c:pt idx="1136">
                <c:v>117</c:v>
              </c:pt>
              <c:pt idx="1137">
                <c:v>112</c:v>
              </c:pt>
              <c:pt idx="1138">
                <c:v>104</c:v>
              </c:pt>
              <c:pt idx="1139">
                <c:v>83</c:v>
              </c:pt>
              <c:pt idx="1140">
                <c:v>89</c:v>
              </c:pt>
              <c:pt idx="1141">
                <c:v>102</c:v>
              </c:pt>
              <c:pt idx="1142">
                <c:v>120</c:v>
              </c:pt>
              <c:pt idx="1143">
                <c:v>94</c:v>
              </c:pt>
              <c:pt idx="1144">
                <c:v>80</c:v>
              </c:pt>
              <c:pt idx="1145">
                <c:v>82</c:v>
              </c:pt>
              <c:pt idx="1146">
                <c:v>96</c:v>
              </c:pt>
              <c:pt idx="1147">
                <c:v>67</c:v>
              </c:pt>
              <c:pt idx="1148">
                <c:v>115</c:v>
              </c:pt>
              <c:pt idx="1149">
                <c:v>70</c:v>
              </c:pt>
              <c:pt idx="1150">
                <c:v>82</c:v>
              </c:pt>
              <c:pt idx="1151">
                <c:v>82</c:v>
              </c:pt>
              <c:pt idx="1152">
                <c:v>100</c:v>
              </c:pt>
              <c:pt idx="1153">
                <c:v>60</c:v>
              </c:pt>
              <c:pt idx="1154">
                <c:v>82</c:v>
              </c:pt>
              <c:pt idx="1155">
                <c:v>105</c:v>
              </c:pt>
              <c:pt idx="1156">
                <c:v>93</c:v>
              </c:pt>
              <c:pt idx="1157">
                <c:v>112</c:v>
              </c:pt>
              <c:pt idx="1158">
                <c:v>83</c:v>
              </c:pt>
              <c:pt idx="1159">
                <c:v>102</c:v>
              </c:pt>
              <c:pt idx="1160">
                <c:v>122</c:v>
              </c:pt>
              <c:pt idx="1161">
                <c:v>89</c:v>
              </c:pt>
              <c:pt idx="1162">
                <c:v>80</c:v>
              </c:pt>
              <c:pt idx="1163">
                <c:v>108</c:v>
              </c:pt>
              <c:pt idx="1164">
                <c:v>113</c:v>
              </c:pt>
              <c:pt idx="1165">
                <c:v>96</c:v>
              </c:pt>
              <c:pt idx="1166">
                <c:v>121</c:v>
              </c:pt>
              <c:pt idx="1167">
                <c:v>102</c:v>
              </c:pt>
              <c:pt idx="1168">
                <c:v>75</c:v>
              </c:pt>
              <c:pt idx="1169">
                <c:v>103</c:v>
              </c:pt>
              <c:pt idx="1170">
                <c:v>86</c:v>
              </c:pt>
              <c:pt idx="1171">
                <c:v>68</c:v>
              </c:pt>
              <c:pt idx="1172">
                <c:v>113</c:v>
              </c:pt>
              <c:pt idx="1173">
                <c:v>76</c:v>
              </c:pt>
              <c:pt idx="1174">
                <c:v>71</c:v>
              </c:pt>
              <c:pt idx="1175">
                <c:v>89</c:v>
              </c:pt>
              <c:pt idx="1176">
                <c:v>84</c:v>
              </c:pt>
              <c:pt idx="1177">
                <c:v>84</c:v>
              </c:pt>
              <c:pt idx="1178">
                <c:v>59</c:v>
              </c:pt>
              <c:pt idx="1179">
                <c:v>84</c:v>
              </c:pt>
              <c:pt idx="1180">
                <c:v>99</c:v>
              </c:pt>
              <c:pt idx="1181">
                <c:v>72</c:v>
              </c:pt>
              <c:pt idx="1182">
                <c:v>105</c:v>
              </c:pt>
              <c:pt idx="1183">
                <c:v>87</c:v>
              </c:pt>
              <c:pt idx="1184">
                <c:v>97</c:v>
              </c:pt>
              <c:pt idx="1185">
                <c:v>106</c:v>
              </c:pt>
              <c:pt idx="1186">
                <c:v>109</c:v>
              </c:pt>
              <c:pt idx="1187">
                <c:v>74</c:v>
              </c:pt>
              <c:pt idx="1188">
                <c:v>79</c:v>
              </c:pt>
              <c:pt idx="1189">
                <c:v>101</c:v>
              </c:pt>
              <c:pt idx="1190">
                <c:v>81</c:v>
              </c:pt>
              <c:pt idx="1191">
                <c:v>90</c:v>
              </c:pt>
              <c:pt idx="1192">
                <c:v>73</c:v>
              </c:pt>
              <c:pt idx="1193">
                <c:v>79</c:v>
              </c:pt>
              <c:pt idx="1194">
                <c:v>116</c:v>
              </c:pt>
              <c:pt idx="1195">
                <c:v>78</c:v>
              </c:pt>
              <c:pt idx="1196">
                <c:v>104</c:v>
              </c:pt>
              <c:pt idx="1197">
                <c:v>69</c:v>
              </c:pt>
              <c:pt idx="1198">
                <c:v>80</c:v>
              </c:pt>
              <c:pt idx="1199">
                <c:v>104</c:v>
              </c:pt>
              <c:pt idx="1200">
                <c:v>84</c:v>
              </c:pt>
              <c:pt idx="1201">
                <c:v>103</c:v>
              </c:pt>
              <c:pt idx="1202">
                <c:v>90</c:v>
              </c:pt>
              <c:pt idx="1203">
                <c:v>78</c:v>
              </c:pt>
              <c:pt idx="1204">
                <c:v>103</c:v>
              </c:pt>
              <c:pt idx="1205">
                <c:v>76</c:v>
              </c:pt>
              <c:pt idx="1206">
                <c:v>97</c:v>
              </c:pt>
              <c:pt idx="1207">
                <c:v>100</c:v>
              </c:pt>
              <c:pt idx="1208">
                <c:v>84</c:v>
              </c:pt>
              <c:pt idx="1209">
                <c:v>102</c:v>
              </c:pt>
              <c:pt idx="1210">
                <c:v>75</c:v>
              </c:pt>
              <c:pt idx="1211">
                <c:v>104</c:v>
              </c:pt>
              <c:pt idx="1212">
                <c:v>94</c:v>
              </c:pt>
              <c:pt idx="1213">
                <c:v>106</c:v>
              </c:pt>
              <c:pt idx="1214">
                <c:v>73</c:v>
              </c:pt>
              <c:pt idx="1215">
                <c:v>74</c:v>
              </c:pt>
              <c:pt idx="1216">
                <c:v>96</c:v>
              </c:pt>
              <c:pt idx="1217">
                <c:v>83</c:v>
              </c:pt>
              <c:pt idx="1218">
                <c:v>74</c:v>
              </c:pt>
              <c:pt idx="1219">
                <c:v>82</c:v>
              </c:pt>
              <c:pt idx="1220">
                <c:v>95</c:v>
              </c:pt>
              <c:pt idx="1221">
                <c:v>79</c:v>
              </c:pt>
              <c:pt idx="1222">
                <c:v>79</c:v>
              </c:pt>
              <c:pt idx="1223">
                <c:v>70</c:v>
              </c:pt>
              <c:pt idx="1224">
                <c:v>78</c:v>
              </c:pt>
              <c:pt idx="1225">
                <c:v>92</c:v>
              </c:pt>
              <c:pt idx="1226">
                <c:v>88</c:v>
              </c:pt>
              <c:pt idx="1227">
                <c:v>63</c:v>
              </c:pt>
              <c:pt idx="1228">
                <c:v>82</c:v>
              </c:pt>
              <c:pt idx="1229">
                <c:v>84</c:v>
              </c:pt>
              <c:pt idx="1230">
                <c:v>101</c:v>
              </c:pt>
              <c:pt idx="1231">
                <c:v>83</c:v>
              </c:pt>
              <c:pt idx="1232">
                <c:v>112</c:v>
              </c:pt>
              <c:pt idx="1233">
                <c:v>100</c:v>
              </c:pt>
              <c:pt idx="1234">
                <c:v>85</c:v>
              </c:pt>
              <c:pt idx="1235">
                <c:v>104</c:v>
              </c:pt>
              <c:pt idx="1236">
                <c:v>125</c:v>
              </c:pt>
              <c:pt idx="1237">
                <c:v>106</c:v>
              </c:pt>
              <c:pt idx="1238">
                <c:v>76</c:v>
              </c:pt>
              <c:pt idx="1239">
                <c:v>90</c:v>
              </c:pt>
              <c:pt idx="1240">
                <c:v>83</c:v>
              </c:pt>
              <c:pt idx="1241">
                <c:v>66</c:v>
              </c:pt>
              <c:pt idx="1242">
                <c:v>57</c:v>
              </c:pt>
              <c:pt idx="1243">
                <c:v>83</c:v>
              </c:pt>
              <c:pt idx="1244">
                <c:v>96</c:v>
              </c:pt>
              <c:pt idx="1245">
                <c:v>93</c:v>
              </c:pt>
              <c:pt idx="1246">
                <c:v>87</c:v>
              </c:pt>
              <c:pt idx="1247">
                <c:v>106</c:v>
              </c:pt>
              <c:pt idx="1248">
                <c:v>97</c:v>
              </c:pt>
              <c:pt idx="1249">
                <c:v>118</c:v>
              </c:pt>
              <c:pt idx="1250">
                <c:v>62</c:v>
              </c:pt>
              <c:pt idx="1251">
                <c:v>108</c:v>
              </c:pt>
              <c:pt idx="1252">
                <c:v>79</c:v>
              </c:pt>
              <c:pt idx="1253">
                <c:v>95</c:v>
              </c:pt>
              <c:pt idx="1254">
                <c:v>83</c:v>
              </c:pt>
              <c:pt idx="1255">
                <c:v>101</c:v>
              </c:pt>
              <c:pt idx="1256">
                <c:v>113</c:v>
              </c:pt>
              <c:pt idx="1257">
                <c:v>108</c:v>
              </c:pt>
              <c:pt idx="1258">
                <c:v>128</c:v>
              </c:pt>
              <c:pt idx="1259">
                <c:v>94</c:v>
              </c:pt>
              <c:pt idx="1260">
                <c:v>90</c:v>
              </c:pt>
              <c:pt idx="1261">
                <c:v>91</c:v>
              </c:pt>
              <c:pt idx="1262">
                <c:v>86</c:v>
              </c:pt>
              <c:pt idx="1263">
                <c:v>78</c:v>
              </c:pt>
              <c:pt idx="1264">
                <c:v>86</c:v>
              </c:pt>
              <c:pt idx="1265">
                <c:v>83</c:v>
              </c:pt>
              <c:pt idx="1266">
                <c:v>104</c:v>
              </c:pt>
              <c:pt idx="1267">
                <c:v>91</c:v>
              </c:pt>
              <c:pt idx="1268">
                <c:v>89</c:v>
              </c:pt>
              <c:pt idx="1269">
                <c:v>85</c:v>
              </c:pt>
              <c:pt idx="1270">
                <c:v>93</c:v>
              </c:pt>
              <c:pt idx="1271">
                <c:v>83</c:v>
              </c:pt>
              <c:pt idx="1272">
                <c:v>77</c:v>
              </c:pt>
              <c:pt idx="1273">
                <c:v>110</c:v>
              </c:pt>
              <c:pt idx="1274">
                <c:v>98</c:v>
              </c:pt>
              <c:pt idx="1275">
                <c:v>106</c:v>
              </c:pt>
              <c:pt idx="1276">
                <c:v>95</c:v>
              </c:pt>
              <c:pt idx="1277">
                <c:v>109</c:v>
              </c:pt>
              <c:pt idx="1278">
                <c:v>106</c:v>
              </c:pt>
              <c:pt idx="1279">
                <c:v>85</c:v>
              </c:pt>
              <c:pt idx="1280">
                <c:v>62</c:v>
              </c:pt>
              <c:pt idx="1281">
                <c:v>79</c:v>
              </c:pt>
              <c:pt idx="1282">
                <c:v>121</c:v>
              </c:pt>
              <c:pt idx="1283">
                <c:v>77</c:v>
              </c:pt>
              <c:pt idx="1284">
                <c:v>104</c:v>
              </c:pt>
              <c:pt idx="1285">
                <c:v>62</c:v>
              </c:pt>
              <c:pt idx="1286">
                <c:v>95</c:v>
              </c:pt>
              <c:pt idx="1287">
                <c:v>93</c:v>
              </c:pt>
              <c:pt idx="1288">
                <c:v>110</c:v>
              </c:pt>
              <c:pt idx="1289">
                <c:v>74</c:v>
              </c:pt>
              <c:pt idx="1290">
                <c:v>105</c:v>
              </c:pt>
              <c:pt idx="1291">
                <c:v>125</c:v>
              </c:pt>
              <c:pt idx="1292">
                <c:v>89</c:v>
              </c:pt>
              <c:pt idx="1293">
                <c:v>116</c:v>
              </c:pt>
              <c:pt idx="1294">
                <c:v>85</c:v>
              </c:pt>
              <c:pt idx="1295">
                <c:v>86</c:v>
              </c:pt>
              <c:pt idx="1296">
                <c:v>88</c:v>
              </c:pt>
              <c:pt idx="1297">
                <c:v>101</c:v>
              </c:pt>
              <c:pt idx="1298">
                <c:v>80</c:v>
              </c:pt>
              <c:pt idx="1299">
                <c:v>77</c:v>
              </c:pt>
              <c:pt idx="1300">
                <c:v>85</c:v>
              </c:pt>
              <c:pt idx="1301">
                <c:v>79</c:v>
              </c:pt>
              <c:pt idx="1302">
                <c:v>89</c:v>
              </c:pt>
              <c:pt idx="1303">
                <c:v>82</c:v>
              </c:pt>
              <c:pt idx="1304">
                <c:v>79</c:v>
              </c:pt>
              <c:pt idx="1305">
                <c:v>72</c:v>
              </c:pt>
              <c:pt idx="1306">
                <c:v>96</c:v>
              </c:pt>
              <c:pt idx="1307">
                <c:v>124</c:v>
              </c:pt>
              <c:pt idx="1308">
                <c:v>75</c:v>
              </c:pt>
              <c:pt idx="1309">
                <c:v>104</c:v>
              </c:pt>
              <c:pt idx="1310">
                <c:v>93</c:v>
              </c:pt>
              <c:pt idx="1311">
                <c:v>67</c:v>
              </c:pt>
              <c:pt idx="1312">
                <c:v>87</c:v>
              </c:pt>
              <c:pt idx="1313">
                <c:v>82</c:v>
              </c:pt>
              <c:pt idx="1314">
                <c:v>112</c:v>
              </c:pt>
              <c:pt idx="1315">
                <c:v>71</c:v>
              </c:pt>
              <c:pt idx="1316">
                <c:v>105</c:v>
              </c:pt>
              <c:pt idx="1317">
                <c:v>112</c:v>
              </c:pt>
              <c:pt idx="1318">
                <c:v>74</c:v>
              </c:pt>
              <c:pt idx="1319">
                <c:v>141</c:v>
              </c:pt>
              <c:pt idx="1320">
                <c:v>87</c:v>
              </c:pt>
              <c:pt idx="1321">
                <c:v>61</c:v>
              </c:pt>
              <c:pt idx="1322">
                <c:v>125</c:v>
              </c:pt>
              <c:pt idx="1323">
                <c:v>96</c:v>
              </c:pt>
              <c:pt idx="1324">
                <c:v>92</c:v>
              </c:pt>
              <c:pt idx="1325">
                <c:v>86</c:v>
              </c:pt>
              <c:pt idx="1326">
                <c:v>96</c:v>
              </c:pt>
              <c:pt idx="1327">
                <c:v>93</c:v>
              </c:pt>
              <c:pt idx="1328">
                <c:v>95</c:v>
              </c:pt>
              <c:pt idx="1329">
                <c:v>61</c:v>
              </c:pt>
              <c:pt idx="1330">
                <c:v>81</c:v>
              </c:pt>
              <c:pt idx="1331">
                <c:v>92</c:v>
              </c:pt>
              <c:pt idx="1332">
                <c:v>92</c:v>
              </c:pt>
              <c:pt idx="1333">
                <c:v>93</c:v>
              </c:pt>
              <c:pt idx="1334">
                <c:v>71</c:v>
              </c:pt>
              <c:pt idx="1335">
                <c:v>87</c:v>
              </c:pt>
              <c:pt idx="1336">
                <c:v>81</c:v>
              </c:pt>
              <c:pt idx="1337">
                <c:v>91</c:v>
              </c:pt>
              <c:pt idx="1338">
                <c:v>81</c:v>
              </c:pt>
              <c:pt idx="1339">
                <c:v>92</c:v>
              </c:pt>
              <c:pt idx="1340">
                <c:v>72</c:v>
              </c:pt>
              <c:pt idx="1341">
                <c:v>81</c:v>
              </c:pt>
              <c:pt idx="1342">
                <c:v>105</c:v>
              </c:pt>
              <c:pt idx="1343">
                <c:v>123</c:v>
              </c:pt>
              <c:pt idx="1344">
                <c:v>93</c:v>
              </c:pt>
              <c:pt idx="1345">
                <c:v>70</c:v>
              </c:pt>
              <c:pt idx="1346">
                <c:v>84</c:v>
              </c:pt>
              <c:pt idx="1347">
                <c:v>82</c:v>
              </c:pt>
              <c:pt idx="1348">
                <c:v>86</c:v>
              </c:pt>
              <c:pt idx="1349">
                <c:v>101</c:v>
              </c:pt>
              <c:pt idx="1350">
                <c:v>123</c:v>
              </c:pt>
              <c:pt idx="1351">
                <c:v>96</c:v>
              </c:pt>
              <c:pt idx="1352">
                <c:v>111</c:v>
              </c:pt>
              <c:pt idx="1353">
                <c:v>89</c:v>
              </c:pt>
              <c:pt idx="1354">
                <c:v>87</c:v>
              </c:pt>
              <c:pt idx="1355">
                <c:v>80</c:v>
              </c:pt>
              <c:pt idx="1356">
                <c:v>124</c:v>
              </c:pt>
              <c:pt idx="1357">
                <c:v>118</c:v>
              </c:pt>
              <c:pt idx="1358">
                <c:v>107</c:v>
              </c:pt>
              <c:pt idx="1359">
                <c:v>87</c:v>
              </c:pt>
              <c:pt idx="1360">
                <c:v>89</c:v>
              </c:pt>
              <c:pt idx="1361">
                <c:v>106</c:v>
              </c:pt>
              <c:pt idx="1362">
                <c:v>93</c:v>
              </c:pt>
              <c:pt idx="1363">
                <c:v>76</c:v>
              </c:pt>
              <c:pt idx="1364">
                <c:v>113</c:v>
              </c:pt>
              <c:pt idx="1365">
                <c:v>109</c:v>
              </c:pt>
              <c:pt idx="1366">
                <c:v>113</c:v>
              </c:pt>
              <c:pt idx="1367">
                <c:v>95</c:v>
              </c:pt>
              <c:pt idx="1368">
                <c:v>83</c:v>
              </c:pt>
              <c:pt idx="1369">
                <c:v>73</c:v>
              </c:pt>
              <c:pt idx="1370">
                <c:v>82</c:v>
              </c:pt>
              <c:pt idx="1371">
                <c:v>92</c:v>
              </c:pt>
              <c:pt idx="1372">
                <c:v>102</c:v>
              </c:pt>
              <c:pt idx="1373">
                <c:v>86</c:v>
              </c:pt>
              <c:pt idx="1374">
                <c:v>81</c:v>
              </c:pt>
              <c:pt idx="1375">
                <c:v>101</c:v>
              </c:pt>
              <c:pt idx="1376">
                <c:v>75</c:v>
              </c:pt>
              <c:pt idx="1377">
                <c:v>82</c:v>
              </c:pt>
              <c:pt idx="1378">
                <c:v>76</c:v>
              </c:pt>
              <c:pt idx="1379">
                <c:v>109</c:v>
              </c:pt>
              <c:pt idx="1380">
                <c:v>106</c:v>
              </c:pt>
              <c:pt idx="1381">
                <c:v>88</c:v>
              </c:pt>
              <c:pt idx="1382">
                <c:v>89</c:v>
              </c:pt>
              <c:pt idx="1383">
                <c:v>89</c:v>
              </c:pt>
              <c:pt idx="1384">
                <c:v>96</c:v>
              </c:pt>
              <c:pt idx="1385">
                <c:v>88</c:v>
              </c:pt>
              <c:pt idx="1386">
                <c:v>69</c:v>
              </c:pt>
              <c:pt idx="1387">
                <c:v>83</c:v>
              </c:pt>
              <c:pt idx="1388">
                <c:v>80</c:v>
              </c:pt>
              <c:pt idx="1389">
                <c:v>100</c:v>
              </c:pt>
              <c:pt idx="1390">
                <c:v>84</c:v>
              </c:pt>
              <c:pt idx="1391">
                <c:v>98</c:v>
              </c:pt>
              <c:pt idx="1392">
                <c:v>78</c:v>
              </c:pt>
              <c:pt idx="1393">
                <c:v>88</c:v>
              </c:pt>
              <c:pt idx="1394">
                <c:v>110</c:v>
              </c:pt>
              <c:pt idx="1395">
                <c:v>112</c:v>
              </c:pt>
              <c:pt idx="1396">
                <c:v>96</c:v>
              </c:pt>
              <c:pt idx="1397">
                <c:v>77</c:v>
              </c:pt>
              <c:pt idx="1398">
                <c:v>71</c:v>
              </c:pt>
              <c:pt idx="1399">
                <c:v>115</c:v>
              </c:pt>
              <c:pt idx="1400">
                <c:v>95</c:v>
              </c:pt>
              <c:pt idx="1401">
                <c:v>74</c:v>
              </c:pt>
              <c:pt idx="1402">
                <c:v>83</c:v>
              </c:pt>
              <c:pt idx="1403">
                <c:v>78</c:v>
              </c:pt>
              <c:pt idx="1404">
                <c:v>63</c:v>
              </c:pt>
              <c:pt idx="1405">
                <c:v>94</c:v>
              </c:pt>
              <c:pt idx="1406">
                <c:v>75</c:v>
              </c:pt>
              <c:pt idx="1407">
                <c:v>76</c:v>
              </c:pt>
              <c:pt idx="1408">
                <c:v>94</c:v>
              </c:pt>
              <c:pt idx="1409">
                <c:v>111</c:v>
              </c:pt>
              <c:pt idx="1410">
                <c:v>116</c:v>
              </c:pt>
              <c:pt idx="1411">
                <c:v>100</c:v>
              </c:pt>
              <c:pt idx="1412">
                <c:v>67</c:v>
              </c:pt>
              <c:pt idx="1413">
                <c:v>83</c:v>
              </c:pt>
              <c:pt idx="1414">
                <c:v>72</c:v>
              </c:pt>
              <c:pt idx="1415">
                <c:v>99</c:v>
              </c:pt>
              <c:pt idx="1416">
                <c:v>115</c:v>
              </c:pt>
              <c:pt idx="1417">
                <c:v>110</c:v>
              </c:pt>
              <c:pt idx="1418">
                <c:v>85</c:v>
              </c:pt>
              <c:pt idx="1419">
                <c:v>101</c:v>
              </c:pt>
              <c:pt idx="1420">
                <c:v>97</c:v>
              </c:pt>
              <c:pt idx="1421">
                <c:v>91</c:v>
              </c:pt>
              <c:pt idx="1422">
                <c:v>104</c:v>
              </c:pt>
              <c:pt idx="1423">
                <c:v>93</c:v>
              </c:pt>
              <c:pt idx="1424">
                <c:v>97</c:v>
              </c:pt>
              <c:pt idx="1425">
                <c:v>74</c:v>
              </c:pt>
              <c:pt idx="1426">
                <c:v>105</c:v>
              </c:pt>
              <c:pt idx="1427">
                <c:v>94</c:v>
              </c:pt>
              <c:pt idx="1428">
                <c:v>89</c:v>
              </c:pt>
              <c:pt idx="1429">
                <c:v>88</c:v>
              </c:pt>
              <c:pt idx="1430">
                <c:v>83</c:v>
              </c:pt>
              <c:pt idx="1431">
                <c:v>112</c:v>
              </c:pt>
              <c:pt idx="1432">
                <c:v>107</c:v>
              </c:pt>
              <c:pt idx="1433">
                <c:v>91</c:v>
              </c:pt>
              <c:pt idx="1434">
                <c:v>75</c:v>
              </c:pt>
              <c:pt idx="1435">
                <c:v>70</c:v>
              </c:pt>
              <c:pt idx="1436">
                <c:v>100</c:v>
              </c:pt>
              <c:pt idx="1437">
                <c:v>85</c:v>
              </c:pt>
              <c:pt idx="1438">
                <c:v>100</c:v>
              </c:pt>
              <c:pt idx="1439">
                <c:v>72</c:v>
              </c:pt>
              <c:pt idx="1440">
                <c:v>107</c:v>
              </c:pt>
              <c:pt idx="1441">
                <c:v>83</c:v>
              </c:pt>
              <c:pt idx="1442">
                <c:v>87</c:v>
              </c:pt>
              <c:pt idx="1443">
                <c:v>80</c:v>
              </c:pt>
              <c:pt idx="1444">
                <c:v>96</c:v>
              </c:pt>
              <c:pt idx="1445">
                <c:v>90</c:v>
              </c:pt>
              <c:pt idx="1446">
                <c:v>80</c:v>
              </c:pt>
              <c:pt idx="1447">
                <c:v>84</c:v>
              </c:pt>
              <c:pt idx="1448">
                <c:v>95</c:v>
              </c:pt>
              <c:pt idx="1449">
                <c:v>81</c:v>
              </c:pt>
              <c:pt idx="1450">
                <c:v>84</c:v>
              </c:pt>
              <c:pt idx="1451">
                <c:v>82</c:v>
              </c:pt>
              <c:pt idx="1452">
                <c:v>69</c:v>
              </c:pt>
              <c:pt idx="1453">
                <c:v>98</c:v>
              </c:pt>
              <c:pt idx="1454">
                <c:v>71</c:v>
              </c:pt>
              <c:pt idx="1455">
                <c:v>97</c:v>
              </c:pt>
              <c:pt idx="1456">
                <c:v>84</c:v>
              </c:pt>
              <c:pt idx="1457">
                <c:v>104</c:v>
              </c:pt>
              <c:pt idx="1458">
                <c:v>82</c:v>
              </c:pt>
              <c:pt idx="1459">
                <c:v>81</c:v>
              </c:pt>
              <c:pt idx="1460">
                <c:v>98</c:v>
              </c:pt>
            </c:numLit>
          </c:yVal>
          <c:smooth val="0"/>
        </c:ser>
        <c:ser>
          <c:idx val="1"/>
          <c:order val="1"/>
          <c:spPr>
            <a:ln w="25400">
              <a:solidFill>
                <a:srgbClr val="0000FF">
                  <a:lumMod val="100000"/>
                </a:srgbClr>
              </a:solidFill>
            </a:ln>
          </c:spPr>
          <c:marker>
            <c:symbol val="none"/>
          </c:marker>
          <c:xVal>
            <c:numRef>
              <c:f>'Report for Creat vs Age Parame'!$AB$2:$AB$1461</c:f>
              <c:numCache>
                <c:formatCode>General</c:formatCode>
                <c:ptCount val="1460"/>
                <c:pt idx="0">
                  <c:v>10</c:v>
                </c:pt>
                <c:pt idx="1">
                  <c:v>10</c:v>
                </c:pt>
                <c:pt idx="2">
                  <c:v>10</c:v>
                </c:pt>
                <c:pt idx="3">
                  <c:v>10</c:v>
                </c:pt>
                <c:pt idx="4">
                  <c:v>10</c:v>
                </c:pt>
                <c:pt idx="5">
                  <c:v>10</c:v>
                </c:pt>
                <c:pt idx="6">
                  <c:v>10</c:v>
                </c:pt>
                <c:pt idx="7">
                  <c:v>10</c:v>
                </c:pt>
                <c:pt idx="8">
                  <c:v>11</c:v>
                </c:pt>
                <c:pt idx="9">
                  <c:v>11</c:v>
                </c:pt>
                <c:pt idx="10">
                  <c:v>11</c:v>
                </c:pt>
                <c:pt idx="11">
                  <c:v>11</c:v>
                </c:pt>
                <c:pt idx="12">
                  <c:v>11</c:v>
                </c:pt>
                <c:pt idx="13">
                  <c:v>11</c:v>
                </c:pt>
                <c:pt idx="14">
                  <c:v>11</c:v>
                </c:pt>
                <c:pt idx="15">
                  <c:v>11</c:v>
                </c:pt>
                <c:pt idx="16">
                  <c:v>11</c:v>
                </c:pt>
                <c:pt idx="17">
                  <c:v>11</c:v>
                </c:pt>
                <c:pt idx="18">
                  <c:v>11</c:v>
                </c:pt>
                <c:pt idx="19">
                  <c:v>12</c:v>
                </c:pt>
                <c:pt idx="20">
                  <c:v>12</c:v>
                </c:pt>
                <c:pt idx="21">
                  <c:v>12</c:v>
                </c:pt>
                <c:pt idx="22">
                  <c:v>12</c:v>
                </c:pt>
                <c:pt idx="23">
                  <c:v>12</c:v>
                </c:pt>
                <c:pt idx="24">
                  <c:v>12</c:v>
                </c:pt>
                <c:pt idx="25">
                  <c:v>12</c:v>
                </c:pt>
                <c:pt idx="26">
                  <c:v>12</c:v>
                </c:pt>
                <c:pt idx="27">
                  <c:v>13</c:v>
                </c:pt>
                <c:pt idx="28">
                  <c:v>13</c:v>
                </c:pt>
                <c:pt idx="29">
                  <c:v>13</c:v>
                </c:pt>
                <c:pt idx="30">
                  <c:v>13</c:v>
                </c:pt>
                <c:pt idx="31">
                  <c:v>13</c:v>
                </c:pt>
                <c:pt idx="32">
                  <c:v>13</c:v>
                </c:pt>
                <c:pt idx="33">
                  <c:v>13</c:v>
                </c:pt>
                <c:pt idx="34">
                  <c:v>13</c:v>
                </c:pt>
                <c:pt idx="35">
                  <c:v>13</c:v>
                </c:pt>
                <c:pt idx="36">
                  <c:v>13</c:v>
                </c:pt>
                <c:pt idx="37">
                  <c:v>13</c:v>
                </c:pt>
                <c:pt idx="38">
                  <c:v>13</c:v>
                </c:pt>
                <c:pt idx="39">
                  <c:v>13</c:v>
                </c:pt>
                <c:pt idx="40">
                  <c:v>14</c:v>
                </c:pt>
                <c:pt idx="41">
                  <c:v>14</c:v>
                </c:pt>
                <c:pt idx="42">
                  <c:v>14</c:v>
                </c:pt>
                <c:pt idx="43">
                  <c:v>14</c:v>
                </c:pt>
                <c:pt idx="44">
                  <c:v>14</c:v>
                </c:pt>
                <c:pt idx="45">
                  <c:v>14</c:v>
                </c:pt>
                <c:pt idx="46">
                  <c:v>14</c:v>
                </c:pt>
                <c:pt idx="47">
                  <c:v>14</c:v>
                </c:pt>
                <c:pt idx="48">
                  <c:v>14</c:v>
                </c:pt>
                <c:pt idx="49">
                  <c:v>14</c:v>
                </c:pt>
                <c:pt idx="50">
                  <c:v>14</c:v>
                </c:pt>
                <c:pt idx="51">
                  <c:v>15</c:v>
                </c:pt>
                <c:pt idx="52">
                  <c:v>15</c:v>
                </c:pt>
                <c:pt idx="53">
                  <c:v>15</c:v>
                </c:pt>
                <c:pt idx="54">
                  <c:v>15</c:v>
                </c:pt>
                <c:pt idx="55">
                  <c:v>15</c:v>
                </c:pt>
                <c:pt idx="56">
                  <c:v>15</c:v>
                </c:pt>
                <c:pt idx="57">
                  <c:v>15</c:v>
                </c:pt>
                <c:pt idx="58">
                  <c:v>15</c:v>
                </c:pt>
                <c:pt idx="59">
                  <c:v>15</c:v>
                </c:pt>
                <c:pt idx="60">
                  <c:v>15</c:v>
                </c:pt>
                <c:pt idx="61">
                  <c:v>15</c:v>
                </c:pt>
                <c:pt idx="62">
                  <c:v>16</c:v>
                </c:pt>
                <c:pt idx="63">
                  <c:v>16</c:v>
                </c:pt>
                <c:pt idx="64">
                  <c:v>16</c:v>
                </c:pt>
                <c:pt idx="65">
                  <c:v>16</c:v>
                </c:pt>
                <c:pt idx="66">
                  <c:v>16</c:v>
                </c:pt>
                <c:pt idx="67">
                  <c:v>16</c:v>
                </c:pt>
                <c:pt idx="68">
                  <c:v>16</c:v>
                </c:pt>
                <c:pt idx="69">
                  <c:v>16</c:v>
                </c:pt>
                <c:pt idx="70">
                  <c:v>16</c:v>
                </c:pt>
                <c:pt idx="71">
                  <c:v>16</c:v>
                </c:pt>
                <c:pt idx="72">
                  <c:v>16</c:v>
                </c:pt>
                <c:pt idx="73">
                  <c:v>16</c:v>
                </c:pt>
                <c:pt idx="74">
                  <c:v>16</c:v>
                </c:pt>
                <c:pt idx="75">
                  <c:v>17</c:v>
                </c:pt>
                <c:pt idx="76">
                  <c:v>17</c:v>
                </c:pt>
                <c:pt idx="77">
                  <c:v>17</c:v>
                </c:pt>
                <c:pt idx="78">
                  <c:v>17</c:v>
                </c:pt>
                <c:pt idx="79">
                  <c:v>17</c:v>
                </c:pt>
                <c:pt idx="80">
                  <c:v>17</c:v>
                </c:pt>
                <c:pt idx="81">
                  <c:v>17</c:v>
                </c:pt>
                <c:pt idx="82">
                  <c:v>17</c:v>
                </c:pt>
                <c:pt idx="83">
                  <c:v>17</c:v>
                </c:pt>
                <c:pt idx="84">
                  <c:v>18</c:v>
                </c:pt>
                <c:pt idx="85">
                  <c:v>18</c:v>
                </c:pt>
                <c:pt idx="86">
                  <c:v>18</c:v>
                </c:pt>
                <c:pt idx="87">
                  <c:v>18</c:v>
                </c:pt>
                <c:pt idx="88">
                  <c:v>18</c:v>
                </c:pt>
                <c:pt idx="89">
                  <c:v>18</c:v>
                </c:pt>
                <c:pt idx="90">
                  <c:v>18</c:v>
                </c:pt>
                <c:pt idx="91">
                  <c:v>19</c:v>
                </c:pt>
                <c:pt idx="92">
                  <c:v>19</c:v>
                </c:pt>
                <c:pt idx="93">
                  <c:v>19</c:v>
                </c:pt>
                <c:pt idx="94">
                  <c:v>19</c:v>
                </c:pt>
                <c:pt idx="95">
                  <c:v>19</c:v>
                </c:pt>
                <c:pt idx="96">
                  <c:v>19</c:v>
                </c:pt>
                <c:pt idx="97">
                  <c:v>19</c:v>
                </c:pt>
                <c:pt idx="98">
                  <c:v>19</c:v>
                </c:pt>
                <c:pt idx="99">
                  <c:v>19</c:v>
                </c:pt>
                <c:pt idx="100">
                  <c:v>19</c:v>
                </c:pt>
                <c:pt idx="101">
                  <c:v>19</c:v>
                </c:pt>
                <c:pt idx="102">
                  <c:v>19</c:v>
                </c:pt>
                <c:pt idx="103">
                  <c:v>19</c:v>
                </c:pt>
                <c:pt idx="104">
                  <c:v>19</c:v>
                </c:pt>
                <c:pt idx="105">
                  <c:v>20</c:v>
                </c:pt>
                <c:pt idx="106">
                  <c:v>20</c:v>
                </c:pt>
                <c:pt idx="107">
                  <c:v>20</c:v>
                </c:pt>
                <c:pt idx="108">
                  <c:v>20</c:v>
                </c:pt>
                <c:pt idx="109">
                  <c:v>20</c:v>
                </c:pt>
                <c:pt idx="110">
                  <c:v>20</c:v>
                </c:pt>
                <c:pt idx="111">
                  <c:v>20</c:v>
                </c:pt>
                <c:pt idx="112">
                  <c:v>20</c:v>
                </c:pt>
                <c:pt idx="113">
                  <c:v>20</c:v>
                </c:pt>
                <c:pt idx="114">
                  <c:v>20</c:v>
                </c:pt>
                <c:pt idx="115">
                  <c:v>21</c:v>
                </c:pt>
                <c:pt idx="116">
                  <c:v>21</c:v>
                </c:pt>
                <c:pt idx="117">
                  <c:v>21</c:v>
                </c:pt>
                <c:pt idx="118">
                  <c:v>21</c:v>
                </c:pt>
                <c:pt idx="119">
                  <c:v>21</c:v>
                </c:pt>
                <c:pt idx="120">
                  <c:v>21</c:v>
                </c:pt>
                <c:pt idx="121">
                  <c:v>21</c:v>
                </c:pt>
                <c:pt idx="122">
                  <c:v>21</c:v>
                </c:pt>
                <c:pt idx="123">
                  <c:v>21</c:v>
                </c:pt>
                <c:pt idx="124">
                  <c:v>21</c:v>
                </c:pt>
                <c:pt idx="125">
                  <c:v>21</c:v>
                </c:pt>
                <c:pt idx="126">
                  <c:v>21</c:v>
                </c:pt>
                <c:pt idx="127">
                  <c:v>22</c:v>
                </c:pt>
                <c:pt idx="128">
                  <c:v>22</c:v>
                </c:pt>
                <c:pt idx="129">
                  <c:v>22</c:v>
                </c:pt>
                <c:pt idx="130">
                  <c:v>22</c:v>
                </c:pt>
                <c:pt idx="131">
                  <c:v>22</c:v>
                </c:pt>
                <c:pt idx="132">
                  <c:v>22</c:v>
                </c:pt>
                <c:pt idx="133">
                  <c:v>22</c:v>
                </c:pt>
                <c:pt idx="134">
                  <c:v>22</c:v>
                </c:pt>
                <c:pt idx="135">
                  <c:v>23</c:v>
                </c:pt>
                <c:pt idx="136">
                  <c:v>23</c:v>
                </c:pt>
                <c:pt idx="137">
                  <c:v>23</c:v>
                </c:pt>
                <c:pt idx="138">
                  <c:v>23</c:v>
                </c:pt>
                <c:pt idx="139">
                  <c:v>23</c:v>
                </c:pt>
                <c:pt idx="140">
                  <c:v>23</c:v>
                </c:pt>
                <c:pt idx="141">
                  <c:v>24</c:v>
                </c:pt>
                <c:pt idx="142">
                  <c:v>24</c:v>
                </c:pt>
                <c:pt idx="143">
                  <c:v>24</c:v>
                </c:pt>
                <c:pt idx="144">
                  <c:v>24</c:v>
                </c:pt>
                <c:pt idx="145">
                  <c:v>24</c:v>
                </c:pt>
                <c:pt idx="146">
                  <c:v>24</c:v>
                </c:pt>
                <c:pt idx="147">
                  <c:v>24</c:v>
                </c:pt>
                <c:pt idx="148">
                  <c:v>24</c:v>
                </c:pt>
                <c:pt idx="149">
                  <c:v>24</c:v>
                </c:pt>
                <c:pt idx="150">
                  <c:v>24</c:v>
                </c:pt>
                <c:pt idx="151">
                  <c:v>24</c:v>
                </c:pt>
                <c:pt idx="152">
                  <c:v>24</c:v>
                </c:pt>
                <c:pt idx="153">
                  <c:v>24</c:v>
                </c:pt>
                <c:pt idx="154">
                  <c:v>24</c:v>
                </c:pt>
                <c:pt idx="155">
                  <c:v>25</c:v>
                </c:pt>
                <c:pt idx="156">
                  <c:v>25</c:v>
                </c:pt>
                <c:pt idx="157">
                  <c:v>25</c:v>
                </c:pt>
                <c:pt idx="158">
                  <c:v>25</c:v>
                </c:pt>
                <c:pt idx="159">
                  <c:v>25</c:v>
                </c:pt>
                <c:pt idx="160">
                  <c:v>25</c:v>
                </c:pt>
                <c:pt idx="161">
                  <c:v>25</c:v>
                </c:pt>
                <c:pt idx="162">
                  <c:v>25</c:v>
                </c:pt>
                <c:pt idx="163">
                  <c:v>25</c:v>
                </c:pt>
                <c:pt idx="164">
                  <c:v>25</c:v>
                </c:pt>
                <c:pt idx="165">
                  <c:v>25</c:v>
                </c:pt>
                <c:pt idx="166">
                  <c:v>26</c:v>
                </c:pt>
                <c:pt idx="167">
                  <c:v>26</c:v>
                </c:pt>
                <c:pt idx="168">
                  <c:v>26</c:v>
                </c:pt>
                <c:pt idx="169">
                  <c:v>26</c:v>
                </c:pt>
                <c:pt idx="170">
                  <c:v>26</c:v>
                </c:pt>
                <c:pt idx="171">
                  <c:v>26</c:v>
                </c:pt>
                <c:pt idx="172">
                  <c:v>26</c:v>
                </c:pt>
                <c:pt idx="173">
                  <c:v>27</c:v>
                </c:pt>
                <c:pt idx="174">
                  <c:v>27</c:v>
                </c:pt>
                <c:pt idx="175">
                  <c:v>27</c:v>
                </c:pt>
                <c:pt idx="176">
                  <c:v>27</c:v>
                </c:pt>
                <c:pt idx="177">
                  <c:v>27</c:v>
                </c:pt>
                <c:pt idx="178">
                  <c:v>27</c:v>
                </c:pt>
                <c:pt idx="179">
                  <c:v>27</c:v>
                </c:pt>
                <c:pt idx="180">
                  <c:v>27</c:v>
                </c:pt>
                <c:pt idx="181">
                  <c:v>27</c:v>
                </c:pt>
                <c:pt idx="182">
                  <c:v>28</c:v>
                </c:pt>
                <c:pt idx="183">
                  <c:v>28</c:v>
                </c:pt>
                <c:pt idx="184">
                  <c:v>28</c:v>
                </c:pt>
                <c:pt idx="185">
                  <c:v>28</c:v>
                </c:pt>
                <c:pt idx="186">
                  <c:v>28</c:v>
                </c:pt>
                <c:pt idx="187">
                  <c:v>28</c:v>
                </c:pt>
                <c:pt idx="188">
                  <c:v>28</c:v>
                </c:pt>
                <c:pt idx="189">
                  <c:v>28</c:v>
                </c:pt>
                <c:pt idx="190">
                  <c:v>29</c:v>
                </c:pt>
                <c:pt idx="191">
                  <c:v>29</c:v>
                </c:pt>
                <c:pt idx="192">
                  <c:v>29</c:v>
                </c:pt>
                <c:pt idx="193">
                  <c:v>29</c:v>
                </c:pt>
                <c:pt idx="194">
                  <c:v>29</c:v>
                </c:pt>
                <c:pt idx="195">
                  <c:v>29</c:v>
                </c:pt>
                <c:pt idx="196">
                  <c:v>29</c:v>
                </c:pt>
                <c:pt idx="197">
                  <c:v>29</c:v>
                </c:pt>
                <c:pt idx="198">
                  <c:v>29</c:v>
                </c:pt>
                <c:pt idx="199">
                  <c:v>30</c:v>
                </c:pt>
                <c:pt idx="200">
                  <c:v>30</c:v>
                </c:pt>
                <c:pt idx="201">
                  <c:v>30</c:v>
                </c:pt>
                <c:pt idx="202">
                  <c:v>30</c:v>
                </c:pt>
                <c:pt idx="203">
                  <c:v>30</c:v>
                </c:pt>
                <c:pt idx="204">
                  <c:v>30</c:v>
                </c:pt>
                <c:pt idx="205">
                  <c:v>30</c:v>
                </c:pt>
                <c:pt idx="206">
                  <c:v>30</c:v>
                </c:pt>
                <c:pt idx="207">
                  <c:v>30</c:v>
                </c:pt>
                <c:pt idx="208">
                  <c:v>30</c:v>
                </c:pt>
                <c:pt idx="209">
                  <c:v>31</c:v>
                </c:pt>
                <c:pt idx="210">
                  <c:v>31</c:v>
                </c:pt>
                <c:pt idx="211">
                  <c:v>31</c:v>
                </c:pt>
                <c:pt idx="212">
                  <c:v>31</c:v>
                </c:pt>
                <c:pt idx="213">
                  <c:v>32</c:v>
                </c:pt>
                <c:pt idx="214">
                  <c:v>32</c:v>
                </c:pt>
                <c:pt idx="215">
                  <c:v>32</c:v>
                </c:pt>
                <c:pt idx="216">
                  <c:v>32</c:v>
                </c:pt>
                <c:pt idx="217">
                  <c:v>32</c:v>
                </c:pt>
                <c:pt idx="218">
                  <c:v>32</c:v>
                </c:pt>
                <c:pt idx="219">
                  <c:v>32</c:v>
                </c:pt>
                <c:pt idx="220">
                  <c:v>32</c:v>
                </c:pt>
                <c:pt idx="221">
                  <c:v>32</c:v>
                </c:pt>
                <c:pt idx="222">
                  <c:v>32</c:v>
                </c:pt>
                <c:pt idx="223">
                  <c:v>32</c:v>
                </c:pt>
                <c:pt idx="224">
                  <c:v>33</c:v>
                </c:pt>
                <c:pt idx="225">
                  <c:v>33</c:v>
                </c:pt>
                <c:pt idx="226">
                  <c:v>33</c:v>
                </c:pt>
                <c:pt idx="227">
                  <c:v>33</c:v>
                </c:pt>
                <c:pt idx="228">
                  <c:v>33</c:v>
                </c:pt>
                <c:pt idx="229">
                  <c:v>33</c:v>
                </c:pt>
                <c:pt idx="230">
                  <c:v>34</c:v>
                </c:pt>
                <c:pt idx="231">
                  <c:v>34</c:v>
                </c:pt>
                <c:pt idx="232">
                  <c:v>34</c:v>
                </c:pt>
                <c:pt idx="233">
                  <c:v>34</c:v>
                </c:pt>
                <c:pt idx="234">
                  <c:v>34</c:v>
                </c:pt>
                <c:pt idx="235">
                  <c:v>34</c:v>
                </c:pt>
                <c:pt idx="236">
                  <c:v>34</c:v>
                </c:pt>
                <c:pt idx="237">
                  <c:v>34</c:v>
                </c:pt>
                <c:pt idx="238">
                  <c:v>34</c:v>
                </c:pt>
                <c:pt idx="239">
                  <c:v>34</c:v>
                </c:pt>
                <c:pt idx="240">
                  <c:v>34</c:v>
                </c:pt>
                <c:pt idx="241">
                  <c:v>35</c:v>
                </c:pt>
                <c:pt idx="242">
                  <c:v>35</c:v>
                </c:pt>
                <c:pt idx="243">
                  <c:v>35</c:v>
                </c:pt>
                <c:pt idx="244">
                  <c:v>35</c:v>
                </c:pt>
                <c:pt idx="245">
                  <c:v>35</c:v>
                </c:pt>
                <c:pt idx="246">
                  <c:v>35</c:v>
                </c:pt>
                <c:pt idx="247">
                  <c:v>35</c:v>
                </c:pt>
                <c:pt idx="248">
                  <c:v>35</c:v>
                </c:pt>
                <c:pt idx="249">
                  <c:v>35</c:v>
                </c:pt>
                <c:pt idx="250">
                  <c:v>35</c:v>
                </c:pt>
                <c:pt idx="251">
                  <c:v>35</c:v>
                </c:pt>
                <c:pt idx="252">
                  <c:v>35</c:v>
                </c:pt>
                <c:pt idx="253">
                  <c:v>36</c:v>
                </c:pt>
                <c:pt idx="254">
                  <c:v>36</c:v>
                </c:pt>
                <c:pt idx="255">
                  <c:v>36</c:v>
                </c:pt>
                <c:pt idx="256">
                  <c:v>36</c:v>
                </c:pt>
                <c:pt idx="257">
                  <c:v>36</c:v>
                </c:pt>
                <c:pt idx="258">
                  <c:v>36</c:v>
                </c:pt>
                <c:pt idx="259">
                  <c:v>36</c:v>
                </c:pt>
                <c:pt idx="260">
                  <c:v>36</c:v>
                </c:pt>
                <c:pt idx="261">
                  <c:v>36</c:v>
                </c:pt>
                <c:pt idx="262">
                  <c:v>37</c:v>
                </c:pt>
                <c:pt idx="263">
                  <c:v>37</c:v>
                </c:pt>
                <c:pt idx="264">
                  <c:v>37</c:v>
                </c:pt>
                <c:pt idx="265">
                  <c:v>37</c:v>
                </c:pt>
                <c:pt idx="266">
                  <c:v>37</c:v>
                </c:pt>
                <c:pt idx="267">
                  <c:v>37</c:v>
                </c:pt>
                <c:pt idx="268">
                  <c:v>37</c:v>
                </c:pt>
                <c:pt idx="269">
                  <c:v>37</c:v>
                </c:pt>
                <c:pt idx="270">
                  <c:v>38</c:v>
                </c:pt>
                <c:pt idx="271">
                  <c:v>38</c:v>
                </c:pt>
                <c:pt idx="272">
                  <c:v>38</c:v>
                </c:pt>
                <c:pt idx="273">
                  <c:v>38</c:v>
                </c:pt>
                <c:pt idx="274">
                  <c:v>38</c:v>
                </c:pt>
                <c:pt idx="275">
                  <c:v>38</c:v>
                </c:pt>
                <c:pt idx="276">
                  <c:v>38</c:v>
                </c:pt>
                <c:pt idx="277">
                  <c:v>39</c:v>
                </c:pt>
                <c:pt idx="278">
                  <c:v>39</c:v>
                </c:pt>
                <c:pt idx="279">
                  <c:v>39</c:v>
                </c:pt>
                <c:pt idx="280">
                  <c:v>39</c:v>
                </c:pt>
                <c:pt idx="281">
                  <c:v>39</c:v>
                </c:pt>
                <c:pt idx="282">
                  <c:v>39</c:v>
                </c:pt>
                <c:pt idx="283">
                  <c:v>39</c:v>
                </c:pt>
                <c:pt idx="284">
                  <c:v>39</c:v>
                </c:pt>
                <c:pt idx="285">
                  <c:v>39</c:v>
                </c:pt>
                <c:pt idx="286">
                  <c:v>39</c:v>
                </c:pt>
                <c:pt idx="287">
                  <c:v>40</c:v>
                </c:pt>
                <c:pt idx="288">
                  <c:v>40</c:v>
                </c:pt>
                <c:pt idx="289">
                  <c:v>40</c:v>
                </c:pt>
                <c:pt idx="290">
                  <c:v>40</c:v>
                </c:pt>
                <c:pt idx="291">
                  <c:v>40</c:v>
                </c:pt>
                <c:pt idx="292">
                  <c:v>40</c:v>
                </c:pt>
                <c:pt idx="293">
                  <c:v>40</c:v>
                </c:pt>
                <c:pt idx="294">
                  <c:v>40</c:v>
                </c:pt>
                <c:pt idx="295">
                  <c:v>40</c:v>
                </c:pt>
                <c:pt idx="296">
                  <c:v>41</c:v>
                </c:pt>
                <c:pt idx="297">
                  <c:v>41</c:v>
                </c:pt>
                <c:pt idx="298">
                  <c:v>41</c:v>
                </c:pt>
                <c:pt idx="299">
                  <c:v>41</c:v>
                </c:pt>
                <c:pt idx="300">
                  <c:v>41</c:v>
                </c:pt>
                <c:pt idx="301">
                  <c:v>41</c:v>
                </c:pt>
                <c:pt idx="302">
                  <c:v>41</c:v>
                </c:pt>
                <c:pt idx="303">
                  <c:v>41</c:v>
                </c:pt>
                <c:pt idx="304">
                  <c:v>42</c:v>
                </c:pt>
                <c:pt idx="305">
                  <c:v>42</c:v>
                </c:pt>
                <c:pt idx="306">
                  <c:v>42</c:v>
                </c:pt>
                <c:pt idx="307">
                  <c:v>42</c:v>
                </c:pt>
                <c:pt idx="308">
                  <c:v>42</c:v>
                </c:pt>
                <c:pt idx="309">
                  <c:v>42</c:v>
                </c:pt>
                <c:pt idx="310">
                  <c:v>42</c:v>
                </c:pt>
                <c:pt idx="311">
                  <c:v>42</c:v>
                </c:pt>
                <c:pt idx="312">
                  <c:v>42</c:v>
                </c:pt>
                <c:pt idx="313">
                  <c:v>43</c:v>
                </c:pt>
                <c:pt idx="314">
                  <c:v>43</c:v>
                </c:pt>
                <c:pt idx="315">
                  <c:v>43</c:v>
                </c:pt>
                <c:pt idx="316">
                  <c:v>43</c:v>
                </c:pt>
                <c:pt idx="317">
                  <c:v>43</c:v>
                </c:pt>
                <c:pt idx="318">
                  <c:v>43</c:v>
                </c:pt>
                <c:pt idx="319">
                  <c:v>43</c:v>
                </c:pt>
                <c:pt idx="320">
                  <c:v>43</c:v>
                </c:pt>
                <c:pt idx="321">
                  <c:v>43</c:v>
                </c:pt>
                <c:pt idx="322">
                  <c:v>43</c:v>
                </c:pt>
                <c:pt idx="323">
                  <c:v>44</c:v>
                </c:pt>
                <c:pt idx="324">
                  <c:v>44</c:v>
                </c:pt>
                <c:pt idx="325">
                  <c:v>44</c:v>
                </c:pt>
                <c:pt idx="326">
                  <c:v>44</c:v>
                </c:pt>
                <c:pt idx="327">
                  <c:v>45</c:v>
                </c:pt>
                <c:pt idx="328">
                  <c:v>45</c:v>
                </c:pt>
                <c:pt idx="329">
                  <c:v>45</c:v>
                </c:pt>
                <c:pt idx="330">
                  <c:v>45</c:v>
                </c:pt>
                <c:pt idx="331">
                  <c:v>45</c:v>
                </c:pt>
                <c:pt idx="332">
                  <c:v>45</c:v>
                </c:pt>
                <c:pt idx="333">
                  <c:v>46</c:v>
                </c:pt>
                <c:pt idx="334">
                  <c:v>46</c:v>
                </c:pt>
                <c:pt idx="335">
                  <c:v>46</c:v>
                </c:pt>
                <c:pt idx="336">
                  <c:v>46</c:v>
                </c:pt>
                <c:pt idx="337">
                  <c:v>47</c:v>
                </c:pt>
                <c:pt idx="338">
                  <c:v>47</c:v>
                </c:pt>
                <c:pt idx="339">
                  <c:v>47</c:v>
                </c:pt>
                <c:pt idx="340">
                  <c:v>47</c:v>
                </c:pt>
                <c:pt idx="341">
                  <c:v>47</c:v>
                </c:pt>
                <c:pt idx="342">
                  <c:v>47</c:v>
                </c:pt>
                <c:pt idx="343">
                  <c:v>47</c:v>
                </c:pt>
                <c:pt idx="344">
                  <c:v>47</c:v>
                </c:pt>
                <c:pt idx="345">
                  <c:v>47</c:v>
                </c:pt>
                <c:pt idx="346">
                  <c:v>47</c:v>
                </c:pt>
                <c:pt idx="347">
                  <c:v>47</c:v>
                </c:pt>
                <c:pt idx="348">
                  <c:v>47</c:v>
                </c:pt>
                <c:pt idx="349">
                  <c:v>48</c:v>
                </c:pt>
                <c:pt idx="350">
                  <c:v>48</c:v>
                </c:pt>
                <c:pt idx="351">
                  <c:v>48</c:v>
                </c:pt>
                <c:pt idx="352">
                  <c:v>49</c:v>
                </c:pt>
                <c:pt idx="353">
                  <c:v>49</c:v>
                </c:pt>
                <c:pt idx="354">
                  <c:v>49</c:v>
                </c:pt>
                <c:pt idx="355">
                  <c:v>49</c:v>
                </c:pt>
                <c:pt idx="356">
                  <c:v>49</c:v>
                </c:pt>
                <c:pt idx="357">
                  <c:v>49</c:v>
                </c:pt>
                <c:pt idx="358">
                  <c:v>49</c:v>
                </c:pt>
                <c:pt idx="359">
                  <c:v>49</c:v>
                </c:pt>
                <c:pt idx="360">
                  <c:v>49</c:v>
                </c:pt>
                <c:pt idx="361">
                  <c:v>49</c:v>
                </c:pt>
                <c:pt idx="362">
                  <c:v>49</c:v>
                </c:pt>
                <c:pt idx="363">
                  <c:v>49</c:v>
                </c:pt>
                <c:pt idx="364">
                  <c:v>49</c:v>
                </c:pt>
                <c:pt idx="365">
                  <c:v>49</c:v>
                </c:pt>
                <c:pt idx="366">
                  <c:v>50</c:v>
                </c:pt>
                <c:pt idx="367">
                  <c:v>50</c:v>
                </c:pt>
                <c:pt idx="368">
                  <c:v>50</c:v>
                </c:pt>
                <c:pt idx="369">
                  <c:v>50</c:v>
                </c:pt>
                <c:pt idx="370">
                  <c:v>50</c:v>
                </c:pt>
                <c:pt idx="371">
                  <c:v>50</c:v>
                </c:pt>
                <c:pt idx="372">
                  <c:v>50</c:v>
                </c:pt>
                <c:pt idx="373">
                  <c:v>50</c:v>
                </c:pt>
                <c:pt idx="374">
                  <c:v>50</c:v>
                </c:pt>
                <c:pt idx="375">
                  <c:v>50</c:v>
                </c:pt>
                <c:pt idx="376">
                  <c:v>51</c:v>
                </c:pt>
                <c:pt idx="377">
                  <c:v>51</c:v>
                </c:pt>
                <c:pt idx="378">
                  <c:v>51</c:v>
                </c:pt>
                <c:pt idx="379">
                  <c:v>51</c:v>
                </c:pt>
                <c:pt idx="380">
                  <c:v>51</c:v>
                </c:pt>
                <c:pt idx="381">
                  <c:v>51</c:v>
                </c:pt>
                <c:pt idx="382">
                  <c:v>51</c:v>
                </c:pt>
                <c:pt idx="383">
                  <c:v>51</c:v>
                </c:pt>
                <c:pt idx="384">
                  <c:v>51</c:v>
                </c:pt>
                <c:pt idx="385">
                  <c:v>51</c:v>
                </c:pt>
                <c:pt idx="386">
                  <c:v>52</c:v>
                </c:pt>
                <c:pt idx="387">
                  <c:v>52</c:v>
                </c:pt>
                <c:pt idx="388">
                  <c:v>52</c:v>
                </c:pt>
                <c:pt idx="389">
                  <c:v>52</c:v>
                </c:pt>
                <c:pt idx="390">
                  <c:v>52</c:v>
                </c:pt>
                <c:pt idx="391">
                  <c:v>52</c:v>
                </c:pt>
                <c:pt idx="392">
                  <c:v>52</c:v>
                </c:pt>
                <c:pt idx="393">
                  <c:v>52</c:v>
                </c:pt>
                <c:pt idx="394">
                  <c:v>52</c:v>
                </c:pt>
                <c:pt idx="395">
                  <c:v>52</c:v>
                </c:pt>
                <c:pt idx="396">
                  <c:v>52</c:v>
                </c:pt>
                <c:pt idx="397">
                  <c:v>53</c:v>
                </c:pt>
                <c:pt idx="398">
                  <c:v>53</c:v>
                </c:pt>
                <c:pt idx="399">
                  <c:v>53</c:v>
                </c:pt>
                <c:pt idx="400">
                  <c:v>53</c:v>
                </c:pt>
                <c:pt idx="401">
                  <c:v>53</c:v>
                </c:pt>
                <c:pt idx="402">
                  <c:v>53</c:v>
                </c:pt>
                <c:pt idx="403">
                  <c:v>53</c:v>
                </c:pt>
                <c:pt idx="404">
                  <c:v>53</c:v>
                </c:pt>
                <c:pt idx="405">
                  <c:v>53</c:v>
                </c:pt>
                <c:pt idx="406">
                  <c:v>53</c:v>
                </c:pt>
                <c:pt idx="407">
                  <c:v>54</c:v>
                </c:pt>
                <c:pt idx="408">
                  <c:v>54</c:v>
                </c:pt>
                <c:pt idx="409">
                  <c:v>54</c:v>
                </c:pt>
                <c:pt idx="410">
                  <c:v>54</c:v>
                </c:pt>
                <c:pt idx="411">
                  <c:v>54</c:v>
                </c:pt>
                <c:pt idx="412">
                  <c:v>54</c:v>
                </c:pt>
                <c:pt idx="413">
                  <c:v>54</c:v>
                </c:pt>
                <c:pt idx="414">
                  <c:v>54</c:v>
                </c:pt>
                <c:pt idx="415">
                  <c:v>54</c:v>
                </c:pt>
                <c:pt idx="416">
                  <c:v>54</c:v>
                </c:pt>
                <c:pt idx="417">
                  <c:v>54</c:v>
                </c:pt>
                <c:pt idx="418">
                  <c:v>55</c:v>
                </c:pt>
                <c:pt idx="419">
                  <c:v>55</c:v>
                </c:pt>
                <c:pt idx="420">
                  <c:v>55</c:v>
                </c:pt>
                <c:pt idx="421">
                  <c:v>55</c:v>
                </c:pt>
                <c:pt idx="422">
                  <c:v>55</c:v>
                </c:pt>
                <c:pt idx="423">
                  <c:v>55</c:v>
                </c:pt>
                <c:pt idx="424">
                  <c:v>55</c:v>
                </c:pt>
                <c:pt idx="425">
                  <c:v>55</c:v>
                </c:pt>
                <c:pt idx="426">
                  <c:v>55</c:v>
                </c:pt>
                <c:pt idx="427">
                  <c:v>55</c:v>
                </c:pt>
                <c:pt idx="428">
                  <c:v>56</c:v>
                </c:pt>
                <c:pt idx="429">
                  <c:v>56</c:v>
                </c:pt>
                <c:pt idx="430">
                  <c:v>56</c:v>
                </c:pt>
                <c:pt idx="431">
                  <c:v>56</c:v>
                </c:pt>
                <c:pt idx="432">
                  <c:v>56</c:v>
                </c:pt>
                <c:pt idx="433">
                  <c:v>56</c:v>
                </c:pt>
                <c:pt idx="434">
                  <c:v>56</c:v>
                </c:pt>
                <c:pt idx="435">
                  <c:v>56</c:v>
                </c:pt>
                <c:pt idx="436">
                  <c:v>57</c:v>
                </c:pt>
                <c:pt idx="437">
                  <c:v>57</c:v>
                </c:pt>
                <c:pt idx="438">
                  <c:v>57</c:v>
                </c:pt>
                <c:pt idx="439">
                  <c:v>57</c:v>
                </c:pt>
                <c:pt idx="440">
                  <c:v>57</c:v>
                </c:pt>
                <c:pt idx="441">
                  <c:v>57</c:v>
                </c:pt>
                <c:pt idx="442">
                  <c:v>57</c:v>
                </c:pt>
                <c:pt idx="443">
                  <c:v>57</c:v>
                </c:pt>
                <c:pt idx="444">
                  <c:v>57</c:v>
                </c:pt>
                <c:pt idx="445">
                  <c:v>57</c:v>
                </c:pt>
                <c:pt idx="446">
                  <c:v>57</c:v>
                </c:pt>
                <c:pt idx="447">
                  <c:v>57</c:v>
                </c:pt>
                <c:pt idx="448">
                  <c:v>57</c:v>
                </c:pt>
                <c:pt idx="449">
                  <c:v>58</c:v>
                </c:pt>
                <c:pt idx="450">
                  <c:v>58</c:v>
                </c:pt>
                <c:pt idx="451">
                  <c:v>58</c:v>
                </c:pt>
                <c:pt idx="452">
                  <c:v>58</c:v>
                </c:pt>
                <c:pt idx="453">
                  <c:v>58</c:v>
                </c:pt>
                <c:pt idx="454">
                  <c:v>58</c:v>
                </c:pt>
                <c:pt idx="455">
                  <c:v>58</c:v>
                </c:pt>
                <c:pt idx="456">
                  <c:v>58</c:v>
                </c:pt>
                <c:pt idx="457">
                  <c:v>58</c:v>
                </c:pt>
                <c:pt idx="458">
                  <c:v>58</c:v>
                </c:pt>
                <c:pt idx="459">
                  <c:v>58</c:v>
                </c:pt>
                <c:pt idx="460">
                  <c:v>59</c:v>
                </c:pt>
                <c:pt idx="461">
                  <c:v>59</c:v>
                </c:pt>
                <c:pt idx="462">
                  <c:v>59</c:v>
                </c:pt>
                <c:pt idx="463">
                  <c:v>59</c:v>
                </c:pt>
                <c:pt idx="464">
                  <c:v>59</c:v>
                </c:pt>
                <c:pt idx="465">
                  <c:v>59</c:v>
                </c:pt>
                <c:pt idx="466">
                  <c:v>59</c:v>
                </c:pt>
                <c:pt idx="467">
                  <c:v>59</c:v>
                </c:pt>
                <c:pt idx="468">
                  <c:v>59</c:v>
                </c:pt>
                <c:pt idx="469">
                  <c:v>59</c:v>
                </c:pt>
                <c:pt idx="470">
                  <c:v>59</c:v>
                </c:pt>
                <c:pt idx="471">
                  <c:v>59</c:v>
                </c:pt>
                <c:pt idx="472">
                  <c:v>60</c:v>
                </c:pt>
                <c:pt idx="473">
                  <c:v>60</c:v>
                </c:pt>
                <c:pt idx="474">
                  <c:v>60</c:v>
                </c:pt>
                <c:pt idx="475">
                  <c:v>60</c:v>
                </c:pt>
                <c:pt idx="476">
                  <c:v>60</c:v>
                </c:pt>
                <c:pt idx="477">
                  <c:v>60</c:v>
                </c:pt>
                <c:pt idx="478">
                  <c:v>61</c:v>
                </c:pt>
                <c:pt idx="479">
                  <c:v>61</c:v>
                </c:pt>
                <c:pt idx="480">
                  <c:v>61</c:v>
                </c:pt>
                <c:pt idx="481">
                  <c:v>61</c:v>
                </c:pt>
                <c:pt idx="482">
                  <c:v>61</c:v>
                </c:pt>
                <c:pt idx="483">
                  <c:v>61</c:v>
                </c:pt>
                <c:pt idx="484">
                  <c:v>61</c:v>
                </c:pt>
                <c:pt idx="485">
                  <c:v>61</c:v>
                </c:pt>
                <c:pt idx="486">
                  <c:v>61</c:v>
                </c:pt>
                <c:pt idx="487">
                  <c:v>61</c:v>
                </c:pt>
                <c:pt idx="488">
                  <c:v>61</c:v>
                </c:pt>
                <c:pt idx="489">
                  <c:v>61</c:v>
                </c:pt>
                <c:pt idx="490">
                  <c:v>62</c:v>
                </c:pt>
                <c:pt idx="491">
                  <c:v>62</c:v>
                </c:pt>
                <c:pt idx="492">
                  <c:v>62</c:v>
                </c:pt>
                <c:pt idx="493">
                  <c:v>62</c:v>
                </c:pt>
                <c:pt idx="494">
                  <c:v>62</c:v>
                </c:pt>
                <c:pt idx="495">
                  <c:v>62</c:v>
                </c:pt>
                <c:pt idx="496">
                  <c:v>62</c:v>
                </c:pt>
                <c:pt idx="497">
                  <c:v>62</c:v>
                </c:pt>
                <c:pt idx="498">
                  <c:v>62</c:v>
                </c:pt>
                <c:pt idx="499">
                  <c:v>62</c:v>
                </c:pt>
                <c:pt idx="500">
                  <c:v>62</c:v>
                </c:pt>
                <c:pt idx="501">
                  <c:v>62</c:v>
                </c:pt>
                <c:pt idx="502">
                  <c:v>63</c:v>
                </c:pt>
                <c:pt idx="503">
                  <c:v>63</c:v>
                </c:pt>
                <c:pt idx="504">
                  <c:v>63</c:v>
                </c:pt>
                <c:pt idx="505">
                  <c:v>63</c:v>
                </c:pt>
                <c:pt idx="506">
                  <c:v>63</c:v>
                </c:pt>
                <c:pt idx="507">
                  <c:v>63</c:v>
                </c:pt>
                <c:pt idx="508">
                  <c:v>63</c:v>
                </c:pt>
                <c:pt idx="509">
                  <c:v>63</c:v>
                </c:pt>
                <c:pt idx="510">
                  <c:v>63</c:v>
                </c:pt>
                <c:pt idx="511">
                  <c:v>64</c:v>
                </c:pt>
                <c:pt idx="512">
                  <c:v>64</c:v>
                </c:pt>
                <c:pt idx="513">
                  <c:v>64</c:v>
                </c:pt>
                <c:pt idx="514">
                  <c:v>64</c:v>
                </c:pt>
                <c:pt idx="515">
                  <c:v>64</c:v>
                </c:pt>
                <c:pt idx="516">
                  <c:v>64</c:v>
                </c:pt>
                <c:pt idx="517">
                  <c:v>64</c:v>
                </c:pt>
                <c:pt idx="518">
                  <c:v>64</c:v>
                </c:pt>
                <c:pt idx="519">
                  <c:v>64</c:v>
                </c:pt>
                <c:pt idx="520">
                  <c:v>65</c:v>
                </c:pt>
                <c:pt idx="521">
                  <c:v>65</c:v>
                </c:pt>
                <c:pt idx="522">
                  <c:v>65</c:v>
                </c:pt>
                <c:pt idx="523">
                  <c:v>65</c:v>
                </c:pt>
                <c:pt idx="524">
                  <c:v>65</c:v>
                </c:pt>
                <c:pt idx="525">
                  <c:v>65</c:v>
                </c:pt>
                <c:pt idx="526">
                  <c:v>65</c:v>
                </c:pt>
                <c:pt idx="527">
                  <c:v>66</c:v>
                </c:pt>
                <c:pt idx="528">
                  <c:v>66</c:v>
                </c:pt>
                <c:pt idx="529">
                  <c:v>66</c:v>
                </c:pt>
                <c:pt idx="530">
                  <c:v>66</c:v>
                </c:pt>
                <c:pt idx="531">
                  <c:v>66</c:v>
                </c:pt>
                <c:pt idx="532">
                  <c:v>66</c:v>
                </c:pt>
                <c:pt idx="533">
                  <c:v>66</c:v>
                </c:pt>
                <c:pt idx="534">
                  <c:v>66</c:v>
                </c:pt>
                <c:pt idx="535">
                  <c:v>66</c:v>
                </c:pt>
                <c:pt idx="536">
                  <c:v>66</c:v>
                </c:pt>
                <c:pt idx="537">
                  <c:v>66</c:v>
                </c:pt>
                <c:pt idx="538">
                  <c:v>66</c:v>
                </c:pt>
                <c:pt idx="539">
                  <c:v>66</c:v>
                </c:pt>
                <c:pt idx="540">
                  <c:v>66</c:v>
                </c:pt>
                <c:pt idx="541">
                  <c:v>66</c:v>
                </c:pt>
                <c:pt idx="542">
                  <c:v>66</c:v>
                </c:pt>
                <c:pt idx="543">
                  <c:v>66</c:v>
                </c:pt>
                <c:pt idx="544">
                  <c:v>66</c:v>
                </c:pt>
                <c:pt idx="545">
                  <c:v>66</c:v>
                </c:pt>
                <c:pt idx="546">
                  <c:v>67</c:v>
                </c:pt>
                <c:pt idx="547">
                  <c:v>67</c:v>
                </c:pt>
                <c:pt idx="548">
                  <c:v>67</c:v>
                </c:pt>
                <c:pt idx="549">
                  <c:v>67</c:v>
                </c:pt>
                <c:pt idx="550">
                  <c:v>67</c:v>
                </c:pt>
                <c:pt idx="551">
                  <c:v>67</c:v>
                </c:pt>
                <c:pt idx="552">
                  <c:v>67</c:v>
                </c:pt>
                <c:pt idx="553">
                  <c:v>67</c:v>
                </c:pt>
                <c:pt idx="554">
                  <c:v>67</c:v>
                </c:pt>
                <c:pt idx="555">
                  <c:v>68</c:v>
                </c:pt>
                <c:pt idx="556">
                  <c:v>68</c:v>
                </c:pt>
                <c:pt idx="557">
                  <c:v>68</c:v>
                </c:pt>
                <c:pt idx="558">
                  <c:v>69</c:v>
                </c:pt>
                <c:pt idx="559">
                  <c:v>69</c:v>
                </c:pt>
                <c:pt idx="560">
                  <c:v>69</c:v>
                </c:pt>
                <c:pt idx="561">
                  <c:v>69</c:v>
                </c:pt>
                <c:pt idx="562">
                  <c:v>69</c:v>
                </c:pt>
                <c:pt idx="563">
                  <c:v>69</c:v>
                </c:pt>
                <c:pt idx="564">
                  <c:v>69</c:v>
                </c:pt>
                <c:pt idx="565">
                  <c:v>69</c:v>
                </c:pt>
                <c:pt idx="566">
                  <c:v>69</c:v>
                </c:pt>
                <c:pt idx="567">
                  <c:v>69</c:v>
                </c:pt>
                <c:pt idx="568">
                  <c:v>69</c:v>
                </c:pt>
                <c:pt idx="569">
                  <c:v>69</c:v>
                </c:pt>
                <c:pt idx="570">
                  <c:v>69</c:v>
                </c:pt>
                <c:pt idx="571">
                  <c:v>70</c:v>
                </c:pt>
                <c:pt idx="572">
                  <c:v>70</c:v>
                </c:pt>
                <c:pt idx="573">
                  <c:v>70</c:v>
                </c:pt>
                <c:pt idx="574">
                  <c:v>70</c:v>
                </c:pt>
                <c:pt idx="575">
                  <c:v>70</c:v>
                </c:pt>
                <c:pt idx="576">
                  <c:v>71</c:v>
                </c:pt>
                <c:pt idx="577">
                  <c:v>71</c:v>
                </c:pt>
                <c:pt idx="578">
                  <c:v>71</c:v>
                </c:pt>
                <c:pt idx="579">
                  <c:v>71</c:v>
                </c:pt>
                <c:pt idx="580">
                  <c:v>71</c:v>
                </c:pt>
                <c:pt idx="581">
                  <c:v>71</c:v>
                </c:pt>
                <c:pt idx="582">
                  <c:v>71</c:v>
                </c:pt>
                <c:pt idx="583">
                  <c:v>71</c:v>
                </c:pt>
                <c:pt idx="584">
                  <c:v>71</c:v>
                </c:pt>
                <c:pt idx="585">
                  <c:v>72</c:v>
                </c:pt>
                <c:pt idx="586">
                  <c:v>72</c:v>
                </c:pt>
                <c:pt idx="587">
                  <c:v>72</c:v>
                </c:pt>
                <c:pt idx="588">
                  <c:v>72</c:v>
                </c:pt>
                <c:pt idx="589">
                  <c:v>72</c:v>
                </c:pt>
                <c:pt idx="590">
                  <c:v>72</c:v>
                </c:pt>
                <c:pt idx="591">
                  <c:v>72</c:v>
                </c:pt>
                <c:pt idx="592">
                  <c:v>72</c:v>
                </c:pt>
                <c:pt idx="593">
                  <c:v>72</c:v>
                </c:pt>
                <c:pt idx="594">
                  <c:v>73</c:v>
                </c:pt>
                <c:pt idx="595">
                  <c:v>73</c:v>
                </c:pt>
                <c:pt idx="596">
                  <c:v>73</c:v>
                </c:pt>
                <c:pt idx="597">
                  <c:v>73</c:v>
                </c:pt>
                <c:pt idx="598">
                  <c:v>73</c:v>
                </c:pt>
                <c:pt idx="599">
                  <c:v>73</c:v>
                </c:pt>
                <c:pt idx="600">
                  <c:v>73</c:v>
                </c:pt>
                <c:pt idx="601">
                  <c:v>73</c:v>
                </c:pt>
                <c:pt idx="602">
                  <c:v>73</c:v>
                </c:pt>
                <c:pt idx="603">
                  <c:v>73</c:v>
                </c:pt>
                <c:pt idx="604">
                  <c:v>74</c:v>
                </c:pt>
                <c:pt idx="605">
                  <c:v>74</c:v>
                </c:pt>
                <c:pt idx="606">
                  <c:v>74</c:v>
                </c:pt>
                <c:pt idx="607">
                  <c:v>74</c:v>
                </c:pt>
                <c:pt idx="608">
                  <c:v>74</c:v>
                </c:pt>
                <c:pt idx="609">
                  <c:v>74</c:v>
                </c:pt>
                <c:pt idx="610">
                  <c:v>74</c:v>
                </c:pt>
                <c:pt idx="611">
                  <c:v>74</c:v>
                </c:pt>
                <c:pt idx="612">
                  <c:v>74</c:v>
                </c:pt>
                <c:pt idx="613">
                  <c:v>74</c:v>
                </c:pt>
                <c:pt idx="614">
                  <c:v>75</c:v>
                </c:pt>
                <c:pt idx="615">
                  <c:v>75</c:v>
                </c:pt>
                <c:pt idx="616">
                  <c:v>75</c:v>
                </c:pt>
                <c:pt idx="617">
                  <c:v>75</c:v>
                </c:pt>
                <c:pt idx="618">
                  <c:v>75</c:v>
                </c:pt>
                <c:pt idx="619">
                  <c:v>75</c:v>
                </c:pt>
                <c:pt idx="620">
                  <c:v>75</c:v>
                </c:pt>
                <c:pt idx="621">
                  <c:v>75</c:v>
                </c:pt>
                <c:pt idx="622">
                  <c:v>75</c:v>
                </c:pt>
                <c:pt idx="623">
                  <c:v>75</c:v>
                </c:pt>
                <c:pt idx="624">
                  <c:v>76</c:v>
                </c:pt>
                <c:pt idx="625">
                  <c:v>76</c:v>
                </c:pt>
                <c:pt idx="626">
                  <c:v>76</c:v>
                </c:pt>
                <c:pt idx="627">
                  <c:v>76</c:v>
                </c:pt>
                <c:pt idx="628">
                  <c:v>76</c:v>
                </c:pt>
                <c:pt idx="629">
                  <c:v>76</c:v>
                </c:pt>
                <c:pt idx="630">
                  <c:v>76</c:v>
                </c:pt>
                <c:pt idx="631">
                  <c:v>76</c:v>
                </c:pt>
                <c:pt idx="632">
                  <c:v>76</c:v>
                </c:pt>
                <c:pt idx="633">
                  <c:v>77</c:v>
                </c:pt>
                <c:pt idx="634">
                  <c:v>77</c:v>
                </c:pt>
                <c:pt idx="635">
                  <c:v>77</c:v>
                </c:pt>
                <c:pt idx="636">
                  <c:v>77</c:v>
                </c:pt>
                <c:pt idx="637">
                  <c:v>77</c:v>
                </c:pt>
                <c:pt idx="638">
                  <c:v>77</c:v>
                </c:pt>
                <c:pt idx="639">
                  <c:v>77</c:v>
                </c:pt>
                <c:pt idx="640">
                  <c:v>77</c:v>
                </c:pt>
                <c:pt idx="641">
                  <c:v>78</c:v>
                </c:pt>
                <c:pt idx="642">
                  <c:v>78</c:v>
                </c:pt>
                <c:pt idx="643">
                  <c:v>78</c:v>
                </c:pt>
                <c:pt idx="644">
                  <c:v>78</c:v>
                </c:pt>
                <c:pt idx="645">
                  <c:v>78</c:v>
                </c:pt>
                <c:pt idx="646">
                  <c:v>78</c:v>
                </c:pt>
                <c:pt idx="647">
                  <c:v>78</c:v>
                </c:pt>
                <c:pt idx="648">
                  <c:v>78</c:v>
                </c:pt>
                <c:pt idx="649">
                  <c:v>79</c:v>
                </c:pt>
                <c:pt idx="650">
                  <c:v>79</c:v>
                </c:pt>
                <c:pt idx="651">
                  <c:v>79</c:v>
                </c:pt>
                <c:pt idx="652">
                  <c:v>79</c:v>
                </c:pt>
                <c:pt idx="653">
                  <c:v>79</c:v>
                </c:pt>
                <c:pt idx="654">
                  <c:v>79</c:v>
                </c:pt>
                <c:pt idx="655">
                  <c:v>79</c:v>
                </c:pt>
                <c:pt idx="656">
                  <c:v>79</c:v>
                </c:pt>
                <c:pt idx="657">
                  <c:v>79</c:v>
                </c:pt>
                <c:pt idx="658">
                  <c:v>80</c:v>
                </c:pt>
                <c:pt idx="659">
                  <c:v>80</c:v>
                </c:pt>
                <c:pt idx="660">
                  <c:v>80</c:v>
                </c:pt>
                <c:pt idx="661">
                  <c:v>80</c:v>
                </c:pt>
                <c:pt idx="662">
                  <c:v>80</c:v>
                </c:pt>
                <c:pt idx="663">
                  <c:v>80</c:v>
                </c:pt>
                <c:pt idx="664">
                  <c:v>80</c:v>
                </c:pt>
                <c:pt idx="665">
                  <c:v>80</c:v>
                </c:pt>
                <c:pt idx="666">
                  <c:v>80</c:v>
                </c:pt>
                <c:pt idx="667">
                  <c:v>80</c:v>
                </c:pt>
                <c:pt idx="668">
                  <c:v>80</c:v>
                </c:pt>
                <c:pt idx="669">
                  <c:v>80</c:v>
                </c:pt>
                <c:pt idx="670">
                  <c:v>80</c:v>
                </c:pt>
                <c:pt idx="671">
                  <c:v>81</c:v>
                </c:pt>
                <c:pt idx="672">
                  <c:v>81</c:v>
                </c:pt>
                <c:pt idx="673">
                  <c:v>81</c:v>
                </c:pt>
                <c:pt idx="674">
                  <c:v>81</c:v>
                </c:pt>
                <c:pt idx="675">
                  <c:v>81</c:v>
                </c:pt>
                <c:pt idx="676">
                  <c:v>81</c:v>
                </c:pt>
                <c:pt idx="677">
                  <c:v>81</c:v>
                </c:pt>
                <c:pt idx="678">
                  <c:v>81</c:v>
                </c:pt>
                <c:pt idx="679">
                  <c:v>81</c:v>
                </c:pt>
                <c:pt idx="680">
                  <c:v>81</c:v>
                </c:pt>
                <c:pt idx="681">
                  <c:v>81</c:v>
                </c:pt>
                <c:pt idx="682">
                  <c:v>82</c:v>
                </c:pt>
                <c:pt idx="683">
                  <c:v>82</c:v>
                </c:pt>
                <c:pt idx="684">
                  <c:v>82</c:v>
                </c:pt>
                <c:pt idx="685">
                  <c:v>82</c:v>
                </c:pt>
                <c:pt idx="686">
                  <c:v>82</c:v>
                </c:pt>
                <c:pt idx="687">
                  <c:v>82</c:v>
                </c:pt>
                <c:pt idx="688">
                  <c:v>82</c:v>
                </c:pt>
                <c:pt idx="689">
                  <c:v>82</c:v>
                </c:pt>
                <c:pt idx="690">
                  <c:v>82</c:v>
                </c:pt>
                <c:pt idx="691">
                  <c:v>83</c:v>
                </c:pt>
                <c:pt idx="692">
                  <c:v>83</c:v>
                </c:pt>
                <c:pt idx="693">
                  <c:v>83</c:v>
                </c:pt>
                <c:pt idx="694">
                  <c:v>83</c:v>
                </c:pt>
                <c:pt idx="695">
                  <c:v>83</c:v>
                </c:pt>
                <c:pt idx="696">
                  <c:v>83</c:v>
                </c:pt>
                <c:pt idx="697">
                  <c:v>83</c:v>
                </c:pt>
                <c:pt idx="698">
                  <c:v>84</c:v>
                </c:pt>
                <c:pt idx="699">
                  <c:v>84</c:v>
                </c:pt>
                <c:pt idx="700">
                  <c:v>84</c:v>
                </c:pt>
                <c:pt idx="701">
                  <c:v>84</c:v>
                </c:pt>
                <c:pt idx="702">
                  <c:v>84</c:v>
                </c:pt>
                <c:pt idx="703">
                  <c:v>84</c:v>
                </c:pt>
                <c:pt idx="704">
                  <c:v>84</c:v>
                </c:pt>
                <c:pt idx="705">
                  <c:v>84</c:v>
                </c:pt>
                <c:pt idx="706">
                  <c:v>84</c:v>
                </c:pt>
                <c:pt idx="707">
                  <c:v>84</c:v>
                </c:pt>
                <c:pt idx="708">
                  <c:v>85</c:v>
                </c:pt>
                <c:pt idx="709">
                  <c:v>85</c:v>
                </c:pt>
                <c:pt idx="710">
                  <c:v>85</c:v>
                </c:pt>
                <c:pt idx="711">
                  <c:v>85</c:v>
                </c:pt>
                <c:pt idx="712">
                  <c:v>85</c:v>
                </c:pt>
                <c:pt idx="713">
                  <c:v>86</c:v>
                </c:pt>
                <c:pt idx="714">
                  <c:v>86</c:v>
                </c:pt>
                <c:pt idx="715">
                  <c:v>86</c:v>
                </c:pt>
                <c:pt idx="716">
                  <c:v>86</c:v>
                </c:pt>
                <c:pt idx="717">
                  <c:v>86</c:v>
                </c:pt>
                <c:pt idx="718">
                  <c:v>86</c:v>
                </c:pt>
                <c:pt idx="719">
                  <c:v>86</c:v>
                </c:pt>
                <c:pt idx="720">
                  <c:v>86</c:v>
                </c:pt>
                <c:pt idx="721">
                  <c:v>87</c:v>
                </c:pt>
                <c:pt idx="722">
                  <c:v>87</c:v>
                </c:pt>
                <c:pt idx="723">
                  <c:v>87</c:v>
                </c:pt>
                <c:pt idx="724">
                  <c:v>87</c:v>
                </c:pt>
                <c:pt idx="725">
                  <c:v>87</c:v>
                </c:pt>
                <c:pt idx="726">
                  <c:v>87</c:v>
                </c:pt>
                <c:pt idx="727">
                  <c:v>87</c:v>
                </c:pt>
                <c:pt idx="728">
                  <c:v>87</c:v>
                </c:pt>
                <c:pt idx="729">
                  <c:v>87</c:v>
                </c:pt>
                <c:pt idx="730">
                  <c:v>87</c:v>
                </c:pt>
                <c:pt idx="731">
                  <c:v>87</c:v>
                </c:pt>
                <c:pt idx="732">
                  <c:v>87</c:v>
                </c:pt>
                <c:pt idx="733">
                  <c:v>87</c:v>
                </c:pt>
                <c:pt idx="734">
                  <c:v>87</c:v>
                </c:pt>
                <c:pt idx="735">
                  <c:v>87</c:v>
                </c:pt>
                <c:pt idx="736">
                  <c:v>88</c:v>
                </c:pt>
                <c:pt idx="737">
                  <c:v>88</c:v>
                </c:pt>
                <c:pt idx="738">
                  <c:v>88</c:v>
                </c:pt>
                <c:pt idx="739">
                  <c:v>88</c:v>
                </c:pt>
                <c:pt idx="740">
                  <c:v>88</c:v>
                </c:pt>
                <c:pt idx="741">
                  <c:v>88</c:v>
                </c:pt>
                <c:pt idx="742">
                  <c:v>88</c:v>
                </c:pt>
                <c:pt idx="743">
                  <c:v>88</c:v>
                </c:pt>
                <c:pt idx="744">
                  <c:v>89</c:v>
                </c:pt>
                <c:pt idx="745">
                  <c:v>89</c:v>
                </c:pt>
                <c:pt idx="746">
                  <c:v>89</c:v>
                </c:pt>
                <c:pt idx="747">
                  <c:v>89</c:v>
                </c:pt>
                <c:pt idx="748">
                  <c:v>89</c:v>
                </c:pt>
                <c:pt idx="749">
                  <c:v>89</c:v>
                </c:pt>
                <c:pt idx="750">
                  <c:v>89</c:v>
                </c:pt>
                <c:pt idx="751">
                  <c:v>89</c:v>
                </c:pt>
                <c:pt idx="752">
                  <c:v>89</c:v>
                </c:pt>
                <c:pt idx="753">
                  <c:v>89</c:v>
                </c:pt>
                <c:pt idx="754">
                  <c:v>90</c:v>
                </c:pt>
                <c:pt idx="755">
                  <c:v>90</c:v>
                </c:pt>
                <c:pt idx="756">
                  <c:v>90</c:v>
                </c:pt>
                <c:pt idx="757">
                  <c:v>90</c:v>
                </c:pt>
                <c:pt idx="758">
                  <c:v>90</c:v>
                </c:pt>
                <c:pt idx="759">
                  <c:v>90</c:v>
                </c:pt>
                <c:pt idx="760">
                  <c:v>90</c:v>
                </c:pt>
                <c:pt idx="761">
                  <c:v>90</c:v>
                </c:pt>
                <c:pt idx="762">
                  <c:v>90</c:v>
                </c:pt>
                <c:pt idx="763">
                  <c:v>90</c:v>
                </c:pt>
                <c:pt idx="764">
                  <c:v>90</c:v>
                </c:pt>
                <c:pt idx="765">
                  <c:v>90</c:v>
                </c:pt>
                <c:pt idx="766">
                  <c:v>90</c:v>
                </c:pt>
                <c:pt idx="767">
                  <c:v>90</c:v>
                </c:pt>
                <c:pt idx="768">
                  <c:v>90</c:v>
                </c:pt>
                <c:pt idx="769">
                  <c:v>91</c:v>
                </c:pt>
                <c:pt idx="770">
                  <c:v>91</c:v>
                </c:pt>
                <c:pt idx="771">
                  <c:v>91</c:v>
                </c:pt>
                <c:pt idx="772">
                  <c:v>91</c:v>
                </c:pt>
                <c:pt idx="773">
                  <c:v>91</c:v>
                </c:pt>
                <c:pt idx="774">
                  <c:v>91</c:v>
                </c:pt>
                <c:pt idx="775">
                  <c:v>92</c:v>
                </c:pt>
                <c:pt idx="776">
                  <c:v>92</c:v>
                </c:pt>
                <c:pt idx="777">
                  <c:v>92</c:v>
                </c:pt>
                <c:pt idx="778">
                  <c:v>92</c:v>
                </c:pt>
                <c:pt idx="779">
                  <c:v>92</c:v>
                </c:pt>
                <c:pt idx="780">
                  <c:v>92</c:v>
                </c:pt>
                <c:pt idx="781">
                  <c:v>92</c:v>
                </c:pt>
                <c:pt idx="782">
                  <c:v>92</c:v>
                </c:pt>
                <c:pt idx="783">
                  <c:v>92</c:v>
                </c:pt>
                <c:pt idx="784">
                  <c:v>92</c:v>
                </c:pt>
                <c:pt idx="785">
                  <c:v>92</c:v>
                </c:pt>
                <c:pt idx="786">
                  <c:v>92</c:v>
                </c:pt>
                <c:pt idx="787">
                  <c:v>92</c:v>
                </c:pt>
                <c:pt idx="788">
                  <c:v>92</c:v>
                </c:pt>
                <c:pt idx="789">
                  <c:v>93</c:v>
                </c:pt>
                <c:pt idx="790">
                  <c:v>93</c:v>
                </c:pt>
                <c:pt idx="791">
                  <c:v>93</c:v>
                </c:pt>
                <c:pt idx="792">
                  <c:v>93</c:v>
                </c:pt>
                <c:pt idx="793">
                  <c:v>93</c:v>
                </c:pt>
                <c:pt idx="794">
                  <c:v>93</c:v>
                </c:pt>
                <c:pt idx="795">
                  <c:v>93</c:v>
                </c:pt>
                <c:pt idx="796">
                  <c:v>93</c:v>
                </c:pt>
                <c:pt idx="797">
                  <c:v>93</c:v>
                </c:pt>
                <c:pt idx="798">
                  <c:v>94</c:v>
                </c:pt>
                <c:pt idx="799">
                  <c:v>94</c:v>
                </c:pt>
                <c:pt idx="800">
                  <c:v>94</c:v>
                </c:pt>
                <c:pt idx="801">
                  <c:v>94</c:v>
                </c:pt>
                <c:pt idx="802">
                  <c:v>94</c:v>
                </c:pt>
                <c:pt idx="803">
                  <c:v>94</c:v>
                </c:pt>
                <c:pt idx="804">
                  <c:v>94</c:v>
                </c:pt>
                <c:pt idx="805">
                  <c:v>94</c:v>
                </c:pt>
                <c:pt idx="806">
                  <c:v>94</c:v>
                </c:pt>
                <c:pt idx="807">
                  <c:v>95</c:v>
                </c:pt>
                <c:pt idx="808">
                  <c:v>95</c:v>
                </c:pt>
                <c:pt idx="809">
                  <c:v>95</c:v>
                </c:pt>
                <c:pt idx="810">
                  <c:v>95</c:v>
                </c:pt>
                <c:pt idx="811">
                  <c:v>95</c:v>
                </c:pt>
                <c:pt idx="812">
                  <c:v>95</c:v>
                </c:pt>
                <c:pt idx="813">
                  <c:v>95</c:v>
                </c:pt>
                <c:pt idx="814">
                  <c:v>95</c:v>
                </c:pt>
                <c:pt idx="815">
                  <c:v>95</c:v>
                </c:pt>
                <c:pt idx="816">
                  <c:v>95</c:v>
                </c:pt>
                <c:pt idx="817">
                  <c:v>95</c:v>
                </c:pt>
                <c:pt idx="818">
                  <c:v>95</c:v>
                </c:pt>
                <c:pt idx="819">
                  <c:v>96</c:v>
                </c:pt>
                <c:pt idx="820">
                  <c:v>96</c:v>
                </c:pt>
                <c:pt idx="821">
                  <c:v>96</c:v>
                </c:pt>
                <c:pt idx="822">
                  <c:v>96</c:v>
                </c:pt>
                <c:pt idx="823">
                  <c:v>96</c:v>
                </c:pt>
                <c:pt idx="824">
                  <c:v>96</c:v>
                </c:pt>
                <c:pt idx="825">
                  <c:v>96</c:v>
                </c:pt>
                <c:pt idx="826">
                  <c:v>96</c:v>
                </c:pt>
                <c:pt idx="827">
                  <c:v>96</c:v>
                </c:pt>
                <c:pt idx="828">
                  <c:v>96</c:v>
                </c:pt>
                <c:pt idx="829">
                  <c:v>96</c:v>
                </c:pt>
                <c:pt idx="830">
                  <c:v>97</c:v>
                </c:pt>
                <c:pt idx="831">
                  <c:v>97</c:v>
                </c:pt>
                <c:pt idx="832">
                  <c:v>97</c:v>
                </c:pt>
                <c:pt idx="833">
                  <c:v>97</c:v>
                </c:pt>
                <c:pt idx="834">
                  <c:v>97</c:v>
                </c:pt>
                <c:pt idx="835">
                  <c:v>97</c:v>
                </c:pt>
                <c:pt idx="836">
                  <c:v>97</c:v>
                </c:pt>
                <c:pt idx="837">
                  <c:v>97</c:v>
                </c:pt>
                <c:pt idx="838">
                  <c:v>97</c:v>
                </c:pt>
                <c:pt idx="839">
                  <c:v>98</c:v>
                </c:pt>
                <c:pt idx="840">
                  <c:v>98</c:v>
                </c:pt>
                <c:pt idx="841">
                  <c:v>98</c:v>
                </c:pt>
                <c:pt idx="842">
                  <c:v>98</c:v>
                </c:pt>
                <c:pt idx="843">
                  <c:v>98</c:v>
                </c:pt>
                <c:pt idx="844">
                  <c:v>98</c:v>
                </c:pt>
                <c:pt idx="845">
                  <c:v>98</c:v>
                </c:pt>
                <c:pt idx="846">
                  <c:v>98</c:v>
                </c:pt>
                <c:pt idx="847">
                  <c:v>99</c:v>
                </c:pt>
                <c:pt idx="848">
                  <c:v>99</c:v>
                </c:pt>
                <c:pt idx="849">
                  <c:v>99</c:v>
                </c:pt>
                <c:pt idx="850">
                  <c:v>99</c:v>
                </c:pt>
                <c:pt idx="851">
                  <c:v>99</c:v>
                </c:pt>
                <c:pt idx="852">
                  <c:v>99</c:v>
                </c:pt>
                <c:pt idx="853">
                  <c:v>99</c:v>
                </c:pt>
                <c:pt idx="854">
                  <c:v>99</c:v>
                </c:pt>
                <c:pt idx="855">
                  <c:v>99</c:v>
                </c:pt>
                <c:pt idx="856">
                  <c:v>99</c:v>
                </c:pt>
                <c:pt idx="857">
                  <c:v>99</c:v>
                </c:pt>
                <c:pt idx="858">
                  <c:v>99</c:v>
                </c:pt>
                <c:pt idx="859">
                  <c:v>99</c:v>
                </c:pt>
                <c:pt idx="860">
                  <c:v>100</c:v>
                </c:pt>
                <c:pt idx="861">
                  <c:v>100</c:v>
                </c:pt>
                <c:pt idx="862">
                  <c:v>100</c:v>
                </c:pt>
                <c:pt idx="863">
                  <c:v>100</c:v>
                </c:pt>
                <c:pt idx="864">
                  <c:v>100</c:v>
                </c:pt>
                <c:pt idx="865">
                  <c:v>100</c:v>
                </c:pt>
                <c:pt idx="866">
                  <c:v>100</c:v>
                </c:pt>
                <c:pt idx="867">
                  <c:v>101</c:v>
                </c:pt>
                <c:pt idx="868">
                  <c:v>101</c:v>
                </c:pt>
                <c:pt idx="869">
                  <c:v>101</c:v>
                </c:pt>
                <c:pt idx="870">
                  <c:v>101</c:v>
                </c:pt>
                <c:pt idx="871">
                  <c:v>101</c:v>
                </c:pt>
                <c:pt idx="872">
                  <c:v>101</c:v>
                </c:pt>
                <c:pt idx="873">
                  <c:v>101</c:v>
                </c:pt>
                <c:pt idx="874">
                  <c:v>101</c:v>
                </c:pt>
                <c:pt idx="875">
                  <c:v>102</c:v>
                </c:pt>
                <c:pt idx="876">
                  <c:v>102</c:v>
                </c:pt>
                <c:pt idx="877">
                  <c:v>102</c:v>
                </c:pt>
                <c:pt idx="878">
                  <c:v>102</c:v>
                </c:pt>
                <c:pt idx="879">
                  <c:v>102</c:v>
                </c:pt>
                <c:pt idx="880">
                  <c:v>102</c:v>
                </c:pt>
                <c:pt idx="881">
                  <c:v>103</c:v>
                </c:pt>
                <c:pt idx="882">
                  <c:v>103</c:v>
                </c:pt>
                <c:pt idx="883">
                  <c:v>103</c:v>
                </c:pt>
                <c:pt idx="884">
                  <c:v>103</c:v>
                </c:pt>
                <c:pt idx="885">
                  <c:v>103</c:v>
                </c:pt>
                <c:pt idx="886">
                  <c:v>103</c:v>
                </c:pt>
                <c:pt idx="887">
                  <c:v>103</c:v>
                </c:pt>
                <c:pt idx="888">
                  <c:v>103</c:v>
                </c:pt>
                <c:pt idx="889">
                  <c:v>103</c:v>
                </c:pt>
                <c:pt idx="890">
                  <c:v>103</c:v>
                </c:pt>
                <c:pt idx="891">
                  <c:v>103</c:v>
                </c:pt>
                <c:pt idx="892">
                  <c:v>104</c:v>
                </c:pt>
                <c:pt idx="893">
                  <c:v>104</c:v>
                </c:pt>
                <c:pt idx="894">
                  <c:v>104</c:v>
                </c:pt>
                <c:pt idx="895">
                  <c:v>104</c:v>
                </c:pt>
                <c:pt idx="896">
                  <c:v>104</c:v>
                </c:pt>
                <c:pt idx="897">
                  <c:v>104</c:v>
                </c:pt>
                <c:pt idx="898">
                  <c:v>104</c:v>
                </c:pt>
                <c:pt idx="899">
                  <c:v>104</c:v>
                </c:pt>
                <c:pt idx="900">
                  <c:v>104</c:v>
                </c:pt>
                <c:pt idx="901">
                  <c:v>104</c:v>
                </c:pt>
                <c:pt idx="902">
                  <c:v>104</c:v>
                </c:pt>
                <c:pt idx="903">
                  <c:v>104</c:v>
                </c:pt>
                <c:pt idx="904">
                  <c:v>104</c:v>
                </c:pt>
                <c:pt idx="905">
                  <c:v>104</c:v>
                </c:pt>
                <c:pt idx="906">
                  <c:v>105</c:v>
                </c:pt>
                <c:pt idx="907">
                  <c:v>105</c:v>
                </c:pt>
                <c:pt idx="908">
                  <c:v>105</c:v>
                </c:pt>
                <c:pt idx="909">
                  <c:v>105</c:v>
                </c:pt>
                <c:pt idx="910">
                  <c:v>105</c:v>
                </c:pt>
                <c:pt idx="911">
                  <c:v>105</c:v>
                </c:pt>
                <c:pt idx="912">
                  <c:v>105</c:v>
                </c:pt>
                <c:pt idx="913">
                  <c:v>105</c:v>
                </c:pt>
                <c:pt idx="914">
                  <c:v>105</c:v>
                </c:pt>
                <c:pt idx="915">
                  <c:v>105</c:v>
                </c:pt>
                <c:pt idx="916">
                  <c:v>105</c:v>
                </c:pt>
                <c:pt idx="917">
                  <c:v>106</c:v>
                </c:pt>
                <c:pt idx="918">
                  <c:v>106</c:v>
                </c:pt>
                <c:pt idx="919">
                  <c:v>106</c:v>
                </c:pt>
                <c:pt idx="920">
                  <c:v>106</c:v>
                </c:pt>
                <c:pt idx="921">
                  <c:v>106</c:v>
                </c:pt>
                <c:pt idx="922">
                  <c:v>106</c:v>
                </c:pt>
                <c:pt idx="923">
                  <c:v>106</c:v>
                </c:pt>
                <c:pt idx="924">
                  <c:v>106</c:v>
                </c:pt>
                <c:pt idx="925">
                  <c:v>106</c:v>
                </c:pt>
                <c:pt idx="926">
                  <c:v>106</c:v>
                </c:pt>
                <c:pt idx="927">
                  <c:v>106</c:v>
                </c:pt>
                <c:pt idx="928">
                  <c:v>106</c:v>
                </c:pt>
                <c:pt idx="929">
                  <c:v>107</c:v>
                </c:pt>
                <c:pt idx="930">
                  <c:v>107</c:v>
                </c:pt>
                <c:pt idx="931">
                  <c:v>107</c:v>
                </c:pt>
                <c:pt idx="932">
                  <c:v>107</c:v>
                </c:pt>
                <c:pt idx="933">
                  <c:v>107</c:v>
                </c:pt>
                <c:pt idx="934">
                  <c:v>107</c:v>
                </c:pt>
                <c:pt idx="935">
                  <c:v>107</c:v>
                </c:pt>
                <c:pt idx="936">
                  <c:v>107</c:v>
                </c:pt>
                <c:pt idx="937">
                  <c:v>107</c:v>
                </c:pt>
                <c:pt idx="938">
                  <c:v>107</c:v>
                </c:pt>
                <c:pt idx="939">
                  <c:v>107</c:v>
                </c:pt>
                <c:pt idx="940">
                  <c:v>107</c:v>
                </c:pt>
                <c:pt idx="941">
                  <c:v>108</c:v>
                </c:pt>
                <c:pt idx="942">
                  <c:v>108</c:v>
                </c:pt>
                <c:pt idx="943">
                  <c:v>108</c:v>
                </c:pt>
                <c:pt idx="944">
                  <c:v>108</c:v>
                </c:pt>
                <c:pt idx="945">
                  <c:v>108</c:v>
                </c:pt>
                <c:pt idx="946">
                  <c:v>108</c:v>
                </c:pt>
                <c:pt idx="947">
                  <c:v>108</c:v>
                </c:pt>
                <c:pt idx="948">
                  <c:v>108</c:v>
                </c:pt>
                <c:pt idx="949">
                  <c:v>109</c:v>
                </c:pt>
                <c:pt idx="950">
                  <c:v>109</c:v>
                </c:pt>
                <c:pt idx="951">
                  <c:v>109</c:v>
                </c:pt>
                <c:pt idx="952">
                  <c:v>109</c:v>
                </c:pt>
                <c:pt idx="953">
                  <c:v>110</c:v>
                </c:pt>
                <c:pt idx="954">
                  <c:v>110</c:v>
                </c:pt>
                <c:pt idx="955">
                  <c:v>110</c:v>
                </c:pt>
                <c:pt idx="956">
                  <c:v>110</c:v>
                </c:pt>
                <c:pt idx="957">
                  <c:v>110</c:v>
                </c:pt>
                <c:pt idx="958">
                  <c:v>110</c:v>
                </c:pt>
                <c:pt idx="959">
                  <c:v>110</c:v>
                </c:pt>
                <c:pt idx="960">
                  <c:v>110</c:v>
                </c:pt>
                <c:pt idx="961">
                  <c:v>110</c:v>
                </c:pt>
                <c:pt idx="962">
                  <c:v>111</c:v>
                </c:pt>
                <c:pt idx="963">
                  <c:v>111</c:v>
                </c:pt>
                <c:pt idx="964">
                  <c:v>111</c:v>
                </c:pt>
                <c:pt idx="965">
                  <c:v>111</c:v>
                </c:pt>
                <c:pt idx="966">
                  <c:v>111</c:v>
                </c:pt>
                <c:pt idx="967">
                  <c:v>111</c:v>
                </c:pt>
                <c:pt idx="968">
                  <c:v>111</c:v>
                </c:pt>
                <c:pt idx="969">
                  <c:v>111</c:v>
                </c:pt>
                <c:pt idx="970">
                  <c:v>111</c:v>
                </c:pt>
                <c:pt idx="971">
                  <c:v>111</c:v>
                </c:pt>
                <c:pt idx="972">
                  <c:v>111</c:v>
                </c:pt>
                <c:pt idx="973">
                  <c:v>111</c:v>
                </c:pt>
                <c:pt idx="974">
                  <c:v>111</c:v>
                </c:pt>
                <c:pt idx="975">
                  <c:v>112</c:v>
                </c:pt>
                <c:pt idx="976">
                  <c:v>112</c:v>
                </c:pt>
                <c:pt idx="977">
                  <c:v>112</c:v>
                </c:pt>
                <c:pt idx="978">
                  <c:v>112</c:v>
                </c:pt>
                <c:pt idx="979">
                  <c:v>112</c:v>
                </c:pt>
                <c:pt idx="980">
                  <c:v>112</c:v>
                </c:pt>
                <c:pt idx="981">
                  <c:v>112</c:v>
                </c:pt>
                <c:pt idx="982">
                  <c:v>112</c:v>
                </c:pt>
                <c:pt idx="983">
                  <c:v>112</c:v>
                </c:pt>
                <c:pt idx="984">
                  <c:v>112</c:v>
                </c:pt>
                <c:pt idx="985">
                  <c:v>113</c:v>
                </c:pt>
                <c:pt idx="986">
                  <c:v>113</c:v>
                </c:pt>
                <c:pt idx="987">
                  <c:v>113</c:v>
                </c:pt>
                <c:pt idx="988">
                  <c:v>113</c:v>
                </c:pt>
                <c:pt idx="989">
                  <c:v>113</c:v>
                </c:pt>
                <c:pt idx="990">
                  <c:v>113</c:v>
                </c:pt>
                <c:pt idx="991">
                  <c:v>113</c:v>
                </c:pt>
                <c:pt idx="992">
                  <c:v>114</c:v>
                </c:pt>
                <c:pt idx="993">
                  <c:v>114</c:v>
                </c:pt>
                <c:pt idx="994">
                  <c:v>114</c:v>
                </c:pt>
                <c:pt idx="995">
                  <c:v>114</c:v>
                </c:pt>
                <c:pt idx="996">
                  <c:v>114</c:v>
                </c:pt>
                <c:pt idx="997">
                  <c:v>114</c:v>
                </c:pt>
                <c:pt idx="998">
                  <c:v>114</c:v>
                </c:pt>
                <c:pt idx="999">
                  <c:v>114</c:v>
                </c:pt>
                <c:pt idx="1000">
                  <c:v>114</c:v>
                </c:pt>
                <c:pt idx="1001">
                  <c:v>115</c:v>
                </c:pt>
                <c:pt idx="1002">
                  <c:v>115</c:v>
                </c:pt>
                <c:pt idx="1003">
                  <c:v>115</c:v>
                </c:pt>
                <c:pt idx="1004">
                  <c:v>115</c:v>
                </c:pt>
                <c:pt idx="1005">
                  <c:v>115</c:v>
                </c:pt>
                <c:pt idx="1006">
                  <c:v>115</c:v>
                </c:pt>
                <c:pt idx="1007">
                  <c:v>115</c:v>
                </c:pt>
                <c:pt idx="1008">
                  <c:v>115</c:v>
                </c:pt>
                <c:pt idx="1009">
                  <c:v>115</c:v>
                </c:pt>
                <c:pt idx="1010">
                  <c:v>115</c:v>
                </c:pt>
                <c:pt idx="1011">
                  <c:v>116</c:v>
                </c:pt>
                <c:pt idx="1012">
                  <c:v>116</c:v>
                </c:pt>
                <c:pt idx="1013">
                  <c:v>116</c:v>
                </c:pt>
                <c:pt idx="1014">
                  <c:v>116</c:v>
                </c:pt>
                <c:pt idx="1015">
                  <c:v>116</c:v>
                </c:pt>
                <c:pt idx="1016">
                  <c:v>116</c:v>
                </c:pt>
                <c:pt idx="1017">
                  <c:v>116</c:v>
                </c:pt>
                <c:pt idx="1018">
                  <c:v>116</c:v>
                </c:pt>
                <c:pt idx="1019">
                  <c:v>116</c:v>
                </c:pt>
                <c:pt idx="1020">
                  <c:v>116</c:v>
                </c:pt>
                <c:pt idx="1021">
                  <c:v>116</c:v>
                </c:pt>
                <c:pt idx="1022">
                  <c:v>116</c:v>
                </c:pt>
                <c:pt idx="1023">
                  <c:v>116</c:v>
                </c:pt>
                <c:pt idx="1024">
                  <c:v>116</c:v>
                </c:pt>
                <c:pt idx="1025">
                  <c:v>116</c:v>
                </c:pt>
                <c:pt idx="1026">
                  <c:v>117</c:v>
                </c:pt>
                <c:pt idx="1027">
                  <c:v>117</c:v>
                </c:pt>
                <c:pt idx="1028">
                  <c:v>117</c:v>
                </c:pt>
                <c:pt idx="1029">
                  <c:v>117</c:v>
                </c:pt>
                <c:pt idx="1030">
                  <c:v>117</c:v>
                </c:pt>
                <c:pt idx="1031">
                  <c:v>117</c:v>
                </c:pt>
                <c:pt idx="1032">
                  <c:v>117</c:v>
                </c:pt>
                <c:pt idx="1033">
                  <c:v>117</c:v>
                </c:pt>
                <c:pt idx="1034">
                  <c:v>117</c:v>
                </c:pt>
                <c:pt idx="1035">
                  <c:v>117</c:v>
                </c:pt>
                <c:pt idx="1036">
                  <c:v>118</c:v>
                </c:pt>
                <c:pt idx="1037">
                  <c:v>118</c:v>
                </c:pt>
                <c:pt idx="1038">
                  <c:v>118</c:v>
                </c:pt>
                <c:pt idx="1039">
                  <c:v>118</c:v>
                </c:pt>
                <c:pt idx="1040">
                  <c:v>118</c:v>
                </c:pt>
                <c:pt idx="1041">
                  <c:v>118</c:v>
                </c:pt>
                <c:pt idx="1042">
                  <c:v>118</c:v>
                </c:pt>
                <c:pt idx="1043">
                  <c:v>118</c:v>
                </c:pt>
                <c:pt idx="1044">
                  <c:v>118</c:v>
                </c:pt>
                <c:pt idx="1045">
                  <c:v>118</c:v>
                </c:pt>
                <c:pt idx="1046">
                  <c:v>118</c:v>
                </c:pt>
                <c:pt idx="1047">
                  <c:v>118</c:v>
                </c:pt>
                <c:pt idx="1048">
                  <c:v>118</c:v>
                </c:pt>
                <c:pt idx="1049">
                  <c:v>119</c:v>
                </c:pt>
                <c:pt idx="1050">
                  <c:v>119</c:v>
                </c:pt>
                <c:pt idx="1051">
                  <c:v>119</c:v>
                </c:pt>
                <c:pt idx="1052">
                  <c:v>119</c:v>
                </c:pt>
                <c:pt idx="1053">
                  <c:v>119</c:v>
                </c:pt>
                <c:pt idx="1054">
                  <c:v>119</c:v>
                </c:pt>
                <c:pt idx="1055">
                  <c:v>119</c:v>
                </c:pt>
                <c:pt idx="1056">
                  <c:v>119</c:v>
                </c:pt>
                <c:pt idx="1057">
                  <c:v>119</c:v>
                </c:pt>
                <c:pt idx="1058">
                  <c:v>120</c:v>
                </c:pt>
                <c:pt idx="1059">
                  <c:v>120</c:v>
                </c:pt>
                <c:pt idx="1060">
                  <c:v>120</c:v>
                </c:pt>
                <c:pt idx="1061">
                  <c:v>120</c:v>
                </c:pt>
                <c:pt idx="1062">
                  <c:v>121</c:v>
                </c:pt>
                <c:pt idx="1063">
                  <c:v>121</c:v>
                </c:pt>
                <c:pt idx="1064">
                  <c:v>121</c:v>
                </c:pt>
                <c:pt idx="1065">
                  <c:v>121</c:v>
                </c:pt>
                <c:pt idx="1066">
                  <c:v>121</c:v>
                </c:pt>
                <c:pt idx="1067">
                  <c:v>121</c:v>
                </c:pt>
                <c:pt idx="1068">
                  <c:v>121</c:v>
                </c:pt>
                <c:pt idx="1069">
                  <c:v>121</c:v>
                </c:pt>
                <c:pt idx="1070">
                  <c:v>122</c:v>
                </c:pt>
                <c:pt idx="1071">
                  <c:v>122</c:v>
                </c:pt>
                <c:pt idx="1072">
                  <c:v>122</c:v>
                </c:pt>
                <c:pt idx="1073">
                  <c:v>122</c:v>
                </c:pt>
                <c:pt idx="1074">
                  <c:v>122</c:v>
                </c:pt>
                <c:pt idx="1075">
                  <c:v>122</c:v>
                </c:pt>
                <c:pt idx="1076">
                  <c:v>122</c:v>
                </c:pt>
                <c:pt idx="1077">
                  <c:v>123</c:v>
                </c:pt>
                <c:pt idx="1078">
                  <c:v>123</c:v>
                </c:pt>
                <c:pt idx="1079">
                  <c:v>123</c:v>
                </c:pt>
                <c:pt idx="1080">
                  <c:v>123</c:v>
                </c:pt>
                <c:pt idx="1081">
                  <c:v>123</c:v>
                </c:pt>
                <c:pt idx="1082">
                  <c:v>123</c:v>
                </c:pt>
                <c:pt idx="1083">
                  <c:v>123</c:v>
                </c:pt>
                <c:pt idx="1084">
                  <c:v>123</c:v>
                </c:pt>
                <c:pt idx="1085">
                  <c:v>124</c:v>
                </c:pt>
                <c:pt idx="1086">
                  <c:v>124</c:v>
                </c:pt>
                <c:pt idx="1087">
                  <c:v>124</c:v>
                </c:pt>
                <c:pt idx="1088">
                  <c:v>124</c:v>
                </c:pt>
                <c:pt idx="1089">
                  <c:v>124</c:v>
                </c:pt>
                <c:pt idx="1090">
                  <c:v>124</c:v>
                </c:pt>
                <c:pt idx="1091">
                  <c:v>124</c:v>
                </c:pt>
                <c:pt idx="1092">
                  <c:v>124</c:v>
                </c:pt>
                <c:pt idx="1093">
                  <c:v>124</c:v>
                </c:pt>
                <c:pt idx="1094">
                  <c:v>124</c:v>
                </c:pt>
                <c:pt idx="1095">
                  <c:v>124</c:v>
                </c:pt>
                <c:pt idx="1096">
                  <c:v>124</c:v>
                </c:pt>
                <c:pt idx="1097">
                  <c:v>124</c:v>
                </c:pt>
                <c:pt idx="1098">
                  <c:v>124</c:v>
                </c:pt>
                <c:pt idx="1099">
                  <c:v>124</c:v>
                </c:pt>
                <c:pt idx="1100">
                  <c:v>124</c:v>
                </c:pt>
                <c:pt idx="1101">
                  <c:v>125</c:v>
                </c:pt>
                <c:pt idx="1102">
                  <c:v>125</c:v>
                </c:pt>
                <c:pt idx="1103">
                  <c:v>125</c:v>
                </c:pt>
                <c:pt idx="1104">
                  <c:v>125</c:v>
                </c:pt>
                <c:pt idx="1105">
                  <c:v>125</c:v>
                </c:pt>
                <c:pt idx="1106">
                  <c:v>125</c:v>
                </c:pt>
                <c:pt idx="1107">
                  <c:v>125</c:v>
                </c:pt>
                <c:pt idx="1108">
                  <c:v>125</c:v>
                </c:pt>
                <c:pt idx="1109">
                  <c:v>125</c:v>
                </c:pt>
                <c:pt idx="1110">
                  <c:v>125</c:v>
                </c:pt>
                <c:pt idx="1111">
                  <c:v>125</c:v>
                </c:pt>
                <c:pt idx="1112">
                  <c:v>125</c:v>
                </c:pt>
                <c:pt idx="1113">
                  <c:v>126</c:v>
                </c:pt>
                <c:pt idx="1114">
                  <c:v>126</c:v>
                </c:pt>
                <c:pt idx="1115">
                  <c:v>126</c:v>
                </c:pt>
                <c:pt idx="1116">
                  <c:v>126</c:v>
                </c:pt>
                <c:pt idx="1117">
                  <c:v>126</c:v>
                </c:pt>
                <c:pt idx="1118">
                  <c:v>126</c:v>
                </c:pt>
                <c:pt idx="1119">
                  <c:v>126</c:v>
                </c:pt>
                <c:pt idx="1120">
                  <c:v>126</c:v>
                </c:pt>
                <c:pt idx="1121">
                  <c:v>126</c:v>
                </c:pt>
                <c:pt idx="1122">
                  <c:v>126</c:v>
                </c:pt>
                <c:pt idx="1123">
                  <c:v>127</c:v>
                </c:pt>
                <c:pt idx="1124">
                  <c:v>127</c:v>
                </c:pt>
                <c:pt idx="1125">
                  <c:v>127</c:v>
                </c:pt>
                <c:pt idx="1126">
                  <c:v>127</c:v>
                </c:pt>
                <c:pt idx="1127">
                  <c:v>127</c:v>
                </c:pt>
                <c:pt idx="1128">
                  <c:v>127</c:v>
                </c:pt>
                <c:pt idx="1129">
                  <c:v>127</c:v>
                </c:pt>
                <c:pt idx="1130">
                  <c:v>127</c:v>
                </c:pt>
                <c:pt idx="1131">
                  <c:v>128</c:v>
                </c:pt>
                <c:pt idx="1132">
                  <c:v>128</c:v>
                </c:pt>
                <c:pt idx="1133">
                  <c:v>128</c:v>
                </c:pt>
                <c:pt idx="1134">
                  <c:v>128</c:v>
                </c:pt>
                <c:pt idx="1135">
                  <c:v>128</c:v>
                </c:pt>
                <c:pt idx="1136">
                  <c:v>128</c:v>
                </c:pt>
                <c:pt idx="1137">
                  <c:v>128</c:v>
                </c:pt>
                <c:pt idx="1138">
                  <c:v>128</c:v>
                </c:pt>
                <c:pt idx="1139">
                  <c:v>128</c:v>
                </c:pt>
                <c:pt idx="1140">
                  <c:v>128</c:v>
                </c:pt>
                <c:pt idx="1141">
                  <c:v>128</c:v>
                </c:pt>
                <c:pt idx="1142">
                  <c:v>128</c:v>
                </c:pt>
                <c:pt idx="1143">
                  <c:v>129</c:v>
                </c:pt>
                <c:pt idx="1144">
                  <c:v>129</c:v>
                </c:pt>
                <c:pt idx="1145">
                  <c:v>129</c:v>
                </c:pt>
                <c:pt idx="1146">
                  <c:v>129</c:v>
                </c:pt>
                <c:pt idx="1147">
                  <c:v>129</c:v>
                </c:pt>
                <c:pt idx="1148">
                  <c:v>129</c:v>
                </c:pt>
                <c:pt idx="1149">
                  <c:v>129</c:v>
                </c:pt>
                <c:pt idx="1150">
                  <c:v>130</c:v>
                </c:pt>
                <c:pt idx="1151">
                  <c:v>130</c:v>
                </c:pt>
                <c:pt idx="1152">
                  <c:v>130</c:v>
                </c:pt>
                <c:pt idx="1153">
                  <c:v>130</c:v>
                </c:pt>
                <c:pt idx="1154">
                  <c:v>130</c:v>
                </c:pt>
                <c:pt idx="1155">
                  <c:v>130</c:v>
                </c:pt>
                <c:pt idx="1156">
                  <c:v>130</c:v>
                </c:pt>
                <c:pt idx="1157">
                  <c:v>130</c:v>
                </c:pt>
                <c:pt idx="1158">
                  <c:v>130</c:v>
                </c:pt>
                <c:pt idx="1159">
                  <c:v>131</c:v>
                </c:pt>
                <c:pt idx="1160">
                  <c:v>131</c:v>
                </c:pt>
                <c:pt idx="1161">
                  <c:v>131</c:v>
                </c:pt>
                <c:pt idx="1162">
                  <c:v>131</c:v>
                </c:pt>
                <c:pt idx="1163">
                  <c:v>131</c:v>
                </c:pt>
                <c:pt idx="1164">
                  <c:v>131</c:v>
                </c:pt>
                <c:pt idx="1165">
                  <c:v>131</c:v>
                </c:pt>
                <c:pt idx="1166">
                  <c:v>131</c:v>
                </c:pt>
                <c:pt idx="1167">
                  <c:v>132</c:v>
                </c:pt>
                <c:pt idx="1168">
                  <c:v>132</c:v>
                </c:pt>
                <c:pt idx="1169">
                  <c:v>132</c:v>
                </c:pt>
                <c:pt idx="1170">
                  <c:v>132</c:v>
                </c:pt>
                <c:pt idx="1171">
                  <c:v>132</c:v>
                </c:pt>
                <c:pt idx="1172">
                  <c:v>132</c:v>
                </c:pt>
                <c:pt idx="1173">
                  <c:v>133</c:v>
                </c:pt>
                <c:pt idx="1174">
                  <c:v>133</c:v>
                </c:pt>
                <c:pt idx="1175">
                  <c:v>133</c:v>
                </c:pt>
                <c:pt idx="1176">
                  <c:v>133</c:v>
                </c:pt>
                <c:pt idx="1177">
                  <c:v>133</c:v>
                </c:pt>
                <c:pt idx="1178">
                  <c:v>133</c:v>
                </c:pt>
                <c:pt idx="1179">
                  <c:v>133</c:v>
                </c:pt>
                <c:pt idx="1180">
                  <c:v>134</c:v>
                </c:pt>
                <c:pt idx="1181">
                  <c:v>134</c:v>
                </c:pt>
                <c:pt idx="1182">
                  <c:v>134</c:v>
                </c:pt>
                <c:pt idx="1183">
                  <c:v>134</c:v>
                </c:pt>
                <c:pt idx="1184">
                  <c:v>134</c:v>
                </c:pt>
                <c:pt idx="1185">
                  <c:v>134</c:v>
                </c:pt>
                <c:pt idx="1186">
                  <c:v>134</c:v>
                </c:pt>
                <c:pt idx="1187">
                  <c:v>134</c:v>
                </c:pt>
                <c:pt idx="1188">
                  <c:v>134</c:v>
                </c:pt>
                <c:pt idx="1189">
                  <c:v>134</c:v>
                </c:pt>
                <c:pt idx="1190">
                  <c:v>134</c:v>
                </c:pt>
                <c:pt idx="1191">
                  <c:v>134</c:v>
                </c:pt>
                <c:pt idx="1192">
                  <c:v>134</c:v>
                </c:pt>
                <c:pt idx="1193">
                  <c:v>134</c:v>
                </c:pt>
                <c:pt idx="1194">
                  <c:v>135</c:v>
                </c:pt>
                <c:pt idx="1195">
                  <c:v>135</c:v>
                </c:pt>
                <c:pt idx="1196">
                  <c:v>135</c:v>
                </c:pt>
                <c:pt idx="1197">
                  <c:v>135</c:v>
                </c:pt>
                <c:pt idx="1198">
                  <c:v>135</c:v>
                </c:pt>
                <c:pt idx="1199">
                  <c:v>135</c:v>
                </c:pt>
                <c:pt idx="1200">
                  <c:v>135</c:v>
                </c:pt>
                <c:pt idx="1201">
                  <c:v>136</c:v>
                </c:pt>
                <c:pt idx="1202">
                  <c:v>136</c:v>
                </c:pt>
                <c:pt idx="1203">
                  <c:v>136</c:v>
                </c:pt>
                <c:pt idx="1204">
                  <c:v>136</c:v>
                </c:pt>
                <c:pt idx="1205">
                  <c:v>136</c:v>
                </c:pt>
                <c:pt idx="1206">
                  <c:v>136</c:v>
                </c:pt>
                <c:pt idx="1207">
                  <c:v>136</c:v>
                </c:pt>
                <c:pt idx="1208">
                  <c:v>136</c:v>
                </c:pt>
                <c:pt idx="1209">
                  <c:v>136</c:v>
                </c:pt>
                <c:pt idx="1210">
                  <c:v>136</c:v>
                </c:pt>
                <c:pt idx="1211">
                  <c:v>136</c:v>
                </c:pt>
                <c:pt idx="1212">
                  <c:v>136</c:v>
                </c:pt>
                <c:pt idx="1213">
                  <c:v>137</c:v>
                </c:pt>
                <c:pt idx="1214">
                  <c:v>137</c:v>
                </c:pt>
                <c:pt idx="1215">
                  <c:v>137</c:v>
                </c:pt>
                <c:pt idx="1216">
                  <c:v>137</c:v>
                </c:pt>
                <c:pt idx="1217">
                  <c:v>137</c:v>
                </c:pt>
                <c:pt idx="1218">
                  <c:v>137</c:v>
                </c:pt>
                <c:pt idx="1219">
                  <c:v>137</c:v>
                </c:pt>
                <c:pt idx="1220">
                  <c:v>137</c:v>
                </c:pt>
                <c:pt idx="1221">
                  <c:v>137</c:v>
                </c:pt>
                <c:pt idx="1222">
                  <c:v>137</c:v>
                </c:pt>
                <c:pt idx="1223">
                  <c:v>137</c:v>
                </c:pt>
                <c:pt idx="1224">
                  <c:v>137</c:v>
                </c:pt>
                <c:pt idx="1225">
                  <c:v>137</c:v>
                </c:pt>
                <c:pt idx="1226">
                  <c:v>137</c:v>
                </c:pt>
                <c:pt idx="1227">
                  <c:v>137</c:v>
                </c:pt>
                <c:pt idx="1228">
                  <c:v>137</c:v>
                </c:pt>
                <c:pt idx="1229">
                  <c:v>137</c:v>
                </c:pt>
                <c:pt idx="1230">
                  <c:v>138</c:v>
                </c:pt>
                <c:pt idx="1231">
                  <c:v>138</c:v>
                </c:pt>
                <c:pt idx="1232">
                  <c:v>138</c:v>
                </c:pt>
                <c:pt idx="1233">
                  <c:v>138</c:v>
                </c:pt>
                <c:pt idx="1234">
                  <c:v>138</c:v>
                </c:pt>
                <c:pt idx="1235">
                  <c:v>138</c:v>
                </c:pt>
                <c:pt idx="1236">
                  <c:v>138</c:v>
                </c:pt>
                <c:pt idx="1237">
                  <c:v>139</c:v>
                </c:pt>
                <c:pt idx="1238">
                  <c:v>139</c:v>
                </c:pt>
                <c:pt idx="1239">
                  <c:v>139</c:v>
                </c:pt>
                <c:pt idx="1240">
                  <c:v>139</c:v>
                </c:pt>
                <c:pt idx="1241">
                  <c:v>139</c:v>
                </c:pt>
                <c:pt idx="1242">
                  <c:v>139</c:v>
                </c:pt>
                <c:pt idx="1243">
                  <c:v>139</c:v>
                </c:pt>
                <c:pt idx="1244">
                  <c:v>139</c:v>
                </c:pt>
                <c:pt idx="1245">
                  <c:v>140</c:v>
                </c:pt>
                <c:pt idx="1246">
                  <c:v>140</c:v>
                </c:pt>
                <c:pt idx="1247">
                  <c:v>140</c:v>
                </c:pt>
                <c:pt idx="1248">
                  <c:v>140</c:v>
                </c:pt>
                <c:pt idx="1249">
                  <c:v>140</c:v>
                </c:pt>
                <c:pt idx="1250">
                  <c:v>140</c:v>
                </c:pt>
                <c:pt idx="1251">
                  <c:v>140</c:v>
                </c:pt>
                <c:pt idx="1252">
                  <c:v>140</c:v>
                </c:pt>
                <c:pt idx="1253">
                  <c:v>140</c:v>
                </c:pt>
                <c:pt idx="1254">
                  <c:v>140</c:v>
                </c:pt>
                <c:pt idx="1255">
                  <c:v>140</c:v>
                </c:pt>
                <c:pt idx="1256">
                  <c:v>140</c:v>
                </c:pt>
                <c:pt idx="1257">
                  <c:v>140</c:v>
                </c:pt>
                <c:pt idx="1258">
                  <c:v>140</c:v>
                </c:pt>
                <c:pt idx="1259">
                  <c:v>140</c:v>
                </c:pt>
                <c:pt idx="1260">
                  <c:v>141</c:v>
                </c:pt>
                <c:pt idx="1261">
                  <c:v>141</c:v>
                </c:pt>
                <c:pt idx="1262">
                  <c:v>141</c:v>
                </c:pt>
                <c:pt idx="1263">
                  <c:v>141</c:v>
                </c:pt>
                <c:pt idx="1264">
                  <c:v>141</c:v>
                </c:pt>
                <c:pt idx="1265">
                  <c:v>141</c:v>
                </c:pt>
                <c:pt idx="1266">
                  <c:v>141</c:v>
                </c:pt>
                <c:pt idx="1267">
                  <c:v>141</c:v>
                </c:pt>
                <c:pt idx="1268">
                  <c:v>141</c:v>
                </c:pt>
                <c:pt idx="1269">
                  <c:v>141</c:v>
                </c:pt>
                <c:pt idx="1270">
                  <c:v>142</c:v>
                </c:pt>
                <c:pt idx="1271">
                  <c:v>142</c:v>
                </c:pt>
                <c:pt idx="1272">
                  <c:v>142</c:v>
                </c:pt>
                <c:pt idx="1273">
                  <c:v>142</c:v>
                </c:pt>
                <c:pt idx="1274">
                  <c:v>142</c:v>
                </c:pt>
                <c:pt idx="1275">
                  <c:v>142</c:v>
                </c:pt>
                <c:pt idx="1276">
                  <c:v>142</c:v>
                </c:pt>
                <c:pt idx="1277">
                  <c:v>142</c:v>
                </c:pt>
                <c:pt idx="1278">
                  <c:v>142</c:v>
                </c:pt>
                <c:pt idx="1279">
                  <c:v>142</c:v>
                </c:pt>
                <c:pt idx="1280">
                  <c:v>143</c:v>
                </c:pt>
                <c:pt idx="1281">
                  <c:v>143</c:v>
                </c:pt>
                <c:pt idx="1282">
                  <c:v>143</c:v>
                </c:pt>
                <c:pt idx="1283">
                  <c:v>143</c:v>
                </c:pt>
                <c:pt idx="1284">
                  <c:v>143</c:v>
                </c:pt>
                <c:pt idx="1285">
                  <c:v>143</c:v>
                </c:pt>
                <c:pt idx="1286">
                  <c:v>143</c:v>
                </c:pt>
                <c:pt idx="1287">
                  <c:v>143</c:v>
                </c:pt>
                <c:pt idx="1288">
                  <c:v>144</c:v>
                </c:pt>
                <c:pt idx="1289">
                  <c:v>144</c:v>
                </c:pt>
                <c:pt idx="1290">
                  <c:v>144</c:v>
                </c:pt>
                <c:pt idx="1291">
                  <c:v>144</c:v>
                </c:pt>
                <c:pt idx="1292">
                  <c:v>144</c:v>
                </c:pt>
                <c:pt idx="1293">
                  <c:v>144</c:v>
                </c:pt>
                <c:pt idx="1294">
                  <c:v>144</c:v>
                </c:pt>
                <c:pt idx="1295">
                  <c:v>144</c:v>
                </c:pt>
                <c:pt idx="1296">
                  <c:v>144</c:v>
                </c:pt>
                <c:pt idx="1297">
                  <c:v>144</c:v>
                </c:pt>
                <c:pt idx="1298">
                  <c:v>144</c:v>
                </c:pt>
                <c:pt idx="1299">
                  <c:v>145</c:v>
                </c:pt>
                <c:pt idx="1300">
                  <c:v>145</c:v>
                </c:pt>
                <c:pt idx="1301">
                  <c:v>145</c:v>
                </c:pt>
                <c:pt idx="1302">
                  <c:v>145</c:v>
                </c:pt>
                <c:pt idx="1303">
                  <c:v>145</c:v>
                </c:pt>
                <c:pt idx="1304">
                  <c:v>145</c:v>
                </c:pt>
                <c:pt idx="1305">
                  <c:v>145</c:v>
                </c:pt>
                <c:pt idx="1306">
                  <c:v>145</c:v>
                </c:pt>
                <c:pt idx="1307">
                  <c:v>145</c:v>
                </c:pt>
                <c:pt idx="1308">
                  <c:v>145</c:v>
                </c:pt>
                <c:pt idx="1309">
                  <c:v>145</c:v>
                </c:pt>
                <c:pt idx="1310">
                  <c:v>146</c:v>
                </c:pt>
                <c:pt idx="1311">
                  <c:v>146</c:v>
                </c:pt>
                <c:pt idx="1312">
                  <c:v>146</c:v>
                </c:pt>
                <c:pt idx="1313">
                  <c:v>146</c:v>
                </c:pt>
                <c:pt idx="1314">
                  <c:v>146</c:v>
                </c:pt>
                <c:pt idx="1315">
                  <c:v>146</c:v>
                </c:pt>
                <c:pt idx="1316">
                  <c:v>146</c:v>
                </c:pt>
                <c:pt idx="1317">
                  <c:v>146</c:v>
                </c:pt>
                <c:pt idx="1318">
                  <c:v>146</c:v>
                </c:pt>
                <c:pt idx="1319">
                  <c:v>146</c:v>
                </c:pt>
                <c:pt idx="1320">
                  <c:v>146</c:v>
                </c:pt>
                <c:pt idx="1321">
                  <c:v>146</c:v>
                </c:pt>
                <c:pt idx="1322">
                  <c:v>146</c:v>
                </c:pt>
                <c:pt idx="1323">
                  <c:v>147</c:v>
                </c:pt>
                <c:pt idx="1324">
                  <c:v>147</c:v>
                </c:pt>
                <c:pt idx="1325">
                  <c:v>147</c:v>
                </c:pt>
                <c:pt idx="1326">
                  <c:v>147</c:v>
                </c:pt>
                <c:pt idx="1327">
                  <c:v>147</c:v>
                </c:pt>
                <c:pt idx="1328">
                  <c:v>147</c:v>
                </c:pt>
                <c:pt idx="1329">
                  <c:v>147</c:v>
                </c:pt>
                <c:pt idx="1330">
                  <c:v>147</c:v>
                </c:pt>
                <c:pt idx="1331">
                  <c:v>147</c:v>
                </c:pt>
                <c:pt idx="1332">
                  <c:v>147</c:v>
                </c:pt>
                <c:pt idx="1333">
                  <c:v>147</c:v>
                </c:pt>
                <c:pt idx="1334">
                  <c:v>147</c:v>
                </c:pt>
                <c:pt idx="1335">
                  <c:v>147</c:v>
                </c:pt>
                <c:pt idx="1336">
                  <c:v>147</c:v>
                </c:pt>
                <c:pt idx="1337">
                  <c:v>148</c:v>
                </c:pt>
                <c:pt idx="1338">
                  <c:v>148</c:v>
                </c:pt>
                <c:pt idx="1339">
                  <c:v>148</c:v>
                </c:pt>
                <c:pt idx="1340">
                  <c:v>148</c:v>
                </c:pt>
                <c:pt idx="1341">
                  <c:v>148</c:v>
                </c:pt>
                <c:pt idx="1342">
                  <c:v>148</c:v>
                </c:pt>
                <c:pt idx="1343">
                  <c:v>148</c:v>
                </c:pt>
                <c:pt idx="1344">
                  <c:v>148</c:v>
                </c:pt>
                <c:pt idx="1345">
                  <c:v>148</c:v>
                </c:pt>
                <c:pt idx="1346">
                  <c:v>148</c:v>
                </c:pt>
                <c:pt idx="1347">
                  <c:v>148</c:v>
                </c:pt>
                <c:pt idx="1348">
                  <c:v>148</c:v>
                </c:pt>
                <c:pt idx="1349">
                  <c:v>148</c:v>
                </c:pt>
                <c:pt idx="1350">
                  <c:v>149</c:v>
                </c:pt>
                <c:pt idx="1351">
                  <c:v>149</c:v>
                </c:pt>
                <c:pt idx="1352">
                  <c:v>149</c:v>
                </c:pt>
                <c:pt idx="1353">
                  <c:v>149</c:v>
                </c:pt>
                <c:pt idx="1354">
                  <c:v>149</c:v>
                </c:pt>
                <c:pt idx="1355">
                  <c:v>149</c:v>
                </c:pt>
                <c:pt idx="1356">
                  <c:v>149</c:v>
                </c:pt>
                <c:pt idx="1357">
                  <c:v>149</c:v>
                </c:pt>
                <c:pt idx="1358">
                  <c:v>149</c:v>
                </c:pt>
                <c:pt idx="1359">
                  <c:v>149</c:v>
                </c:pt>
                <c:pt idx="1360">
                  <c:v>149</c:v>
                </c:pt>
                <c:pt idx="1361">
                  <c:v>149</c:v>
                </c:pt>
                <c:pt idx="1362">
                  <c:v>149</c:v>
                </c:pt>
                <c:pt idx="1363">
                  <c:v>149</c:v>
                </c:pt>
                <c:pt idx="1364">
                  <c:v>149</c:v>
                </c:pt>
                <c:pt idx="1365">
                  <c:v>149</c:v>
                </c:pt>
                <c:pt idx="1366">
                  <c:v>150</c:v>
                </c:pt>
                <c:pt idx="1367">
                  <c:v>150</c:v>
                </c:pt>
                <c:pt idx="1368">
                  <c:v>150</c:v>
                </c:pt>
                <c:pt idx="1369">
                  <c:v>150</c:v>
                </c:pt>
                <c:pt idx="1370">
                  <c:v>150</c:v>
                </c:pt>
                <c:pt idx="1371">
                  <c:v>150</c:v>
                </c:pt>
                <c:pt idx="1372">
                  <c:v>150</c:v>
                </c:pt>
                <c:pt idx="1373">
                  <c:v>150</c:v>
                </c:pt>
                <c:pt idx="1374">
                  <c:v>150</c:v>
                </c:pt>
                <c:pt idx="1375">
                  <c:v>150</c:v>
                </c:pt>
                <c:pt idx="1376">
                  <c:v>150</c:v>
                </c:pt>
                <c:pt idx="1377">
                  <c:v>151</c:v>
                </c:pt>
                <c:pt idx="1378">
                  <c:v>151</c:v>
                </c:pt>
                <c:pt idx="1379">
                  <c:v>151</c:v>
                </c:pt>
                <c:pt idx="1380">
                  <c:v>151</c:v>
                </c:pt>
                <c:pt idx="1381">
                  <c:v>151</c:v>
                </c:pt>
                <c:pt idx="1382">
                  <c:v>151</c:v>
                </c:pt>
                <c:pt idx="1383">
                  <c:v>151</c:v>
                </c:pt>
                <c:pt idx="1384">
                  <c:v>151</c:v>
                </c:pt>
                <c:pt idx="1385">
                  <c:v>151</c:v>
                </c:pt>
                <c:pt idx="1386">
                  <c:v>151</c:v>
                </c:pt>
                <c:pt idx="1387">
                  <c:v>151</c:v>
                </c:pt>
                <c:pt idx="1388">
                  <c:v>152</c:v>
                </c:pt>
                <c:pt idx="1389">
                  <c:v>152</c:v>
                </c:pt>
                <c:pt idx="1390">
                  <c:v>152</c:v>
                </c:pt>
                <c:pt idx="1391">
                  <c:v>152</c:v>
                </c:pt>
                <c:pt idx="1392">
                  <c:v>152</c:v>
                </c:pt>
                <c:pt idx="1393">
                  <c:v>152</c:v>
                </c:pt>
                <c:pt idx="1394">
                  <c:v>152</c:v>
                </c:pt>
                <c:pt idx="1395">
                  <c:v>152</c:v>
                </c:pt>
                <c:pt idx="1396">
                  <c:v>153</c:v>
                </c:pt>
                <c:pt idx="1397">
                  <c:v>153</c:v>
                </c:pt>
                <c:pt idx="1398">
                  <c:v>153</c:v>
                </c:pt>
                <c:pt idx="1399">
                  <c:v>153</c:v>
                </c:pt>
                <c:pt idx="1400">
                  <c:v>153</c:v>
                </c:pt>
                <c:pt idx="1401">
                  <c:v>153</c:v>
                </c:pt>
                <c:pt idx="1402">
                  <c:v>153</c:v>
                </c:pt>
                <c:pt idx="1403">
                  <c:v>153</c:v>
                </c:pt>
                <c:pt idx="1404">
                  <c:v>153</c:v>
                </c:pt>
                <c:pt idx="1405">
                  <c:v>154</c:v>
                </c:pt>
                <c:pt idx="1406">
                  <c:v>154</c:v>
                </c:pt>
                <c:pt idx="1407">
                  <c:v>154</c:v>
                </c:pt>
                <c:pt idx="1408">
                  <c:v>154</c:v>
                </c:pt>
                <c:pt idx="1409">
                  <c:v>154</c:v>
                </c:pt>
                <c:pt idx="1410">
                  <c:v>154</c:v>
                </c:pt>
                <c:pt idx="1411">
                  <c:v>154</c:v>
                </c:pt>
                <c:pt idx="1412">
                  <c:v>154</c:v>
                </c:pt>
                <c:pt idx="1413">
                  <c:v>154</c:v>
                </c:pt>
                <c:pt idx="1414">
                  <c:v>154</c:v>
                </c:pt>
                <c:pt idx="1415">
                  <c:v>154</c:v>
                </c:pt>
                <c:pt idx="1416">
                  <c:v>155</c:v>
                </c:pt>
                <c:pt idx="1417">
                  <c:v>155</c:v>
                </c:pt>
                <c:pt idx="1418">
                  <c:v>155</c:v>
                </c:pt>
                <c:pt idx="1419">
                  <c:v>155</c:v>
                </c:pt>
                <c:pt idx="1420">
                  <c:v>155</c:v>
                </c:pt>
                <c:pt idx="1421">
                  <c:v>155</c:v>
                </c:pt>
                <c:pt idx="1422">
                  <c:v>155</c:v>
                </c:pt>
                <c:pt idx="1423">
                  <c:v>155</c:v>
                </c:pt>
                <c:pt idx="1424">
                  <c:v>155</c:v>
                </c:pt>
                <c:pt idx="1425">
                  <c:v>156</c:v>
                </c:pt>
                <c:pt idx="1426">
                  <c:v>156</c:v>
                </c:pt>
                <c:pt idx="1427">
                  <c:v>156</c:v>
                </c:pt>
                <c:pt idx="1428">
                  <c:v>156</c:v>
                </c:pt>
                <c:pt idx="1429">
                  <c:v>156</c:v>
                </c:pt>
                <c:pt idx="1430">
                  <c:v>156</c:v>
                </c:pt>
                <c:pt idx="1431">
                  <c:v>156</c:v>
                </c:pt>
                <c:pt idx="1432">
                  <c:v>156</c:v>
                </c:pt>
                <c:pt idx="1433">
                  <c:v>156</c:v>
                </c:pt>
                <c:pt idx="1434">
                  <c:v>157</c:v>
                </c:pt>
                <c:pt idx="1435">
                  <c:v>157</c:v>
                </c:pt>
                <c:pt idx="1436">
                  <c:v>157</c:v>
                </c:pt>
                <c:pt idx="1437">
                  <c:v>157</c:v>
                </c:pt>
                <c:pt idx="1438">
                  <c:v>157</c:v>
                </c:pt>
                <c:pt idx="1439">
                  <c:v>158</c:v>
                </c:pt>
                <c:pt idx="1440">
                  <c:v>158</c:v>
                </c:pt>
                <c:pt idx="1441">
                  <c:v>158</c:v>
                </c:pt>
                <c:pt idx="1442">
                  <c:v>158</c:v>
                </c:pt>
                <c:pt idx="1443">
                  <c:v>158</c:v>
                </c:pt>
                <c:pt idx="1444">
                  <c:v>158</c:v>
                </c:pt>
                <c:pt idx="1445">
                  <c:v>158</c:v>
                </c:pt>
                <c:pt idx="1446">
                  <c:v>158</c:v>
                </c:pt>
                <c:pt idx="1447">
                  <c:v>158</c:v>
                </c:pt>
                <c:pt idx="1448">
                  <c:v>158</c:v>
                </c:pt>
                <c:pt idx="1449">
                  <c:v>158</c:v>
                </c:pt>
                <c:pt idx="1450">
                  <c:v>158</c:v>
                </c:pt>
                <c:pt idx="1451">
                  <c:v>158</c:v>
                </c:pt>
                <c:pt idx="1452">
                  <c:v>159</c:v>
                </c:pt>
                <c:pt idx="1453">
                  <c:v>159</c:v>
                </c:pt>
                <c:pt idx="1454">
                  <c:v>159</c:v>
                </c:pt>
                <c:pt idx="1455">
                  <c:v>159</c:v>
                </c:pt>
                <c:pt idx="1456">
                  <c:v>159</c:v>
                </c:pt>
                <c:pt idx="1457">
                  <c:v>159</c:v>
                </c:pt>
                <c:pt idx="1458">
                  <c:v>159</c:v>
                </c:pt>
                <c:pt idx="1459">
                  <c:v>159</c:v>
                </c:pt>
              </c:numCache>
            </c:numRef>
          </c:xVal>
          <c:yVal>
            <c:numRef>
              <c:f>'Report for Creat vs Age Parame'!$AD$2:$AD$1461</c:f>
              <c:numCache>
                <c:formatCode>General</c:formatCode>
                <c:ptCount val="1460"/>
                <c:pt idx="0">
                  <c:v>77.329626155067359</c:v>
                </c:pt>
                <c:pt idx="1">
                  <c:v>77.329626155067359</c:v>
                </c:pt>
                <c:pt idx="2">
                  <c:v>77.329626155067359</c:v>
                </c:pt>
                <c:pt idx="3">
                  <c:v>77.329626155067359</c:v>
                </c:pt>
                <c:pt idx="4">
                  <c:v>77.329626155067359</c:v>
                </c:pt>
                <c:pt idx="5">
                  <c:v>77.329626155067359</c:v>
                </c:pt>
                <c:pt idx="6">
                  <c:v>77.329626155067359</c:v>
                </c:pt>
                <c:pt idx="7">
                  <c:v>77.329626155067359</c:v>
                </c:pt>
                <c:pt idx="8">
                  <c:v>77.219037901434348</c:v>
                </c:pt>
                <c:pt idx="9">
                  <c:v>77.219037901434348</c:v>
                </c:pt>
                <c:pt idx="10">
                  <c:v>77.219037901434348</c:v>
                </c:pt>
                <c:pt idx="11">
                  <c:v>77.219037901434348</c:v>
                </c:pt>
                <c:pt idx="12">
                  <c:v>77.219037901434348</c:v>
                </c:pt>
                <c:pt idx="13">
                  <c:v>77.219037901434348</c:v>
                </c:pt>
                <c:pt idx="14">
                  <c:v>77.219037901434348</c:v>
                </c:pt>
                <c:pt idx="15">
                  <c:v>77.219037901434348</c:v>
                </c:pt>
                <c:pt idx="16">
                  <c:v>77.219037901434348</c:v>
                </c:pt>
                <c:pt idx="17">
                  <c:v>77.219037901434348</c:v>
                </c:pt>
                <c:pt idx="18">
                  <c:v>77.219037901434348</c:v>
                </c:pt>
                <c:pt idx="19">
                  <c:v>77.108449647801322</c:v>
                </c:pt>
                <c:pt idx="20">
                  <c:v>77.108449647801322</c:v>
                </c:pt>
                <c:pt idx="21">
                  <c:v>77.108449647801322</c:v>
                </c:pt>
                <c:pt idx="22">
                  <c:v>77.108449647801322</c:v>
                </c:pt>
                <c:pt idx="23">
                  <c:v>77.108449647801322</c:v>
                </c:pt>
                <c:pt idx="24">
                  <c:v>77.108449647801322</c:v>
                </c:pt>
                <c:pt idx="25">
                  <c:v>77.108449647801322</c:v>
                </c:pt>
                <c:pt idx="26">
                  <c:v>77.108449647801322</c:v>
                </c:pt>
                <c:pt idx="27">
                  <c:v>76.997861394168297</c:v>
                </c:pt>
                <c:pt idx="28">
                  <c:v>76.997861394168297</c:v>
                </c:pt>
                <c:pt idx="29">
                  <c:v>76.997861394168297</c:v>
                </c:pt>
                <c:pt idx="30">
                  <c:v>76.997861394168297</c:v>
                </c:pt>
                <c:pt idx="31">
                  <c:v>76.997861394168297</c:v>
                </c:pt>
                <c:pt idx="32">
                  <c:v>76.997861394168297</c:v>
                </c:pt>
                <c:pt idx="33">
                  <c:v>76.997861394168297</c:v>
                </c:pt>
                <c:pt idx="34">
                  <c:v>76.997861394168297</c:v>
                </c:pt>
                <c:pt idx="35">
                  <c:v>76.997861394168297</c:v>
                </c:pt>
                <c:pt idx="36">
                  <c:v>76.997861394168297</c:v>
                </c:pt>
                <c:pt idx="37">
                  <c:v>76.997861394168297</c:v>
                </c:pt>
                <c:pt idx="38">
                  <c:v>76.997861394168297</c:v>
                </c:pt>
                <c:pt idx="39">
                  <c:v>76.997861394168297</c:v>
                </c:pt>
                <c:pt idx="40">
                  <c:v>76.887273140535285</c:v>
                </c:pt>
                <c:pt idx="41">
                  <c:v>76.887273140535285</c:v>
                </c:pt>
                <c:pt idx="42">
                  <c:v>76.887273140535285</c:v>
                </c:pt>
                <c:pt idx="43">
                  <c:v>76.887273140535285</c:v>
                </c:pt>
                <c:pt idx="44">
                  <c:v>76.887273140535285</c:v>
                </c:pt>
                <c:pt idx="45">
                  <c:v>76.887273140535285</c:v>
                </c:pt>
                <c:pt idx="46">
                  <c:v>76.887273140535285</c:v>
                </c:pt>
                <c:pt idx="47">
                  <c:v>76.887273140535285</c:v>
                </c:pt>
                <c:pt idx="48">
                  <c:v>76.887273140535285</c:v>
                </c:pt>
                <c:pt idx="49">
                  <c:v>76.887273140535285</c:v>
                </c:pt>
                <c:pt idx="50">
                  <c:v>76.887273140535285</c:v>
                </c:pt>
                <c:pt idx="51">
                  <c:v>76.77668488690226</c:v>
                </c:pt>
                <c:pt idx="52">
                  <c:v>76.77668488690226</c:v>
                </c:pt>
                <c:pt idx="53">
                  <c:v>76.77668488690226</c:v>
                </c:pt>
                <c:pt idx="54">
                  <c:v>76.77668488690226</c:v>
                </c:pt>
                <c:pt idx="55">
                  <c:v>76.77668488690226</c:v>
                </c:pt>
                <c:pt idx="56">
                  <c:v>76.77668488690226</c:v>
                </c:pt>
                <c:pt idx="57">
                  <c:v>76.77668488690226</c:v>
                </c:pt>
                <c:pt idx="58">
                  <c:v>76.77668488690226</c:v>
                </c:pt>
                <c:pt idx="59">
                  <c:v>76.77668488690226</c:v>
                </c:pt>
                <c:pt idx="60">
                  <c:v>76.77668488690226</c:v>
                </c:pt>
                <c:pt idx="61">
                  <c:v>76.77668488690226</c:v>
                </c:pt>
                <c:pt idx="62">
                  <c:v>76.666096633269234</c:v>
                </c:pt>
                <c:pt idx="63">
                  <c:v>76.666096633269234</c:v>
                </c:pt>
                <c:pt idx="64">
                  <c:v>76.666096633269234</c:v>
                </c:pt>
                <c:pt idx="65">
                  <c:v>76.666096633269234</c:v>
                </c:pt>
                <c:pt idx="66">
                  <c:v>76.666096633269234</c:v>
                </c:pt>
                <c:pt idx="67">
                  <c:v>76.666096633269234</c:v>
                </c:pt>
                <c:pt idx="68">
                  <c:v>76.666096633269234</c:v>
                </c:pt>
                <c:pt idx="69">
                  <c:v>76.666096633269234</c:v>
                </c:pt>
                <c:pt idx="70">
                  <c:v>76.666096633269234</c:v>
                </c:pt>
                <c:pt idx="71">
                  <c:v>76.666096633269234</c:v>
                </c:pt>
                <c:pt idx="72">
                  <c:v>76.666096633269234</c:v>
                </c:pt>
                <c:pt idx="73">
                  <c:v>76.666096633269234</c:v>
                </c:pt>
                <c:pt idx="74">
                  <c:v>76.666096633269234</c:v>
                </c:pt>
                <c:pt idx="75">
                  <c:v>76.555508379636223</c:v>
                </c:pt>
                <c:pt idx="76">
                  <c:v>76.555508379636223</c:v>
                </c:pt>
                <c:pt idx="77">
                  <c:v>76.555508379636223</c:v>
                </c:pt>
                <c:pt idx="78">
                  <c:v>76.555508379636223</c:v>
                </c:pt>
                <c:pt idx="79">
                  <c:v>76.555508379636223</c:v>
                </c:pt>
                <c:pt idx="80">
                  <c:v>76.555508379636223</c:v>
                </c:pt>
                <c:pt idx="81">
                  <c:v>76.555508379636223</c:v>
                </c:pt>
                <c:pt idx="82">
                  <c:v>76.555508379636223</c:v>
                </c:pt>
                <c:pt idx="83">
                  <c:v>76.555508379636223</c:v>
                </c:pt>
                <c:pt idx="84">
                  <c:v>76.444920126003197</c:v>
                </c:pt>
                <c:pt idx="85">
                  <c:v>76.444920126003197</c:v>
                </c:pt>
                <c:pt idx="86">
                  <c:v>76.444920126003197</c:v>
                </c:pt>
                <c:pt idx="87">
                  <c:v>76.444920126003197</c:v>
                </c:pt>
                <c:pt idx="88">
                  <c:v>76.444920126003197</c:v>
                </c:pt>
                <c:pt idx="89">
                  <c:v>76.444920126003197</c:v>
                </c:pt>
                <c:pt idx="90">
                  <c:v>76.444920126003197</c:v>
                </c:pt>
                <c:pt idx="91">
                  <c:v>76.334331872370171</c:v>
                </c:pt>
                <c:pt idx="92">
                  <c:v>76.334331872370171</c:v>
                </c:pt>
                <c:pt idx="93">
                  <c:v>76.334331872370171</c:v>
                </c:pt>
                <c:pt idx="94">
                  <c:v>76.334331872370171</c:v>
                </c:pt>
                <c:pt idx="95">
                  <c:v>76.334331872370171</c:v>
                </c:pt>
                <c:pt idx="96">
                  <c:v>76.334331872370171</c:v>
                </c:pt>
                <c:pt idx="97">
                  <c:v>76.334331872370171</c:v>
                </c:pt>
                <c:pt idx="98">
                  <c:v>76.334331872370171</c:v>
                </c:pt>
                <c:pt idx="99">
                  <c:v>76.334331872370171</c:v>
                </c:pt>
                <c:pt idx="100">
                  <c:v>76.334331872370171</c:v>
                </c:pt>
                <c:pt idx="101">
                  <c:v>76.334331872370171</c:v>
                </c:pt>
                <c:pt idx="102">
                  <c:v>76.334331872370171</c:v>
                </c:pt>
                <c:pt idx="103">
                  <c:v>76.334331872370171</c:v>
                </c:pt>
                <c:pt idx="104">
                  <c:v>76.334331872370171</c:v>
                </c:pt>
                <c:pt idx="105">
                  <c:v>76.22374361873716</c:v>
                </c:pt>
                <c:pt idx="106">
                  <c:v>76.22374361873716</c:v>
                </c:pt>
                <c:pt idx="107">
                  <c:v>76.22374361873716</c:v>
                </c:pt>
                <c:pt idx="108">
                  <c:v>76.22374361873716</c:v>
                </c:pt>
                <c:pt idx="109">
                  <c:v>76.22374361873716</c:v>
                </c:pt>
                <c:pt idx="110">
                  <c:v>76.22374361873716</c:v>
                </c:pt>
                <c:pt idx="111">
                  <c:v>76.22374361873716</c:v>
                </c:pt>
                <c:pt idx="112">
                  <c:v>76.22374361873716</c:v>
                </c:pt>
                <c:pt idx="113">
                  <c:v>76.22374361873716</c:v>
                </c:pt>
                <c:pt idx="114">
                  <c:v>76.22374361873716</c:v>
                </c:pt>
                <c:pt idx="115">
                  <c:v>76.113155365104134</c:v>
                </c:pt>
                <c:pt idx="116">
                  <c:v>76.113155365104134</c:v>
                </c:pt>
                <c:pt idx="117">
                  <c:v>76.113155365104134</c:v>
                </c:pt>
                <c:pt idx="118">
                  <c:v>76.113155365104134</c:v>
                </c:pt>
                <c:pt idx="119">
                  <c:v>76.113155365104134</c:v>
                </c:pt>
                <c:pt idx="120">
                  <c:v>76.113155365104134</c:v>
                </c:pt>
                <c:pt idx="121">
                  <c:v>76.113155365104134</c:v>
                </c:pt>
                <c:pt idx="122">
                  <c:v>76.113155365104134</c:v>
                </c:pt>
                <c:pt idx="123">
                  <c:v>76.113155365104134</c:v>
                </c:pt>
                <c:pt idx="124">
                  <c:v>76.113155365104134</c:v>
                </c:pt>
                <c:pt idx="125">
                  <c:v>76.113155365104134</c:v>
                </c:pt>
                <c:pt idx="126">
                  <c:v>76.113155365104134</c:v>
                </c:pt>
                <c:pt idx="127">
                  <c:v>76.002567111471109</c:v>
                </c:pt>
                <c:pt idx="128">
                  <c:v>76.002567111471109</c:v>
                </c:pt>
                <c:pt idx="129">
                  <c:v>76.002567111471109</c:v>
                </c:pt>
                <c:pt idx="130">
                  <c:v>76.002567111471109</c:v>
                </c:pt>
                <c:pt idx="131">
                  <c:v>76.002567111471109</c:v>
                </c:pt>
                <c:pt idx="132">
                  <c:v>76.002567111471109</c:v>
                </c:pt>
                <c:pt idx="133">
                  <c:v>76.002567111471109</c:v>
                </c:pt>
                <c:pt idx="134">
                  <c:v>76.002567111471109</c:v>
                </c:pt>
                <c:pt idx="135">
                  <c:v>75.891978857838097</c:v>
                </c:pt>
                <c:pt idx="136">
                  <c:v>75.891978857838097</c:v>
                </c:pt>
                <c:pt idx="137">
                  <c:v>75.891978857838097</c:v>
                </c:pt>
                <c:pt idx="138">
                  <c:v>75.891978857838097</c:v>
                </c:pt>
                <c:pt idx="139">
                  <c:v>75.891978857838097</c:v>
                </c:pt>
                <c:pt idx="140">
                  <c:v>75.891978857838097</c:v>
                </c:pt>
                <c:pt idx="141">
                  <c:v>75.781390604205072</c:v>
                </c:pt>
                <c:pt idx="142">
                  <c:v>75.781390604205072</c:v>
                </c:pt>
                <c:pt idx="143">
                  <c:v>75.781390604205072</c:v>
                </c:pt>
                <c:pt idx="144">
                  <c:v>75.781390604205072</c:v>
                </c:pt>
                <c:pt idx="145">
                  <c:v>75.781390604205072</c:v>
                </c:pt>
                <c:pt idx="146">
                  <c:v>75.781390604205072</c:v>
                </c:pt>
                <c:pt idx="147">
                  <c:v>75.781390604205072</c:v>
                </c:pt>
                <c:pt idx="148">
                  <c:v>75.781390604205072</c:v>
                </c:pt>
                <c:pt idx="149">
                  <c:v>75.781390604205072</c:v>
                </c:pt>
                <c:pt idx="150">
                  <c:v>75.781390604205072</c:v>
                </c:pt>
                <c:pt idx="151">
                  <c:v>75.781390604205072</c:v>
                </c:pt>
                <c:pt idx="152">
                  <c:v>75.781390604205072</c:v>
                </c:pt>
                <c:pt idx="153">
                  <c:v>75.781390604205072</c:v>
                </c:pt>
                <c:pt idx="154">
                  <c:v>75.781390604205072</c:v>
                </c:pt>
                <c:pt idx="155">
                  <c:v>75.670802350572046</c:v>
                </c:pt>
                <c:pt idx="156">
                  <c:v>75.670802350572046</c:v>
                </c:pt>
                <c:pt idx="157">
                  <c:v>75.670802350572046</c:v>
                </c:pt>
                <c:pt idx="158">
                  <c:v>75.670802350572046</c:v>
                </c:pt>
                <c:pt idx="159">
                  <c:v>75.670802350572046</c:v>
                </c:pt>
                <c:pt idx="160">
                  <c:v>75.670802350572046</c:v>
                </c:pt>
                <c:pt idx="161">
                  <c:v>75.670802350572046</c:v>
                </c:pt>
                <c:pt idx="162">
                  <c:v>75.670802350572046</c:v>
                </c:pt>
                <c:pt idx="163">
                  <c:v>75.670802350572046</c:v>
                </c:pt>
                <c:pt idx="164">
                  <c:v>75.670802350572046</c:v>
                </c:pt>
                <c:pt idx="165">
                  <c:v>75.670802350572046</c:v>
                </c:pt>
                <c:pt idx="166">
                  <c:v>75.560214096939035</c:v>
                </c:pt>
                <c:pt idx="167">
                  <c:v>75.560214096939035</c:v>
                </c:pt>
                <c:pt idx="168">
                  <c:v>75.560214096939035</c:v>
                </c:pt>
                <c:pt idx="169">
                  <c:v>75.560214096939035</c:v>
                </c:pt>
                <c:pt idx="170">
                  <c:v>75.560214096939035</c:v>
                </c:pt>
                <c:pt idx="171">
                  <c:v>75.560214096939035</c:v>
                </c:pt>
                <c:pt idx="172">
                  <c:v>75.560214096939035</c:v>
                </c:pt>
                <c:pt idx="173">
                  <c:v>75.449625843306009</c:v>
                </c:pt>
                <c:pt idx="174">
                  <c:v>75.449625843306009</c:v>
                </c:pt>
                <c:pt idx="175">
                  <c:v>75.449625843306009</c:v>
                </c:pt>
                <c:pt idx="176">
                  <c:v>75.449625843306009</c:v>
                </c:pt>
                <c:pt idx="177">
                  <c:v>75.449625843306009</c:v>
                </c:pt>
                <c:pt idx="178">
                  <c:v>75.449625843306009</c:v>
                </c:pt>
                <c:pt idx="179">
                  <c:v>75.449625843306009</c:v>
                </c:pt>
                <c:pt idx="180">
                  <c:v>75.449625843306009</c:v>
                </c:pt>
                <c:pt idx="181">
                  <c:v>75.449625843306009</c:v>
                </c:pt>
                <c:pt idx="182">
                  <c:v>75.339037589672984</c:v>
                </c:pt>
                <c:pt idx="183">
                  <c:v>75.339037589672984</c:v>
                </c:pt>
                <c:pt idx="184">
                  <c:v>75.339037589672984</c:v>
                </c:pt>
                <c:pt idx="185">
                  <c:v>75.339037589672984</c:v>
                </c:pt>
                <c:pt idx="186">
                  <c:v>75.339037589672984</c:v>
                </c:pt>
                <c:pt idx="187">
                  <c:v>75.339037589672984</c:v>
                </c:pt>
                <c:pt idx="188">
                  <c:v>75.339037589672984</c:v>
                </c:pt>
                <c:pt idx="189">
                  <c:v>75.339037589672984</c:v>
                </c:pt>
                <c:pt idx="190">
                  <c:v>75.228449336039972</c:v>
                </c:pt>
                <c:pt idx="191">
                  <c:v>75.228449336039972</c:v>
                </c:pt>
                <c:pt idx="192">
                  <c:v>75.228449336039972</c:v>
                </c:pt>
                <c:pt idx="193">
                  <c:v>75.228449336039972</c:v>
                </c:pt>
                <c:pt idx="194">
                  <c:v>75.228449336039972</c:v>
                </c:pt>
                <c:pt idx="195">
                  <c:v>75.228449336039972</c:v>
                </c:pt>
                <c:pt idx="196">
                  <c:v>75.228449336039972</c:v>
                </c:pt>
                <c:pt idx="197">
                  <c:v>75.228449336039972</c:v>
                </c:pt>
                <c:pt idx="198">
                  <c:v>75.228449336039972</c:v>
                </c:pt>
                <c:pt idx="199">
                  <c:v>75.117861082406947</c:v>
                </c:pt>
                <c:pt idx="200">
                  <c:v>75.117861082406947</c:v>
                </c:pt>
                <c:pt idx="201">
                  <c:v>75.117861082406947</c:v>
                </c:pt>
                <c:pt idx="202">
                  <c:v>75.117861082406947</c:v>
                </c:pt>
                <c:pt idx="203">
                  <c:v>75.117861082406947</c:v>
                </c:pt>
                <c:pt idx="204">
                  <c:v>75.117861082406947</c:v>
                </c:pt>
                <c:pt idx="205">
                  <c:v>75.117861082406947</c:v>
                </c:pt>
                <c:pt idx="206">
                  <c:v>75.117861082406947</c:v>
                </c:pt>
                <c:pt idx="207">
                  <c:v>75.117861082406947</c:v>
                </c:pt>
                <c:pt idx="208">
                  <c:v>75.117861082406947</c:v>
                </c:pt>
                <c:pt idx="209">
                  <c:v>75.007272828773921</c:v>
                </c:pt>
                <c:pt idx="210">
                  <c:v>75.007272828773921</c:v>
                </c:pt>
                <c:pt idx="211">
                  <c:v>75.007272828773921</c:v>
                </c:pt>
                <c:pt idx="212">
                  <c:v>75.007272828773921</c:v>
                </c:pt>
                <c:pt idx="213">
                  <c:v>74.89668457514091</c:v>
                </c:pt>
                <c:pt idx="214">
                  <c:v>74.89668457514091</c:v>
                </c:pt>
                <c:pt idx="215">
                  <c:v>74.89668457514091</c:v>
                </c:pt>
                <c:pt idx="216">
                  <c:v>74.89668457514091</c:v>
                </c:pt>
                <c:pt idx="217">
                  <c:v>74.89668457514091</c:v>
                </c:pt>
                <c:pt idx="218">
                  <c:v>74.89668457514091</c:v>
                </c:pt>
                <c:pt idx="219">
                  <c:v>74.89668457514091</c:v>
                </c:pt>
                <c:pt idx="220">
                  <c:v>74.89668457514091</c:v>
                </c:pt>
                <c:pt idx="221">
                  <c:v>74.89668457514091</c:v>
                </c:pt>
                <c:pt idx="222">
                  <c:v>74.89668457514091</c:v>
                </c:pt>
                <c:pt idx="223">
                  <c:v>74.89668457514091</c:v>
                </c:pt>
                <c:pt idx="224">
                  <c:v>74.786096321507884</c:v>
                </c:pt>
                <c:pt idx="225">
                  <c:v>74.786096321507884</c:v>
                </c:pt>
                <c:pt idx="226">
                  <c:v>74.786096321507884</c:v>
                </c:pt>
                <c:pt idx="227">
                  <c:v>74.786096321507884</c:v>
                </c:pt>
                <c:pt idx="228">
                  <c:v>74.786096321507884</c:v>
                </c:pt>
                <c:pt idx="229">
                  <c:v>74.786096321507884</c:v>
                </c:pt>
                <c:pt idx="230">
                  <c:v>74.675508067874858</c:v>
                </c:pt>
                <c:pt idx="231">
                  <c:v>74.675508067874858</c:v>
                </c:pt>
                <c:pt idx="232">
                  <c:v>74.675508067874858</c:v>
                </c:pt>
                <c:pt idx="233">
                  <c:v>74.675508067874858</c:v>
                </c:pt>
                <c:pt idx="234">
                  <c:v>74.675508067874858</c:v>
                </c:pt>
                <c:pt idx="235">
                  <c:v>74.675508067874858</c:v>
                </c:pt>
                <c:pt idx="236">
                  <c:v>74.675508067874858</c:v>
                </c:pt>
                <c:pt idx="237">
                  <c:v>74.675508067874858</c:v>
                </c:pt>
                <c:pt idx="238">
                  <c:v>74.675508067874858</c:v>
                </c:pt>
                <c:pt idx="239">
                  <c:v>74.675508067874858</c:v>
                </c:pt>
                <c:pt idx="240">
                  <c:v>74.675508067874858</c:v>
                </c:pt>
                <c:pt idx="241">
                  <c:v>74.564919814241847</c:v>
                </c:pt>
                <c:pt idx="242">
                  <c:v>74.564919814241847</c:v>
                </c:pt>
                <c:pt idx="243">
                  <c:v>74.564919814241847</c:v>
                </c:pt>
                <c:pt idx="244">
                  <c:v>74.564919814241847</c:v>
                </c:pt>
                <c:pt idx="245">
                  <c:v>74.564919814241847</c:v>
                </c:pt>
                <c:pt idx="246">
                  <c:v>74.564919814241847</c:v>
                </c:pt>
                <c:pt idx="247">
                  <c:v>74.564919814241847</c:v>
                </c:pt>
                <c:pt idx="248">
                  <c:v>74.564919814241847</c:v>
                </c:pt>
                <c:pt idx="249">
                  <c:v>74.564919814241847</c:v>
                </c:pt>
                <c:pt idx="250">
                  <c:v>74.564919814241847</c:v>
                </c:pt>
                <c:pt idx="251">
                  <c:v>74.564919814241847</c:v>
                </c:pt>
                <c:pt idx="252">
                  <c:v>74.564919814241847</c:v>
                </c:pt>
                <c:pt idx="253">
                  <c:v>74.454331560608821</c:v>
                </c:pt>
                <c:pt idx="254">
                  <c:v>74.454331560608821</c:v>
                </c:pt>
                <c:pt idx="255">
                  <c:v>74.454331560608821</c:v>
                </c:pt>
                <c:pt idx="256">
                  <c:v>74.454331560608821</c:v>
                </c:pt>
                <c:pt idx="257">
                  <c:v>74.454331560608821</c:v>
                </c:pt>
                <c:pt idx="258">
                  <c:v>74.454331560608821</c:v>
                </c:pt>
                <c:pt idx="259">
                  <c:v>74.454331560608821</c:v>
                </c:pt>
                <c:pt idx="260">
                  <c:v>74.454331560608821</c:v>
                </c:pt>
                <c:pt idx="261">
                  <c:v>74.454331560608821</c:v>
                </c:pt>
                <c:pt idx="262">
                  <c:v>74.343743306975796</c:v>
                </c:pt>
                <c:pt idx="263">
                  <c:v>74.343743306975796</c:v>
                </c:pt>
                <c:pt idx="264">
                  <c:v>74.343743306975796</c:v>
                </c:pt>
                <c:pt idx="265">
                  <c:v>74.343743306975796</c:v>
                </c:pt>
                <c:pt idx="266">
                  <c:v>74.343743306975796</c:v>
                </c:pt>
                <c:pt idx="267">
                  <c:v>74.343743306975796</c:v>
                </c:pt>
                <c:pt idx="268">
                  <c:v>74.343743306975796</c:v>
                </c:pt>
                <c:pt idx="269">
                  <c:v>74.343743306975796</c:v>
                </c:pt>
                <c:pt idx="270">
                  <c:v>74.233155053342784</c:v>
                </c:pt>
                <c:pt idx="271">
                  <c:v>74.233155053342784</c:v>
                </c:pt>
                <c:pt idx="272">
                  <c:v>74.233155053342784</c:v>
                </c:pt>
                <c:pt idx="273">
                  <c:v>74.233155053342784</c:v>
                </c:pt>
                <c:pt idx="274">
                  <c:v>74.233155053342784</c:v>
                </c:pt>
                <c:pt idx="275">
                  <c:v>74.233155053342784</c:v>
                </c:pt>
                <c:pt idx="276">
                  <c:v>74.233155053342784</c:v>
                </c:pt>
                <c:pt idx="277">
                  <c:v>74.122566799709759</c:v>
                </c:pt>
                <c:pt idx="278">
                  <c:v>74.122566799709759</c:v>
                </c:pt>
                <c:pt idx="279">
                  <c:v>74.122566799709759</c:v>
                </c:pt>
                <c:pt idx="280">
                  <c:v>74.122566799709759</c:v>
                </c:pt>
                <c:pt idx="281">
                  <c:v>74.122566799709759</c:v>
                </c:pt>
                <c:pt idx="282">
                  <c:v>74.122566799709759</c:v>
                </c:pt>
                <c:pt idx="283">
                  <c:v>74.122566799709759</c:v>
                </c:pt>
                <c:pt idx="284">
                  <c:v>74.122566799709759</c:v>
                </c:pt>
                <c:pt idx="285">
                  <c:v>74.122566799709759</c:v>
                </c:pt>
                <c:pt idx="286">
                  <c:v>74.122566799709759</c:v>
                </c:pt>
                <c:pt idx="287">
                  <c:v>74.011978546076733</c:v>
                </c:pt>
                <c:pt idx="288">
                  <c:v>74.011978546076733</c:v>
                </c:pt>
                <c:pt idx="289">
                  <c:v>74.011978546076733</c:v>
                </c:pt>
                <c:pt idx="290">
                  <c:v>74.011978546076733</c:v>
                </c:pt>
                <c:pt idx="291">
                  <c:v>74.011978546076733</c:v>
                </c:pt>
                <c:pt idx="292">
                  <c:v>74.011978546076733</c:v>
                </c:pt>
                <c:pt idx="293">
                  <c:v>74.011978546076733</c:v>
                </c:pt>
                <c:pt idx="294">
                  <c:v>74.011978546076733</c:v>
                </c:pt>
                <c:pt idx="295">
                  <c:v>74.011978546076733</c:v>
                </c:pt>
                <c:pt idx="296">
                  <c:v>73.901390292443722</c:v>
                </c:pt>
                <c:pt idx="297">
                  <c:v>73.901390292443722</c:v>
                </c:pt>
                <c:pt idx="298">
                  <c:v>73.901390292443722</c:v>
                </c:pt>
                <c:pt idx="299">
                  <c:v>73.901390292443722</c:v>
                </c:pt>
                <c:pt idx="300">
                  <c:v>73.901390292443722</c:v>
                </c:pt>
                <c:pt idx="301">
                  <c:v>73.901390292443722</c:v>
                </c:pt>
                <c:pt idx="302">
                  <c:v>73.901390292443722</c:v>
                </c:pt>
                <c:pt idx="303">
                  <c:v>73.901390292443722</c:v>
                </c:pt>
                <c:pt idx="304">
                  <c:v>73.790802038810696</c:v>
                </c:pt>
                <c:pt idx="305">
                  <c:v>73.790802038810696</c:v>
                </c:pt>
                <c:pt idx="306">
                  <c:v>73.790802038810696</c:v>
                </c:pt>
                <c:pt idx="307">
                  <c:v>73.790802038810696</c:v>
                </c:pt>
                <c:pt idx="308">
                  <c:v>73.790802038810696</c:v>
                </c:pt>
                <c:pt idx="309">
                  <c:v>73.790802038810696</c:v>
                </c:pt>
                <c:pt idx="310">
                  <c:v>73.790802038810696</c:v>
                </c:pt>
                <c:pt idx="311">
                  <c:v>73.790802038810696</c:v>
                </c:pt>
                <c:pt idx="312">
                  <c:v>73.790802038810696</c:v>
                </c:pt>
                <c:pt idx="313">
                  <c:v>73.680213785177671</c:v>
                </c:pt>
                <c:pt idx="314">
                  <c:v>73.680213785177671</c:v>
                </c:pt>
                <c:pt idx="315">
                  <c:v>73.680213785177671</c:v>
                </c:pt>
                <c:pt idx="316">
                  <c:v>73.680213785177671</c:v>
                </c:pt>
                <c:pt idx="317">
                  <c:v>73.680213785177671</c:v>
                </c:pt>
                <c:pt idx="318">
                  <c:v>73.680213785177671</c:v>
                </c:pt>
                <c:pt idx="319">
                  <c:v>73.680213785177671</c:v>
                </c:pt>
                <c:pt idx="320">
                  <c:v>73.680213785177671</c:v>
                </c:pt>
                <c:pt idx="321">
                  <c:v>73.680213785177671</c:v>
                </c:pt>
                <c:pt idx="322">
                  <c:v>73.680213785177671</c:v>
                </c:pt>
                <c:pt idx="323">
                  <c:v>73.569625531544659</c:v>
                </c:pt>
                <c:pt idx="324">
                  <c:v>73.569625531544659</c:v>
                </c:pt>
                <c:pt idx="325">
                  <c:v>73.569625531544659</c:v>
                </c:pt>
                <c:pt idx="326">
                  <c:v>73.569625531544659</c:v>
                </c:pt>
                <c:pt idx="327">
                  <c:v>73.459037277911634</c:v>
                </c:pt>
                <c:pt idx="328">
                  <c:v>73.459037277911634</c:v>
                </c:pt>
                <c:pt idx="329">
                  <c:v>73.459037277911634</c:v>
                </c:pt>
                <c:pt idx="330">
                  <c:v>73.459037277911634</c:v>
                </c:pt>
                <c:pt idx="331">
                  <c:v>73.459037277911634</c:v>
                </c:pt>
                <c:pt idx="332">
                  <c:v>73.459037277911634</c:v>
                </c:pt>
                <c:pt idx="333">
                  <c:v>73.348449024278608</c:v>
                </c:pt>
                <c:pt idx="334">
                  <c:v>73.348449024278608</c:v>
                </c:pt>
                <c:pt idx="335">
                  <c:v>73.348449024278608</c:v>
                </c:pt>
                <c:pt idx="336">
                  <c:v>73.348449024278608</c:v>
                </c:pt>
                <c:pt idx="337">
                  <c:v>73.237860770645597</c:v>
                </c:pt>
                <c:pt idx="338">
                  <c:v>73.237860770645597</c:v>
                </c:pt>
                <c:pt idx="339">
                  <c:v>73.237860770645597</c:v>
                </c:pt>
                <c:pt idx="340">
                  <c:v>73.237860770645597</c:v>
                </c:pt>
                <c:pt idx="341">
                  <c:v>73.237860770645597</c:v>
                </c:pt>
                <c:pt idx="342">
                  <c:v>73.237860770645597</c:v>
                </c:pt>
                <c:pt idx="343">
                  <c:v>73.237860770645597</c:v>
                </c:pt>
                <c:pt idx="344">
                  <c:v>73.237860770645597</c:v>
                </c:pt>
                <c:pt idx="345">
                  <c:v>73.237860770645597</c:v>
                </c:pt>
                <c:pt idx="346">
                  <c:v>73.237860770645597</c:v>
                </c:pt>
                <c:pt idx="347">
                  <c:v>73.237860770645597</c:v>
                </c:pt>
                <c:pt idx="348">
                  <c:v>73.237860770645597</c:v>
                </c:pt>
                <c:pt idx="349">
                  <c:v>73.127272517012571</c:v>
                </c:pt>
                <c:pt idx="350">
                  <c:v>73.127272517012571</c:v>
                </c:pt>
                <c:pt idx="351">
                  <c:v>73.127272517012571</c:v>
                </c:pt>
                <c:pt idx="352">
                  <c:v>73.016684263379545</c:v>
                </c:pt>
                <c:pt idx="353">
                  <c:v>73.016684263379545</c:v>
                </c:pt>
                <c:pt idx="354">
                  <c:v>73.016684263379545</c:v>
                </c:pt>
                <c:pt idx="355">
                  <c:v>73.016684263379545</c:v>
                </c:pt>
                <c:pt idx="356">
                  <c:v>73.016684263379545</c:v>
                </c:pt>
                <c:pt idx="357">
                  <c:v>73.016684263379545</c:v>
                </c:pt>
                <c:pt idx="358">
                  <c:v>73.016684263379545</c:v>
                </c:pt>
                <c:pt idx="359">
                  <c:v>73.016684263379545</c:v>
                </c:pt>
                <c:pt idx="360">
                  <c:v>73.016684263379545</c:v>
                </c:pt>
                <c:pt idx="361">
                  <c:v>73.016684263379545</c:v>
                </c:pt>
                <c:pt idx="362">
                  <c:v>73.016684263379545</c:v>
                </c:pt>
                <c:pt idx="363">
                  <c:v>73.016684263379545</c:v>
                </c:pt>
                <c:pt idx="364">
                  <c:v>73.016684263379545</c:v>
                </c:pt>
                <c:pt idx="365">
                  <c:v>73.016684263379545</c:v>
                </c:pt>
                <c:pt idx="366">
                  <c:v>72.906096009746534</c:v>
                </c:pt>
                <c:pt idx="367">
                  <c:v>72.906096009746534</c:v>
                </c:pt>
                <c:pt idx="368">
                  <c:v>72.906096009746534</c:v>
                </c:pt>
                <c:pt idx="369">
                  <c:v>72.906096009746534</c:v>
                </c:pt>
                <c:pt idx="370">
                  <c:v>72.906096009746534</c:v>
                </c:pt>
                <c:pt idx="371">
                  <c:v>72.906096009746534</c:v>
                </c:pt>
                <c:pt idx="372">
                  <c:v>72.906096009746534</c:v>
                </c:pt>
                <c:pt idx="373">
                  <c:v>72.906096009746534</c:v>
                </c:pt>
                <c:pt idx="374">
                  <c:v>72.906096009746534</c:v>
                </c:pt>
                <c:pt idx="375">
                  <c:v>72.906096009746534</c:v>
                </c:pt>
                <c:pt idx="376">
                  <c:v>72.795507756113508</c:v>
                </c:pt>
                <c:pt idx="377">
                  <c:v>72.795507756113508</c:v>
                </c:pt>
                <c:pt idx="378">
                  <c:v>72.795507756113508</c:v>
                </c:pt>
                <c:pt idx="379">
                  <c:v>72.795507756113508</c:v>
                </c:pt>
                <c:pt idx="380">
                  <c:v>72.795507756113508</c:v>
                </c:pt>
                <c:pt idx="381">
                  <c:v>72.795507756113508</c:v>
                </c:pt>
                <c:pt idx="382">
                  <c:v>72.795507756113508</c:v>
                </c:pt>
                <c:pt idx="383">
                  <c:v>72.795507756113508</c:v>
                </c:pt>
                <c:pt idx="384">
                  <c:v>72.795507756113508</c:v>
                </c:pt>
                <c:pt idx="385">
                  <c:v>72.795507756113508</c:v>
                </c:pt>
                <c:pt idx="386">
                  <c:v>72.684919502480483</c:v>
                </c:pt>
                <c:pt idx="387">
                  <c:v>72.684919502480483</c:v>
                </c:pt>
                <c:pt idx="388">
                  <c:v>72.684919502480483</c:v>
                </c:pt>
                <c:pt idx="389">
                  <c:v>72.684919502480483</c:v>
                </c:pt>
                <c:pt idx="390">
                  <c:v>72.684919502480483</c:v>
                </c:pt>
                <c:pt idx="391">
                  <c:v>72.684919502480483</c:v>
                </c:pt>
                <c:pt idx="392">
                  <c:v>72.684919502480483</c:v>
                </c:pt>
                <c:pt idx="393">
                  <c:v>72.684919502480483</c:v>
                </c:pt>
                <c:pt idx="394">
                  <c:v>72.684919502480483</c:v>
                </c:pt>
                <c:pt idx="395">
                  <c:v>72.684919502480483</c:v>
                </c:pt>
                <c:pt idx="396">
                  <c:v>72.684919502480483</c:v>
                </c:pt>
                <c:pt idx="397">
                  <c:v>72.574331248847471</c:v>
                </c:pt>
                <c:pt idx="398">
                  <c:v>72.574331248847471</c:v>
                </c:pt>
                <c:pt idx="399">
                  <c:v>72.574331248847471</c:v>
                </c:pt>
                <c:pt idx="400">
                  <c:v>72.574331248847471</c:v>
                </c:pt>
                <c:pt idx="401">
                  <c:v>72.574331248847471</c:v>
                </c:pt>
                <c:pt idx="402">
                  <c:v>72.574331248847471</c:v>
                </c:pt>
                <c:pt idx="403">
                  <c:v>72.574331248847471</c:v>
                </c:pt>
                <c:pt idx="404">
                  <c:v>72.574331248847471</c:v>
                </c:pt>
                <c:pt idx="405">
                  <c:v>72.574331248847471</c:v>
                </c:pt>
                <c:pt idx="406">
                  <c:v>72.574331248847471</c:v>
                </c:pt>
                <c:pt idx="407">
                  <c:v>72.463742995214446</c:v>
                </c:pt>
                <c:pt idx="408">
                  <c:v>72.463742995214446</c:v>
                </c:pt>
                <c:pt idx="409">
                  <c:v>72.463742995214446</c:v>
                </c:pt>
                <c:pt idx="410">
                  <c:v>72.463742995214446</c:v>
                </c:pt>
                <c:pt idx="411">
                  <c:v>72.463742995214446</c:v>
                </c:pt>
                <c:pt idx="412">
                  <c:v>72.463742995214446</c:v>
                </c:pt>
                <c:pt idx="413">
                  <c:v>72.463742995214446</c:v>
                </c:pt>
                <c:pt idx="414">
                  <c:v>72.463742995214446</c:v>
                </c:pt>
                <c:pt idx="415">
                  <c:v>72.463742995214446</c:v>
                </c:pt>
                <c:pt idx="416">
                  <c:v>72.463742995214446</c:v>
                </c:pt>
                <c:pt idx="417">
                  <c:v>72.463742995214446</c:v>
                </c:pt>
                <c:pt idx="418">
                  <c:v>72.35315474158142</c:v>
                </c:pt>
                <c:pt idx="419">
                  <c:v>72.35315474158142</c:v>
                </c:pt>
                <c:pt idx="420">
                  <c:v>72.35315474158142</c:v>
                </c:pt>
                <c:pt idx="421">
                  <c:v>72.35315474158142</c:v>
                </c:pt>
                <c:pt idx="422">
                  <c:v>72.35315474158142</c:v>
                </c:pt>
                <c:pt idx="423">
                  <c:v>72.35315474158142</c:v>
                </c:pt>
                <c:pt idx="424">
                  <c:v>72.35315474158142</c:v>
                </c:pt>
                <c:pt idx="425">
                  <c:v>72.35315474158142</c:v>
                </c:pt>
                <c:pt idx="426">
                  <c:v>72.35315474158142</c:v>
                </c:pt>
                <c:pt idx="427">
                  <c:v>72.35315474158142</c:v>
                </c:pt>
                <c:pt idx="428">
                  <c:v>72.242566487948409</c:v>
                </c:pt>
                <c:pt idx="429">
                  <c:v>72.242566487948409</c:v>
                </c:pt>
                <c:pt idx="430">
                  <c:v>72.242566487948409</c:v>
                </c:pt>
                <c:pt idx="431">
                  <c:v>72.242566487948409</c:v>
                </c:pt>
                <c:pt idx="432">
                  <c:v>72.242566487948409</c:v>
                </c:pt>
                <c:pt idx="433">
                  <c:v>72.242566487948409</c:v>
                </c:pt>
                <c:pt idx="434">
                  <c:v>72.242566487948409</c:v>
                </c:pt>
                <c:pt idx="435">
                  <c:v>72.242566487948409</c:v>
                </c:pt>
                <c:pt idx="436">
                  <c:v>72.131978234315383</c:v>
                </c:pt>
                <c:pt idx="437">
                  <c:v>72.131978234315383</c:v>
                </c:pt>
                <c:pt idx="438">
                  <c:v>72.131978234315383</c:v>
                </c:pt>
                <c:pt idx="439">
                  <c:v>72.131978234315383</c:v>
                </c:pt>
                <c:pt idx="440">
                  <c:v>72.131978234315383</c:v>
                </c:pt>
                <c:pt idx="441">
                  <c:v>72.131978234315383</c:v>
                </c:pt>
                <c:pt idx="442">
                  <c:v>72.131978234315383</c:v>
                </c:pt>
                <c:pt idx="443">
                  <c:v>72.131978234315383</c:v>
                </c:pt>
                <c:pt idx="444">
                  <c:v>72.131978234315383</c:v>
                </c:pt>
                <c:pt idx="445">
                  <c:v>72.131978234315383</c:v>
                </c:pt>
                <c:pt idx="446">
                  <c:v>72.131978234315383</c:v>
                </c:pt>
                <c:pt idx="447">
                  <c:v>72.131978234315383</c:v>
                </c:pt>
                <c:pt idx="448">
                  <c:v>72.131978234315383</c:v>
                </c:pt>
                <c:pt idx="449">
                  <c:v>72.021389980682358</c:v>
                </c:pt>
                <c:pt idx="450">
                  <c:v>72.021389980682358</c:v>
                </c:pt>
                <c:pt idx="451">
                  <c:v>72.021389980682358</c:v>
                </c:pt>
                <c:pt idx="452">
                  <c:v>72.021389980682358</c:v>
                </c:pt>
                <c:pt idx="453">
                  <c:v>72.021389980682358</c:v>
                </c:pt>
                <c:pt idx="454">
                  <c:v>72.021389980682358</c:v>
                </c:pt>
                <c:pt idx="455">
                  <c:v>72.021389980682358</c:v>
                </c:pt>
                <c:pt idx="456">
                  <c:v>72.021389980682358</c:v>
                </c:pt>
                <c:pt idx="457">
                  <c:v>72.021389980682358</c:v>
                </c:pt>
                <c:pt idx="458">
                  <c:v>72.021389980682358</c:v>
                </c:pt>
                <c:pt idx="459">
                  <c:v>72.021389980682358</c:v>
                </c:pt>
                <c:pt idx="460">
                  <c:v>71.910801727049346</c:v>
                </c:pt>
                <c:pt idx="461">
                  <c:v>71.910801727049346</c:v>
                </c:pt>
                <c:pt idx="462">
                  <c:v>71.910801727049346</c:v>
                </c:pt>
                <c:pt idx="463">
                  <c:v>71.910801727049346</c:v>
                </c:pt>
                <c:pt idx="464">
                  <c:v>71.910801727049346</c:v>
                </c:pt>
                <c:pt idx="465">
                  <c:v>71.910801727049346</c:v>
                </c:pt>
                <c:pt idx="466">
                  <c:v>71.910801727049346</c:v>
                </c:pt>
                <c:pt idx="467">
                  <c:v>71.910801727049346</c:v>
                </c:pt>
                <c:pt idx="468">
                  <c:v>71.910801727049346</c:v>
                </c:pt>
                <c:pt idx="469">
                  <c:v>71.910801727049346</c:v>
                </c:pt>
                <c:pt idx="470">
                  <c:v>71.910801727049346</c:v>
                </c:pt>
                <c:pt idx="471">
                  <c:v>71.910801727049346</c:v>
                </c:pt>
                <c:pt idx="472">
                  <c:v>71.800213473416321</c:v>
                </c:pt>
                <c:pt idx="473">
                  <c:v>71.800213473416321</c:v>
                </c:pt>
                <c:pt idx="474">
                  <c:v>71.800213473416321</c:v>
                </c:pt>
                <c:pt idx="475">
                  <c:v>71.800213473416321</c:v>
                </c:pt>
                <c:pt idx="476">
                  <c:v>71.800213473416321</c:v>
                </c:pt>
                <c:pt idx="477">
                  <c:v>71.800213473416321</c:v>
                </c:pt>
                <c:pt idx="478">
                  <c:v>71.689625219783295</c:v>
                </c:pt>
                <c:pt idx="479">
                  <c:v>71.689625219783295</c:v>
                </c:pt>
                <c:pt idx="480">
                  <c:v>71.689625219783295</c:v>
                </c:pt>
                <c:pt idx="481">
                  <c:v>71.689625219783295</c:v>
                </c:pt>
                <c:pt idx="482">
                  <c:v>71.689625219783295</c:v>
                </c:pt>
                <c:pt idx="483">
                  <c:v>71.689625219783295</c:v>
                </c:pt>
                <c:pt idx="484">
                  <c:v>71.689625219783295</c:v>
                </c:pt>
                <c:pt idx="485">
                  <c:v>71.689625219783295</c:v>
                </c:pt>
                <c:pt idx="486">
                  <c:v>71.689625219783295</c:v>
                </c:pt>
                <c:pt idx="487">
                  <c:v>71.689625219783295</c:v>
                </c:pt>
                <c:pt idx="488">
                  <c:v>71.689625219783295</c:v>
                </c:pt>
                <c:pt idx="489">
                  <c:v>71.689625219783295</c:v>
                </c:pt>
                <c:pt idx="490">
                  <c:v>71.579036966150284</c:v>
                </c:pt>
                <c:pt idx="491">
                  <c:v>71.579036966150284</c:v>
                </c:pt>
                <c:pt idx="492">
                  <c:v>71.579036966150284</c:v>
                </c:pt>
                <c:pt idx="493">
                  <c:v>71.579036966150284</c:v>
                </c:pt>
                <c:pt idx="494">
                  <c:v>71.579036966150284</c:v>
                </c:pt>
                <c:pt idx="495">
                  <c:v>71.579036966150284</c:v>
                </c:pt>
                <c:pt idx="496">
                  <c:v>71.579036966150284</c:v>
                </c:pt>
                <c:pt idx="497">
                  <c:v>71.579036966150284</c:v>
                </c:pt>
                <c:pt idx="498">
                  <c:v>71.579036966150284</c:v>
                </c:pt>
                <c:pt idx="499">
                  <c:v>71.579036966150284</c:v>
                </c:pt>
                <c:pt idx="500">
                  <c:v>71.579036966150284</c:v>
                </c:pt>
                <c:pt idx="501">
                  <c:v>71.579036966150284</c:v>
                </c:pt>
                <c:pt idx="502">
                  <c:v>71.468448712517258</c:v>
                </c:pt>
                <c:pt idx="503">
                  <c:v>71.468448712517258</c:v>
                </c:pt>
                <c:pt idx="504">
                  <c:v>71.468448712517258</c:v>
                </c:pt>
                <c:pt idx="505">
                  <c:v>71.468448712517258</c:v>
                </c:pt>
                <c:pt idx="506">
                  <c:v>71.468448712517258</c:v>
                </c:pt>
                <c:pt idx="507">
                  <c:v>71.468448712517258</c:v>
                </c:pt>
                <c:pt idx="508">
                  <c:v>71.468448712517258</c:v>
                </c:pt>
                <c:pt idx="509">
                  <c:v>71.468448712517258</c:v>
                </c:pt>
                <c:pt idx="510">
                  <c:v>71.468448712517258</c:v>
                </c:pt>
                <c:pt idx="511">
                  <c:v>71.357860458884232</c:v>
                </c:pt>
                <c:pt idx="512">
                  <c:v>71.357860458884232</c:v>
                </c:pt>
                <c:pt idx="513">
                  <c:v>71.357860458884232</c:v>
                </c:pt>
                <c:pt idx="514">
                  <c:v>71.357860458884232</c:v>
                </c:pt>
                <c:pt idx="515">
                  <c:v>71.357860458884232</c:v>
                </c:pt>
                <c:pt idx="516">
                  <c:v>71.357860458884232</c:v>
                </c:pt>
                <c:pt idx="517">
                  <c:v>71.357860458884232</c:v>
                </c:pt>
                <c:pt idx="518">
                  <c:v>71.357860458884232</c:v>
                </c:pt>
                <c:pt idx="519">
                  <c:v>71.357860458884232</c:v>
                </c:pt>
                <c:pt idx="520">
                  <c:v>71.247272205251221</c:v>
                </c:pt>
                <c:pt idx="521">
                  <c:v>71.247272205251221</c:v>
                </c:pt>
                <c:pt idx="522">
                  <c:v>71.247272205251221</c:v>
                </c:pt>
                <c:pt idx="523">
                  <c:v>71.247272205251221</c:v>
                </c:pt>
                <c:pt idx="524">
                  <c:v>71.247272205251221</c:v>
                </c:pt>
                <c:pt idx="525">
                  <c:v>71.247272205251221</c:v>
                </c:pt>
                <c:pt idx="526">
                  <c:v>71.247272205251221</c:v>
                </c:pt>
                <c:pt idx="527">
                  <c:v>71.136683951618195</c:v>
                </c:pt>
                <c:pt idx="528">
                  <c:v>71.136683951618195</c:v>
                </c:pt>
                <c:pt idx="529">
                  <c:v>71.136683951618195</c:v>
                </c:pt>
                <c:pt idx="530">
                  <c:v>71.136683951618195</c:v>
                </c:pt>
                <c:pt idx="531">
                  <c:v>71.136683951618195</c:v>
                </c:pt>
                <c:pt idx="532">
                  <c:v>71.136683951618195</c:v>
                </c:pt>
                <c:pt idx="533">
                  <c:v>71.136683951618195</c:v>
                </c:pt>
                <c:pt idx="534">
                  <c:v>71.136683951618195</c:v>
                </c:pt>
                <c:pt idx="535">
                  <c:v>71.136683951618195</c:v>
                </c:pt>
                <c:pt idx="536">
                  <c:v>71.136683951618195</c:v>
                </c:pt>
                <c:pt idx="537">
                  <c:v>71.136683951618195</c:v>
                </c:pt>
                <c:pt idx="538">
                  <c:v>71.136683951618195</c:v>
                </c:pt>
                <c:pt idx="539">
                  <c:v>71.136683951618195</c:v>
                </c:pt>
                <c:pt idx="540">
                  <c:v>71.136683951618195</c:v>
                </c:pt>
                <c:pt idx="541">
                  <c:v>71.136683951618195</c:v>
                </c:pt>
                <c:pt idx="542">
                  <c:v>71.136683951618195</c:v>
                </c:pt>
                <c:pt idx="543">
                  <c:v>71.136683951618195</c:v>
                </c:pt>
                <c:pt idx="544">
                  <c:v>71.136683951618195</c:v>
                </c:pt>
                <c:pt idx="545">
                  <c:v>71.136683951618195</c:v>
                </c:pt>
                <c:pt idx="546">
                  <c:v>71.02609569798517</c:v>
                </c:pt>
                <c:pt idx="547">
                  <c:v>71.02609569798517</c:v>
                </c:pt>
                <c:pt idx="548">
                  <c:v>71.02609569798517</c:v>
                </c:pt>
                <c:pt idx="549">
                  <c:v>71.02609569798517</c:v>
                </c:pt>
                <c:pt idx="550">
                  <c:v>71.02609569798517</c:v>
                </c:pt>
                <c:pt idx="551">
                  <c:v>71.02609569798517</c:v>
                </c:pt>
                <c:pt idx="552">
                  <c:v>71.02609569798517</c:v>
                </c:pt>
                <c:pt idx="553">
                  <c:v>71.02609569798517</c:v>
                </c:pt>
                <c:pt idx="554">
                  <c:v>71.02609569798517</c:v>
                </c:pt>
                <c:pt idx="555">
                  <c:v>70.915507444352158</c:v>
                </c:pt>
                <c:pt idx="556">
                  <c:v>70.915507444352158</c:v>
                </c:pt>
                <c:pt idx="557">
                  <c:v>70.915507444352158</c:v>
                </c:pt>
                <c:pt idx="558">
                  <c:v>70.804919190719133</c:v>
                </c:pt>
                <c:pt idx="559">
                  <c:v>70.804919190719133</c:v>
                </c:pt>
                <c:pt idx="560">
                  <c:v>70.804919190719133</c:v>
                </c:pt>
                <c:pt idx="561">
                  <c:v>70.804919190719133</c:v>
                </c:pt>
                <c:pt idx="562">
                  <c:v>70.804919190719133</c:v>
                </c:pt>
                <c:pt idx="563">
                  <c:v>70.804919190719133</c:v>
                </c:pt>
                <c:pt idx="564">
                  <c:v>70.804919190719133</c:v>
                </c:pt>
                <c:pt idx="565">
                  <c:v>70.804919190719133</c:v>
                </c:pt>
                <c:pt idx="566">
                  <c:v>70.804919190719133</c:v>
                </c:pt>
                <c:pt idx="567">
                  <c:v>70.804919190719133</c:v>
                </c:pt>
                <c:pt idx="568">
                  <c:v>70.804919190719133</c:v>
                </c:pt>
                <c:pt idx="569">
                  <c:v>70.804919190719133</c:v>
                </c:pt>
                <c:pt idx="570">
                  <c:v>70.804919190719133</c:v>
                </c:pt>
                <c:pt idx="571">
                  <c:v>70.694330937086107</c:v>
                </c:pt>
                <c:pt idx="572">
                  <c:v>70.694330937086107</c:v>
                </c:pt>
                <c:pt idx="573">
                  <c:v>70.694330937086107</c:v>
                </c:pt>
                <c:pt idx="574">
                  <c:v>70.694330937086107</c:v>
                </c:pt>
                <c:pt idx="575">
                  <c:v>70.694330937086107</c:v>
                </c:pt>
                <c:pt idx="576">
                  <c:v>70.583742683453096</c:v>
                </c:pt>
                <c:pt idx="577">
                  <c:v>70.583742683453096</c:v>
                </c:pt>
                <c:pt idx="578">
                  <c:v>70.583742683453096</c:v>
                </c:pt>
                <c:pt idx="579">
                  <c:v>70.583742683453096</c:v>
                </c:pt>
                <c:pt idx="580">
                  <c:v>70.583742683453096</c:v>
                </c:pt>
                <c:pt idx="581">
                  <c:v>70.583742683453096</c:v>
                </c:pt>
                <c:pt idx="582">
                  <c:v>70.583742683453096</c:v>
                </c:pt>
                <c:pt idx="583">
                  <c:v>70.583742683453096</c:v>
                </c:pt>
                <c:pt idx="584">
                  <c:v>70.583742683453096</c:v>
                </c:pt>
                <c:pt idx="585">
                  <c:v>70.47315442982007</c:v>
                </c:pt>
                <c:pt idx="586">
                  <c:v>70.47315442982007</c:v>
                </c:pt>
                <c:pt idx="587">
                  <c:v>70.47315442982007</c:v>
                </c:pt>
                <c:pt idx="588">
                  <c:v>70.47315442982007</c:v>
                </c:pt>
                <c:pt idx="589">
                  <c:v>70.47315442982007</c:v>
                </c:pt>
                <c:pt idx="590">
                  <c:v>70.47315442982007</c:v>
                </c:pt>
                <c:pt idx="591">
                  <c:v>70.47315442982007</c:v>
                </c:pt>
                <c:pt idx="592">
                  <c:v>70.47315442982007</c:v>
                </c:pt>
                <c:pt idx="593">
                  <c:v>70.47315442982007</c:v>
                </c:pt>
                <c:pt idx="594">
                  <c:v>70.362566176187045</c:v>
                </c:pt>
                <c:pt idx="595">
                  <c:v>70.362566176187045</c:v>
                </c:pt>
                <c:pt idx="596">
                  <c:v>70.362566176187045</c:v>
                </c:pt>
                <c:pt idx="597">
                  <c:v>70.362566176187045</c:v>
                </c:pt>
                <c:pt idx="598">
                  <c:v>70.362566176187045</c:v>
                </c:pt>
                <c:pt idx="599">
                  <c:v>70.362566176187045</c:v>
                </c:pt>
                <c:pt idx="600">
                  <c:v>70.362566176187045</c:v>
                </c:pt>
                <c:pt idx="601">
                  <c:v>70.362566176187045</c:v>
                </c:pt>
                <c:pt idx="602">
                  <c:v>70.362566176187045</c:v>
                </c:pt>
                <c:pt idx="603">
                  <c:v>70.362566176187045</c:v>
                </c:pt>
                <c:pt idx="604">
                  <c:v>70.251977922554019</c:v>
                </c:pt>
                <c:pt idx="605">
                  <c:v>70.251977922554019</c:v>
                </c:pt>
                <c:pt idx="606">
                  <c:v>70.251977922554019</c:v>
                </c:pt>
                <c:pt idx="607">
                  <c:v>70.251977922554019</c:v>
                </c:pt>
                <c:pt idx="608">
                  <c:v>70.251977922554019</c:v>
                </c:pt>
                <c:pt idx="609">
                  <c:v>70.251977922554019</c:v>
                </c:pt>
                <c:pt idx="610">
                  <c:v>70.251977922554019</c:v>
                </c:pt>
                <c:pt idx="611">
                  <c:v>70.251977922554019</c:v>
                </c:pt>
                <c:pt idx="612">
                  <c:v>70.251977922554019</c:v>
                </c:pt>
                <c:pt idx="613">
                  <c:v>70.251977922554019</c:v>
                </c:pt>
                <c:pt idx="614">
                  <c:v>70.141389668921008</c:v>
                </c:pt>
                <c:pt idx="615">
                  <c:v>70.141389668921008</c:v>
                </c:pt>
                <c:pt idx="616">
                  <c:v>70.141389668921008</c:v>
                </c:pt>
                <c:pt idx="617">
                  <c:v>70.141389668921008</c:v>
                </c:pt>
                <c:pt idx="618">
                  <c:v>70.141389668921008</c:v>
                </c:pt>
                <c:pt idx="619">
                  <c:v>70.141389668921008</c:v>
                </c:pt>
                <c:pt idx="620">
                  <c:v>70.141389668921008</c:v>
                </c:pt>
                <c:pt idx="621">
                  <c:v>70.141389668921008</c:v>
                </c:pt>
                <c:pt idx="622">
                  <c:v>70.141389668921008</c:v>
                </c:pt>
                <c:pt idx="623">
                  <c:v>70.141389668921008</c:v>
                </c:pt>
                <c:pt idx="624">
                  <c:v>70.030801415287982</c:v>
                </c:pt>
                <c:pt idx="625">
                  <c:v>70.030801415287982</c:v>
                </c:pt>
                <c:pt idx="626">
                  <c:v>70.030801415287982</c:v>
                </c:pt>
                <c:pt idx="627">
                  <c:v>70.030801415287982</c:v>
                </c:pt>
                <c:pt idx="628">
                  <c:v>70.030801415287982</c:v>
                </c:pt>
                <c:pt idx="629">
                  <c:v>70.030801415287982</c:v>
                </c:pt>
                <c:pt idx="630">
                  <c:v>70.030801415287982</c:v>
                </c:pt>
                <c:pt idx="631">
                  <c:v>70.030801415287982</c:v>
                </c:pt>
                <c:pt idx="632">
                  <c:v>70.030801415287982</c:v>
                </c:pt>
                <c:pt idx="633">
                  <c:v>69.920213161654956</c:v>
                </c:pt>
                <c:pt idx="634">
                  <c:v>69.920213161654956</c:v>
                </c:pt>
                <c:pt idx="635">
                  <c:v>69.920213161654956</c:v>
                </c:pt>
                <c:pt idx="636">
                  <c:v>69.920213161654956</c:v>
                </c:pt>
                <c:pt idx="637">
                  <c:v>69.920213161654956</c:v>
                </c:pt>
                <c:pt idx="638">
                  <c:v>69.920213161654956</c:v>
                </c:pt>
                <c:pt idx="639">
                  <c:v>69.920213161654956</c:v>
                </c:pt>
                <c:pt idx="640">
                  <c:v>69.920213161654956</c:v>
                </c:pt>
                <c:pt idx="641">
                  <c:v>69.809624908021945</c:v>
                </c:pt>
                <c:pt idx="642">
                  <c:v>69.809624908021945</c:v>
                </c:pt>
                <c:pt idx="643">
                  <c:v>69.809624908021945</c:v>
                </c:pt>
                <c:pt idx="644">
                  <c:v>69.809624908021945</c:v>
                </c:pt>
                <c:pt idx="645">
                  <c:v>69.809624908021945</c:v>
                </c:pt>
                <c:pt idx="646">
                  <c:v>69.809624908021945</c:v>
                </c:pt>
                <c:pt idx="647">
                  <c:v>69.809624908021945</c:v>
                </c:pt>
                <c:pt idx="648">
                  <c:v>69.809624908021945</c:v>
                </c:pt>
                <c:pt idx="649">
                  <c:v>69.699036654388919</c:v>
                </c:pt>
                <c:pt idx="650">
                  <c:v>69.699036654388919</c:v>
                </c:pt>
                <c:pt idx="651">
                  <c:v>69.699036654388919</c:v>
                </c:pt>
                <c:pt idx="652">
                  <c:v>69.699036654388919</c:v>
                </c:pt>
                <c:pt idx="653">
                  <c:v>69.699036654388919</c:v>
                </c:pt>
                <c:pt idx="654">
                  <c:v>69.699036654388919</c:v>
                </c:pt>
                <c:pt idx="655">
                  <c:v>69.699036654388919</c:v>
                </c:pt>
                <c:pt idx="656">
                  <c:v>69.699036654388919</c:v>
                </c:pt>
                <c:pt idx="657">
                  <c:v>69.699036654388919</c:v>
                </c:pt>
                <c:pt idx="658">
                  <c:v>69.588448400755894</c:v>
                </c:pt>
                <c:pt idx="659">
                  <c:v>69.588448400755894</c:v>
                </c:pt>
                <c:pt idx="660">
                  <c:v>69.588448400755894</c:v>
                </c:pt>
                <c:pt idx="661">
                  <c:v>69.588448400755894</c:v>
                </c:pt>
                <c:pt idx="662">
                  <c:v>69.588448400755894</c:v>
                </c:pt>
                <c:pt idx="663">
                  <c:v>69.588448400755894</c:v>
                </c:pt>
                <c:pt idx="664">
                  <c:v>69.588448400755894</c:v>
                </c:pt>
                <c:pt idx="665">
                  <c:v>69.588448400755894</c:v>
                </c:pt>
                <c:pt idx="666">
                  <c:v>69.588448400755894</c:v>
                </c:pt>
                <c:pt idx="667">
                  <c:v>69.588448400755894</c:v>
                </c:pt>
                <c:pt idx="668">
                  <c:v>69.588448400755894</c:v>
                </c:pt>
                <c:pt idx="669">
                  <c:v>69.588448400755894</c:v>
                </c:pt>
                <c:pt idx="670">
                  <c:v>69.588448400755894</c:v>
                </c:pt>
                <c:pt idx="671">
                  <c:v>69.477860147122882</c:v>
                </c:pt>
                <c:pt idx="672">
                  <c:v>69.477860147122882</c:v>
                </c:pt>
                <c:pt idx="673">
                  <c:v>69.477860147122882</c:v>
                </c:pt>
                <c:pt idx="674">
                  <c:v>69.477860147122882</c:v>
                </c:pt>
                <c:pt idx="675">
                  <c:v>69.477860147122882</c:v>
                </c:pt>
                <c:pt idx="676">
                  <c:v>69.477860147122882</c:v>
                </c:pt>
                <c:pt idx="677">
                  <c:v>69.477860147122882</c:v>
                </c:pt>
                <c:pt idx="678">
                  <c:v>69.477860147122882</c:v>
                </c:pt>
                <c:pt idx="679">
                  <c:v>69.477860147122882</c:v>
                </c:pt>
                <c:pt idx="680">
                  <c:v>69.477860147122882</c:v>
                </c:pt>
                <c:pt idx="681">
                  <c:v>69.477860147122882</c:v>
                </c:pt>
                <c:pt idx="682">
                  <c:v>69.367271893489857</c:v>
                </c:pt>
                <c:pt idx="683">
                  <c:v>69.367271893489857</c:v>
                </c:pt>
                <c:pt idx="684">
                  <c:v>69.367271893489857</c:v>
                </c:pt>
                <c:pt idx="685">
                  <c:v>69.367271893489857</c:v>
                </c:pt>
                <c:pt idx="686">
                  <c:v>69.367271893489857</c:v>
                </c:pt>
                <c:pt idx="687">
                  <c:v>69.367271893489857</c:v>
                </c:pt>
                <c:pt idx="688">
                  <c:v>69.367271893489857</c:v>
                </c:pt>
                <c:pt idx="689">
                  <c:v>69.367271893489857</c:v>
                </c:pt>
                <c:pt idx="690">
                  <c:v>69.367271893489857</c:v>
                </c:pt>
                <c:pt idx="691">
                  <c:v>69.256683639856831</c:v>
                </c:pt>
                <c:pt idx="692">
                  <c:v>69.256683639856831</c:v>
                </c:pt>
                <c:pt idx="693">
                  <c:v>69.256683639856831</c:v>
                </c:pt>
                <c:pt idx="694">
                  <c:v>69.256683639856831</c:v>
                </c:pt>
                <c:pt idx="695">
                  <c:v>69.256683639856831</c:v>
                </c:pt>
                <c:pt idx="696">
                  <c:v>69.256683639856831</c:v>
                </c:pt>
                <c:pt idx="697">
                  <c:v>69.256683639856831</c:v>
                </c:pt>
                <c:pt idx="698">
                  <c:v>69.14609538622382</c:v>
                </c:pt>
                <c:pt idx="699">
                  <c:v>69.14609538622382</c:v>
                </c:pt>
                <c:pt idx="700">
                  <c:v>69.14609538622382</c:v>
                </c:pt>
                <c:pt idx="701">
                  <c:v>69.14609538622382</c:v>
                </c:pt>
                <c:pt idx="702">
                  <c:v>69.14609538622382</c:v>
                </c:pt>
                <c:pt idx="703">
                  <c:v>69.14609538622382</c:v>
                </c:pt>
                <c:pt idx="704">
                  <c:v>69.14609538622382</c:v>
                </c:pt>
                <c:pt idx="705">
                  <c:v>69.14609538622382</c:v>
                </c:pt>
                <c:pt idx="706">
                  <c:v>69.14609538622382</c:v>
                </c:pt>
                <c:pt idx="707">
                  <c:v>69.14609538622382</c:v>
                </c:pt>
                <c:pt idx="708">
                  <c:v>69.035507132590794</c:v>
                </c:pt>
                <c:pt idx="709">
                  <c:v>69.035507132590794</c:v>
                </c:pt>
                <c:pt idx="710">
                  <c:v>69.035507132590794</c:v>
                </c:pt>
                <c:pt idx="711">
                  <c:v>69.035507132590794</c:v>
                </c:pt>
                <c:pt idx="712">
                  <c:v>69.035507132590794</c:v>
                </c:pt>
                <c:pt idx="713">
                  <c:v>68.924918878957769</c:v>
                </c:pt>
                <c:pt idx="714">
                  <c:v>68.924918878957769</c:v>
                </c:pt>
                <c:pt idx="715">
                  <c:v>68.924918878957769</c:v>
                </c:pt>
                <c:pt idx="716">
                  <c:v>68.924918878957769</c:v>
                </c:pt>
                <c:pt idx="717">
                  <c:v>68.924918878957769</c:v>
                </c:pt>
                <c:pt idx="718">
                  <c:v>68.924918878957769</c:v>
                </c:pt>
                <c:pt idx="719">
                  <c:v>68.924918878957769</c:v>
                </c:pt>
                <c:pt idx="720">
                  <c:v>68.924918878957769</c:v>
                </c:pt>
                <c:pt idx="721">
                  <c:v>68.814330625324757</c:v>
                </c:pt>
                <c:pt idx="722">
                  <c:v>68.814330625324757</c:v>
                </c:pt>
                <c:pt idx="723">
                  <c:v>68.814330625324757</c:v>
                </c:pt>
                <c:pt idx="724">
                  <c:v>68.814330625324757</c:v>
                </c:pt>
                <c:pt idx="725">
                  <c:v>68.814330625324757</c:v>
                </c:pt>
                <c:pt idx="726">
                  <c:v>68.814330625324757</c:v>
                </c:pt>
                <c:pt idx="727">
                  <c:v>68.814330625324757</c:v>
                </c:pt>
                <c:pt idx="728">
                  <c:v>68.814330625324757</c:v>
                </c:pt>
                <c:pt idx="729">
                  <c:v>68.814330625324757</c:v>
                </c:pt>
                <c:pt idx="730">
                  <c:v>68.814330625324757</c:v>
                </c:pt>
                <c:pt idx="731">
                  <c:v>68.814330625324757</c:v>
                </c:pt>
                <c:pt idx="732">
                  <c:v>68.814330625324757</c:v>
                </c:pt>
                <c:pt idx="733">
                  <c:v>68.814330625324757</c:v>
                </c:pt>
                <c:pt idx="734">
                  <c:v>68.814330625324757</c:v>
                </c:pt>
                <c:pt idx="735">
                  <c:v>68.814330625324757</c:v>
                </c:pt>
                <c:pt idx="736">
                  <c:v>68.703742371691732</c:v>
                </c:pt>
                <c:pt idx="737">
                  <c:v>68.703742371691732</c:v>
                </c:pt>
                <c:pt idx="738">
                  <c:v>68.703742371691732</c:v>
                </c:pt>
                <c:pt idx="739">
                  <c:v>68.703742371691732</c:v>
                </c:pt>
                <c:pt idx="740">
                  <c:v>68.703742371691732</c:v>
                </c:pt>
                <c:pt idx="741">
                  <c:v>68.703742371691732</c:v>
                </c:pt>
                <c:pt idx="742">
                  <c:v>68.703742371691732</c:v>
                </c:pt>
                <c:pt idx="743">
                  <c:v>68.703742371691732</c:v>
                </c:pt>
                <c:pt idx="744">
                  <c:v>68.593154118058706</c:v>
                </c:pt>
                <c:pt idx="745">
                  <c:v>68.593154118058706</c:v>
                </c:pt>
                <c:pt idx="746">
                  <c:v>68.593154118058706</c:v>
                </c:pt>
                <c:pt idx="747">
                  <c:v>68.593154118058706</c:v>
                </c:pt>
                <c:pt idx="748">
                  <c:v>68.593154118058706</c:v>
                </c:pt>
                <c:pt idx="749">
                  <c:v>68.593154118058706</c:v>
                </c:pt>
                <c:pt idx="750">
                  <c:v>68.593154118058706</c:v>
                </c:pt>
                <c:pt idx="751">
                  <c:v>68.593154118058706</c:v>
                </c:pt>
                <c:pt idx="752">
                  <c:v>68.593154118058706</c:v>
                </c:pt>
                <c:pt idx="753">
                  <c:v>68.593154118058706</c:v>
                </c:pt>
                <c:pt idx="754">
                  <c:v>68.482565864425695</c:v>
                </c:pt>
                <c:pt idx="755">
                  <c:v>68.482565864425695</c:v>
                </c:pt>
                <c:pt idx="756">
                  <c:v>68.482565864425695</c:v>
                </c:pt>
                <c:pt idx="757">
                  <c:v>68.482565864425695</c:v>
                </c:pt>
                <c:pt idx="758">
                  <c:v>68.482565864425695</c:v>
                </c:pt>
                <c:pt idx="759">
                  <c:v>68.482565864425695</c:v>
                </c:pt>
                <c:pt idx="760">
                  <c:v>68.482565864425695</c:v>
                </c:pt>
                <c:pt idx="761">
                  <c:v>68.482565864425695</c:v>
                </c:pt>
                <c:pt idx="762">
                  <c:v>68.482565864425695</c:v>
                </c:pt>
                <c:pt idx="763">
                  <c:v>68.482565864425695</c:v>
                </c:pt>
                <c:pt idx="764">
                  <c:v>68.482565864425695</c:v>
                </c:pt>
                <c:pt idx="765">
                  <c:v>68.482565864425695</c:v>
                </c:pt>
                <c:pt idx="766">
                  <c:v>68.482565864425695</c:v>
                </c:pt>
                <c:pt idx="767">
                  <c:v>68.482565864425695</c:v>
                </c:pt>
                <c:pt idx="768">
                  <c:v>68.482565864425695</c:v>
                </c:pt>
                <c:pt idx="769">
                  <c:v>68.371977610792669</c:v>
                </c:pt>
                <c:pt idx="770">
                  <c:v>68.371977610792669</c:v>
                </c:pt>
                <c:pt idx="771">
                  <c:v>68.371977610792669</c:v>
                </c:pt>
                <c:pt idx="772">
                  <c:v>68.371977610792669</c:v>
                </c:pt>
                <c:pt idx="773">
                  <c:v>68.371977610792669</c:v>
                </c:pt>
                <c:pt idx="774">
                  <c:v>68.371977610792669</c:v>
                </c:pt>
                <c:pt idx="775">
                  <c:v>68.261389357159644</c:v>
                </c:pt>
                <c:pt idx="776">
                  <c:v>68.261389357159644</c:v>
                </c:pt>
                <c:pt idx="777">
                  <c:v>68.261389357159644</c:v>
                </c:pt>
                <c:pt idx="778">
                  <c:v>68.261389357159644</c:v>
                </c:pt>
                <c:pt idx="779">
                  <c:v>68.261389357159644</c:v>
                </c:pt>
                <c:pt idx="780">
                  <c:v>68.261389357159644</c:v>
                </c:pt>
                <c:pt idx="781">
                  <c:v>68.261389357159644</c:v>
                </c:pt>
                <c:pt idx="782">
                  <c:v>68.261389357159644</c:v>
                </c:pt>
                <c:pt idx="783">
                  <c:v>68.261389357159644</c:v>
                </c:pt>
                <c:pt idx="784">
                  <c:v>68.261389357159644</c:v>
                </c:pt>
                <c:pt idx="785">
                  <c:v>68.261389357159644</c:v>
                </c:pt>
                <c:pt idx="786">
                  <c:v>68.261389357159644</c:v>
                </c:pt>
                <c:pt idx="787">
                  <c:v>68.261389357159644</c:v>
                </c:pt>
                <c:pt idx="788">
                  <c:v>68.261389357159644</c:v>
                </c:pt>
                <c:pt idx="789">
                  <c:v>68.150801103526632</c:v>
                </c:pt>
                <c:pt idx="790">
                  <c:v>68.150801103526632</c:v>
                </c:pt>
                <c:pt idx="791">
                  <c:v>68.150801103526632</c:v>
                </c:pt>
                <c:pt idx="792">
                  <c:v>68.150801103526632</c:v>
                </c:pt>
                <c:pt idx="793">
                  <c:v>68.150801103526632</c:v>
                </c:pt>
                <c:pt idx="794">
                  <c:v>68.150801103526632</c:v>
                </c:pt>
                <c:pt idx="795">
                  <c:v>68.150801103526632</c:v>
                </c:pt>
                <c:pt idx="796">
                  <c:v>68.150801103526632</c:v>
                </c:pt>
                <c:pt idx="797">
                  <c:v>68.150801103526632</c:v>
                </c:pt>
                <c:pt idx="798">
                  <c:v>68.040212849893607</c:v>
                </c:pt>
                <c:pt idx="799">
                  <c:v>68.040212849893607</c:v>
                </c:pt>
                <c:pt idx="800">
                  <c:v>68.040212849893607</c:v>
                </c:pt>
                <c:pt idx="801">
                  <c:v>68.040212849893607</c:v>
                </c:pt>
                <c:pt idx="802">
                  <c:v>68.040212849893607</c:v>
                </c:pt>
                <c:pt idx="803">
                  <c:v>68.040212849893607</c:v>
                </c:pt>
                <c:pt idx="804">
                  <c:v>68.040212849893607</c:v>
                </c:pt>
                <c:pt idx="805">
                  <c:v>68.040212849893607</c:v>
                </c:pt>
                <c:pt idx="806">
                  <c:v>68.040212849893607</c:v>
                </c:pt>
                <c:pt idx="807">
                  <c:v>67.929624596260581</c:v>
                </c:pt>
                <c:pt idx="808">
                  <c:v>67.929624596260581</c:v>
                </c:pt>
                <c:pt idx="809">
                  <c:v>67.929624596260581</c:v>
                </c:pt>
                <c:pt idx="810">
                  <c:v>67.929624596260581</c:v>
                </c:pt>
                <c:pt idx="811">
                  <c:v>67.929624596260581</c:v>
                </c:pt>
                <c:pt idx="812">
                  <c:v>67.929624596260581</c:v>
                </c:pt>
                <c:pt idx="813">
                  <c:v>67.929624596260581</c:v>
                </c:pt>
                <c:pt idx="814">
                  <c:v>67.929624596260581</c:v>
                </c:pt>
                <c:pt idx="815">
                  <c:v>67.929624596260581</c:v>
                </c:pt>
                <c:pt idx="816">
                  <c:v>67.929624596260581</c:v>
                </c:pt>
                <c:pt idx="817">
                  <c:v>67.929624596260581</c:v>
                </c:pt>
                <c:pt idx="818">
                  <c:v>67.929624596260581</c:v>
                </c:pt>
                <c:pt idx="819">
                  <c:v>67.81903634262757</c:v>
                </c:pt>
                <c:pt idx="820">
                  <c:v>67.81903634262757</c:v>
                </c:pt>
                <c:pt idx="821">
                  <c:v>67.81903634262757</c:v>
                </c:pt>
                <c:pt idx="822">
                  <c:v>67.81903634262757</c:v>
                </c:pt>
                <c:pt idx="823">
                  <c:v>67.81903634262757</c:v>
                </c:pt>
                <c:pt idx="824">
                  <c:v>67.81903634262757</c:v>
                </c:pt>
                <c:pt idx="825">
                  <c:v>67.81903634262757</c:v>
                </c:pt>
                <c:pt idx="826">
                  <c:v>67.81903634262757</c:v>
                </c:pt>
                <c:pt idx="827">
                  <c:v>67.81903634262757</c:v>
                </c:pt>
                <c:pt idx="828">
                  <c:v>67.81903634262757</c:v>
                </c:pt>
                <c:pt idx="829">
                  <c:v>67.81903634262757</c:v>
                </c:pt>
                <c:pt idx="830">
                  <c:v>67.708448088994544</c:v>
                </c:pt>
                <c:pt idx="831">
                  <c:v>67.708448088994544</c:v>
                </c:pt>
                <c:pt idx="832">
                  <c:v>67.708448088994544</c:v>
                </c:pt>
                <c:pt idx="833">
                  <c:v>67.708448088994544</c:v>
                </c:pt>
                <c:pt idx="834">
                  <c:v>67.708448088994544</c:v>
                </c:pt>
                <c:pt idx="835">
                  <c:v>67.708448088994544</c:v>
                </c:pt>
                <c:pt idx="836">
                  <c:v>67.708448088994544</c:v>
                </c:pt>
                <c:pt idx="837">
                  <c:v>67.708448088994544</c:v>
                </c:pt>
                <c:pt idx="838">
                  <c:v>67.708448088994544</c:v>
                </c:pt>
                <c:pt idx="839">
                  <c:v>67.597859835361518</c:v>
                </c:pt>
                <c:pt idx="840">
                  <c:v>67.597859835361518</c:v>
                </c:pt>
                <c:pt idx="841">
                  <c:v>67.597859835361518</c:v>
                </c:pt>
                <c:pt idx="842">
                  <c:v>67.597859835361518</c:v>
                </c:pt>
                <c:pt idx="843">
                  <c:v>67.597859835361518</c:v>
                </c:pt>
                <c:pt idx="844">
                  <c:v>67.597859835361518</c:v>
                </c:pt>
                <c:pt idx="845">
                  <c:v>67.597859835361518</c:v>
                </c:pt>
                <c:pt idx="846">
                  <c:v>67.597859835361518</c:v>
                </c:pt>
                <c:pt idx="847">
                  <c:v>67.487271581728507</c:v>
                </c:pt>
                <c:pt idx="848">
                  <c:v>67.487271581728507</c:v>
                </c:pt>
                <c:pt idx="849">
                  <c:v>67.487271581728507</c:v>
                </c:pt>
                <c:pt idx="850">
                  <c:v>67.487271581728507</c:v>
                </c:pt>
                <c:pt idx="851">
                  <c:v>67.487271581728507</c:v>
                </c:pt>
                <c:pt idx="852">
                  <c:v>67.487271581728507</c:v>
                </c:pt>
                <c:pt idx="853">
                  <c:v>67.487271581728507</c:v>
                </c:pt>
                <c:pt idx="854">
                  <c:v>67.487271581728507</c:v>
                </c:pt>
                <c:pt idx="855">
                  <c:v>67.487271581728507</c:v>
                </c:pt>
                <c:pt idx="856">
                  <c:v>67.487271581728507</c:v>
                </c:pt>
                <c:pt idx="857">
                  <c:v>67.487271581728507</c:v>
                </c:pt>
                <c:pt idx="858">
                  <c:v>67.487271581728507</c:v>
                </c:pt>
                <c:pt idx="859">
                  <c:v>67.487271581728507</c:v>
                </c:pt>
                <c:pt idx="860">
                  <c:v>67.376683328095481</c:v>
                </c:pt>
                <c:pt idx="861">
                  <c:v>67.376683328095481</c:v>
                </c:pt>
                <c:pt idx="862">
                  <c:v>67.376683328095481</c:v>
                </c:pt>
                <c:pt idx="863">
                  <c:v>67.376683328095481</c:v>
                </c:pt>
                <c:pt idx="864">
                  <c:v>67.376683328095481</c:v>
                </c:pt>
                <c:pt idx="865">
                  <c:v>67.376683328095481</c:v>
                </c:pt>
                <c:pt idx="866">
                  <c:v>67.376683328095481</c:v>
                </c:pt>
                <c:pt idx="867">
                  <c:v>67.266095074462456</c:v>
                </c:pt>
                <c:pt idx="868">
                  <c:v>67.266095074462456</c:v>
                </c:pt>
                <c:pt idx="869">
                  <c:v>67.266095074462456</c:v>
                </c:pt>
                <c:pt idx="870">
                  <c:v>67.266095074462456</c:v>
                </c:pt>
                <c:pt idx="871">
                  <c:v>67.266095074462456</c:v>
                </c:pt>
                <c:pt idx="872">
                  <c:v>67.266095074462456</c:v>
                </c:pt>
                <c:pt idx="873">
                  <c:v>67.266095074462456</c:v>
                </c:pt>
                <c:pt idx="874">
                  <c:v>67.266095074462456</c:v>
                </c:pt>
                <c:pt idx="875">
                  <c:v>67.155506820829444</c:v>
                </c:pt>
                <c:pt idx="876">
                  <c:v>67.155506820829444</c:v>
                </c:pt>
                <c:pt idx="877">
                  <c:v>67.155506820829444</c:v>
                </c:pt>
                <c:pt idx="878">
                  <c:v>67.155506820829444</c:v>
                </c:pt>
                <c:pt idx="879">
                  <c:v>67.155506820829444</c:v>
                </c:pt>
                <c:pt idx="880">
                  <c:v>67.155506820829444</c:v>
                </c:pt>
                <c:pt idx="881">
                  <c:v>67.044918567196419</c:v>
                </c:pt>
                <c:pt idx="882">
                  <c:v>67.044918567196419</c:v>
                </c:pt>
                <c:pt idx="883">
                  <c:v>67.044918567196419</c:v>
                </c:pt>
                <c:pt idx="884">
                  <c:v>67.044918567196419</c:v>
                </c:pt>
                <c:pt idx="885">
                  <c:v>67.044918567196419</c:v>
                </c:pt>
                <c:pt idx="886">
                  <c:v>67.044918567196419</c:v>
                </c:pt>
                <c:pt idx="887">
                  <c:v>67.044918567196419</c:v>
                </c:pt>
                <c:pt idx="888">
                  <c:v>67.044918567196419</c:v>
                </c:pt>
                <c:pt idx="889">
                  <c:v>67.044918567196419</c:v>
                </c:pt>
                <c:pt idx="890">
                  <c:v>67.044918567196419</c:v>
                </c:pt>
                <c:pt idx="891">
                  <c:v>67.044918567196419</c:v>
                </c:pt>
                <c:pt idx="892">
                  <c:v>66.934330313563393</c:v>
                </c:pt>
                <c:pt idx="893">
                  <c:v>66.934330313563393</c:v>
                </c:pt>
                <c:pt idx="894">
                  <c:v>66.934330313563393</c:v>
                </c:pt>
                <c:pt idx="895">
                  <c:v>66.934330313563393</c:v>
                </c:pt>
                <c:pt idx="896">
                  <c:v>66.934330313563393</c:v>
                </c:pt>
                <c:pt idx="897">
                  <c:v>66.934330313563393</c:v>
                </c:pt>
                <c:pt idx="898">
                  <c:v>66.934330313563393</c:v>
                </c:pt>
                <c:pt idx="899">
                  <c:v>66.934330313563393</c:v>
                </c:pt>
                <c:pt idx="900">
                  <c:v>66.934330313563393</c:v>
                </c:pt>
                <c:pt idx="901">
                  <c:v>66.934330313563393</c:v>
                </c:pt>
                <c:pt idx="902">
                  <c:v>66.934330313563393</c:v>
                </c:pt>
                <c:pt idx="903">
                  <c:v>66.934330313563393</c:v>
                </c:pt>
                <c:pt idx="904">
                  <c:v>66.934330313563393</c:v>
                </c:pt>
                <c:pt idx="905">
                  <c:v>66.934330313563393</c:v>
                </c:pt>
                <c:pt idx="906">
                  <c:v>66.823742059930382</c:v>
                </c:pt>
                <c:pt idx="907">
                  <c:v>66.823742059930382</c:v>
                </c:pt>
                <c:pt idx="908">
                  <c:v>66.823742059930382</c:v>
                </c:pt>
                <c:pt idx="909">
                  <c:v>66.823742059930382</c:v>
                </c:pt>
                <c:pt idx="910">
                  <c:v>66.823742059930382</c:v>
                </c:pt>
                <c:pt idx="911">
                  <c:v>66.823742059930382</c:v>
                </c:pt>
                <c:pt idx="912">
                  <c:v>66.823742059930382</c:v>
                </c:pt>
                <c:pt idx="913">
                  <c:v>66.823742059930382</c:v>
                </c:pt>
                <c:pt idx="914">
                  <c:v>66.823742059930382</c:v>
                </c:pt>
                <c:pt idx="915">
                  <c:v>66.823742059930382</c:v>
                </c:pt>
                <c:pt idx="916">
                  <c:v>66.823742059930382</c:v>
                </c:pt>
                <c:pt idx="917">
                  <c:v>66.713153806297356</c:v>
                </c:pt>
                <c:pt idx="918">
                  <c:v>66.713153806297356</c:v>
                </c:pt>
                <c:pt idx="919">
                  <c:v>66.713153806297356</c:v>
                </c:pt>
                <c:pt idx="920">
                  <c:v>66.713153806297356</c:v>
                </c:pt>
                <c:pt idx="921">
                  <c:v>66.713153806297356</c:v>
                </c:pt>
                <c:pt idx="922">
                  <c:v>66.713153806297356</c:v>
                </c:pt>
                <c:pt idx="923">
                  <c:v>66.713153806297356</c:v>
                </c:pt>
                <c:pt idx="924">
                  <c:v>66.713153806297356</c:v>
                </c:pt>
                <c:pt idx="925">
                  <c:v>66.713153806297356</c:v>
                </c:pt>
                <c:pt idx="926">
                  <c:v>66.713153806297356</c:v>
                </c:pt>
                <c:pt idx="927">
                  <c:v>66.713153806297356</c:v>
                </c:pt>
                <c:pt idx="928">
                  <c:v>66.713153806297356</c:v>
                </c:pt>
                <c:pt idx="929">
                  <c:v>66.602565552664331</c:v>
                </c:pt>
                <c:pt idx="930">
                  <c:v>66.602565552664331</c:v>
                </c:pt>
                <c:pt idx="931">
                  <c:v>66.602565552664331</c:v>
                </c:pt>
                <c:pt idx="932">
                  <c:v>66.602565552664331</c:v>
                </c:pt>
                <c:pt idx="933">
                  <c:v>66.602565552664331</c:v>
                </c:pt>
                <c:pt idx="934">
                  <c:v>66.602565552664331</c:v>
                </c:pt>
                <c:pt idx="935">
                  <c:v>66.602565552664331</c:v>
                </c:pt>
                <c:pt idx="936">
                  <c:v>66.602565552664331</c:v>
                </c:pt>
                <c:pt idx="937">
                  <c:v>66.602565552664331</c:v>
                </c:pt>
                <c:pt idx="938">
                  <c:v>66.602565552664331</c:v>
                </c:pt>
                <c:pt idx="939">
                  <c:v>66.602565552664331</c:v>
                </c:pt>
                <c:pt idx="940">
                  <c:v>66.602565552664331</c:v>
                </c:pt>
                <c:pt idx="941">
                  <c:v>66.491977299031319</c:v>
                </c:pt>
                <c:pt idx="942">
                  <c:v>66.491977299031319</c:v>
                </c:pt>
                <c:pt idx="943">
                  <c:v>66.491977299031319</c:v>
                </c:pt>
                <c:pt idx="944">
                  <c:v>66.491977299031319</c:v>
                </c:pt>
                <c:pt idx="945">
                  <c:v>66.491977299031319</c:v>
                </c:pt>
                <c:pt idx="946">
                  <c:v>66.491977299031319</c:v>
                </c:pt>
                <c:pt idx="947">
                  <c:v>66.491977299031319</c:v>
                </c:pt>
                <c:pt idx="948">
                  <c:v>66.491977299031319</c:v>
                </c:pt>
                <c:pt idx="949">
                  <c:v>66.381389045398294</c:v>
                </c:pt>
                <c:pt idx="950">
                  <c:v>66.381389045398294</c:v>
                </c:pt>
                <c:pt idx="951">
                  <c:v>66.381389045398294</c:v>
                </c:pt>
                <c:pt idx="952">
                  <c:v>66.381389045398294</c:v>
                </c:pt>
                <c:pt idx="953">
                  <c:v>66.270800791765268</c:v>
                </c:pt>
                <c:pt idx="954">
                  <c:v>66.270800791765268</c:v>
                </c:pt>
                <c:pt idx="955">
                  <c:v>66.270800791765268</c:v>
                </c:pt>
                <c:pt idx="956">
                  <c:v>66.270800791765268</c:v>
                </c:pt>
                <c:pt idx="957">
                  <c:v>66.270800791765268</c:v>
                </c:pt>
                <c:pt idx="958">
                  <c:v>66.270800791765268</c:v>
                </c:pt>
                <c:pt idx="959">
                  <c:v>66.270800791765268</c:v>
                </c:pt>
                <c:pt idx="960">
                  <c:v>66.270800791765268</c:v>
                </c:pt>
                <c:pt idx="961">
                  <c:v>66.270800791765268</c:v>
                </c:pt>
                <c:pt idx="962">
                  <c:v>66.160212538132257</c:v>
                </c:pt>
                <c:pt idx="963">
                  <c:v>66.160212538132257</c:v>
                </c:pt>
                <c:pt idx="964">
                  <c:v>66.160212538132257</c:v>
                </c:pt>
                <c:pt idx="965">
                  <c:v>66.160212538132257</c:v>
                </c:pt>
                <c:pt idx="966">
                  <c:v>66.160212538132257</c:v>
                </c:pt>
                <c:pt idx="967">
                  <c:v>66.160212538132257</c:v>
                </c:pt>
                <c:pt idx="968">
                  <c:v>66.160212538132257</c:v>
                </c:pt>
                <c:pt idx="969">
                  <c:v>66.160212538132257</c:v>
                </c:pt>
                <c:pt idx="970">
                  <c:v>66.160212538132257</c:v>
                </c:pt>
                <c:pt idx="971">
                  <c:v>66.160212538132257</c:v>
                </c:pt>
                <c:pt idx="972">
                  <c:v>66.160212538132257</c:v>
                </c:pt>
                <c:pt idx="973">
                  <c:v>66.160212538132257</c:v>
                </c:pt>
                <c:pt idx="974">
                  <c:v>66.160212538132257</c:v>
                </c:pt>
                <c:pt idx="975">
                  <c:v>66.049624284499231</c:v>
                </c:pt>
                <c:pt idx="976">
                  <c:v>66.049624284499231</c:v>
                </c:pt>
                <c:pt idx="977">
                  <c:v>66.049624284499231</c:v>
                </c:pt>
                <c:pt idx="978">
                  <c:v>66.049624284499231</c:v>
                </c:pt>
                <c:pt idx="979">
                  <c:v>66.049624284499231</c:v>
                </c:pt>
                <c:pt idx="980">
                  <c:v>66.049624284499231</c:v>
                </c:pt>
                <c:pt idx="981">
                  <c:v>66.049624284499231</c:v>
                </c:pt>
                <c:pt idx="982">
                  <c:v>66.049624284499231</c:v>
                </c:pt>
                <c:pt idx="983">
                  <c:v>66.049624284499231</c:v>
                </c:pt>
                <c:pt idx="984">
                  <c:v>66.049624284499231</c:v>
                </c:pt>
                <c:pt idx="985">
                  <c:v>65.939036030866205</c:v>
                </c:pt>
                <c:pt idx="986">
                  <c:v>65.939036030866205</c:v>
                </c:pt>
                <c:pt idx="987">
                  <c:v>65.939036030866205</c:v>
                </c:pt>
                <c:pt idx="988">
                  <c:v>65.939036030866205</c:v>
                </c:pt>
                <c:pt idx="989">
                  <c:v>65.939036030866205</c:v>
                </c:pt>
                <c:pt idx="990">
                  <c:v>65.939036030866205</c:v>
                </c:pt>
                <c:pt idx="991">
                  <c:v>65.939036030866205</c:v>
                </c:pt>
                <c:pt idx="992">
                  <c:v>65.828447777233194</c:v>
                </c:pt>
                <c:pt idx="993">
                  <c:v>65.828447777233194</c:v>
                </c:pt>
                <c:pt idx="994">
                  <c:v>65.828447777233194</c:v>
                </c:pt>
                <c:pt idx="995">
                  <c:v>65.828447777233194</c:v>
                </c:pt>
                <c:pt idx="996">
                  <c:v>65.828447777233194</c:v>
                </c:pt>
                <c:pt idx="997">
                  <c:v>65.828447777233194</c:v>
                </c:pt>
                <c:pt idx="998">
                  <c:v>65.828447777233194</c:v>
                </c:pt>
                <c:pt idx="999">
                  <c:v>65.828447777233194</c:v>
                </c:pt>
                <c:pt idx="1000">
                  <c:v>65.828447777233194</c:v>
                </c:pt>
                <c:pt idx="1001">
                  <c:v>65.717859523600168</c:v>
                </c:pt>
                <c:pt idx="1002">
                  <c:v>65.717859523600168</c:v>
                </c:pt>
                <c:pt idx="1003">
                  <c:v>65.717859523600168</c:v>
                </c:pt>
                <c:pt idx="1004">
                  <c:v>65.717859523600168</c:v>
                </c:pt>
                <c:pt idx="1005">
                  <c:v>65.717859523600168</c:v>
                </c:pt>
                <c:pt idx="1006">
                  <c:v>65.717859523600168</c:v>
                </c:pt>
                <c:pt idx="1007">
                  <c:v>65.717859523600168</c:v>
                </c:pt>
                <c:pt idx="1008">
                  <c:v>65.717859523600168</c:v>
                </c:pt>
                <c:pt idx="1009">
                  <c:v>65.717859523600168</c:v>
                </c:pt>
                <c:pt idx="1010">
                  <c:v>65.717859523600168</c:v>
                </c:pt>
                <c:pt idx="1011">
                  <c:v>65.607271269967143</c:v>
                </c:pt>
                <c:pt idx="1012">
                  <c:v>65.607271269967143</c:v>
                </c:pt>
                <c:pt idx="1013">
                  <c:v>65.607271269967143</c:v>
                </c:pt>
                <c:pt idx="1014">
                  <c:v>65.607271269967143</c:v>
                </c:pt>
                <c:pt idx="1015">
                  <c:v>65.607271269967143</c:v>
                </c:pt>
                <c:pt idx="1016">
                  <c:v>65.607271269967143</c:v>
                </c:pt>
                <c:pt idx="1017">
                  <c:v>65.607271269967143</c:v>
                </c:pt>
                <c:pt idx="1018">
                  <c:v>65.607271269967143</c:v>
                </c:pt>
                <c:pt idx="1019">
                  <c:v>65.607271269967143</c:v>
                </c:pt>
                <c:pt idx="1020">
                  <c:v>65.607271269967143</c:v>
                </c:pt>
                <c:pt idx="1021">
                  <c:v>65.607271269967143</c:v>
                </c:pt>
                <c:pt idx="1022">
                  <c:v>65.607271269967143</c:v>
                </c:pt>
                <c:pt idx="1023">
                  <c:v>65.607271269967143</c:v>
                </c:pt>
                <c:pt idx="1024">
                  <c:v>65.607271269967143</c:v>
                </c:pt>
                <c:pt idx="1025">
                  <c:v>65.607271269967143</c:v>
                </c:pt>
                <c:pt idx="1026">
                  <c:v>65.496683016334131</c:v>
                </c:pt>
                <c:pt idx="1027">
                  <c:v>65.496683016334131</c:v>
                </c:pt>
                <c:pt idx="1028">
                  <c:v>65.496683016334131</c:v>
                </c:pt>
                <c:pt idx="1029">
                  <c:v>65.496683016334131</c:v>
                </c:pt>
                <c:pt idx="1030">
                  <c:v>65.496683016334131</c:v>
                </c:pt>
                <c:pt idx="1031">
                  <c:v>65.496683016334131</c:v>
                </c:pt>
                <c:pt idx="1032">
                  <c:v>65.496683016334131</c:v>
                </c:pt>
                <c:pt idx="1033">
                  <c:v>65.496683016334131</c:v>
                </c:pt>
                <c:pt idx="1034">
                  <c:v>65.496683016334131</c:v>
                </c:pt>
                <c:pt idx="1035">
                  <c:v>65.496683016334131</c:v>
                </c:pt>
                <c:pt idx="1036">
                  <c:v>65.386094762701106</c:v>
                </c:pt>
                <c:pt idx="1037">
                  <c:v>65.386094762701106</c:v>
                </c:pt>
                <c:pt idx="1038">
                  <c:v>65.386094762701106</c:v>
                </c:pt>
                <c:pt idx="1039">
                  <c:v>65.386094762701106</c:v>
                </c:pt>
                <c:pt idx="1040">
                  <c:v>65.386094762701106</c:v>
                </c:pt>
                <c:pt idx="1041">
                  <c:v>65.386094762701106</c:v>
                </c:pt>
                <c:pt idx="1042">
                  <c:v>65.386094762701106</c:v>
                </c:pt>
                <c:pt idx="1043">
                  <c:v>65.386094762701106</c:v>
                </c:pt>
                <c:pt idx="1044">
                  <c:v>65.386094762701106</c:v>
                </c:pt>
                <c:pt idx="1045">
                  <c:v>65.386094762701106</c:v>
                </c:pt>
                <c:pt idx="1046">
                  <c:v>65.386094762701106</c:v>
                </c:pt>
                <c:pt idx="1047">
                  <c:v>65.386094762701106</c:v>
                </c:pt>
                <c:pt idx="1048">
                  <c:v>65.386094762701106</c:v>
                </c:pt>
                <c:pt idx="1049">
                  <c:v>65.27550650906808</c:v>
                </c:pt>
                <c:pt idx="1050">
                  <c:v>65.27550650906808</c:v>
                </c:pt>
                <c:pt idx="1051">
                  <c:v>65.27550650906808</c:v>
                </c:pt>
                <c:pt idx="1052">
                  <c:v>65.27550650906808</c:v>
                </c:pt>
                <c:pt idx="1053">
                  <c:v>65.27550650906808</c:v>
                </c:pt>
                <c:pt idx="1054">
                  <c:v>65.27550650906808</c:v>
                </c:pt>
                <c:pt idx="1055">
                  <c:v>65.27550650906808</c:v>
                </c:pt>
                <c:pt idx="1056">
                  <c:v>65.27550650906808</c:v>
                </c:pt>
                <c:pt idx="1057">
                  <c:v>65.27550650906808</c:v>
                </c:pt>
                <c:pt idx="1058">
                  <c:v>65.164918255435069</c:v>
                </c:pt>
                <c:pt idx="1059">
                  <c:v>65.164918255435069</c:v>
                </c:pt>
                <c:pt idx="1060">
                  <c:v>65.164918255435069</c:v>
                </c:pt>
                <c:pt idx="1061">
                  <c:v>65.164918255435069</c:v>
                </c:pt>
                <c:pt idx="1062">
                  <c:v>65.054330001802043</c:v>
                </c:pt>
                <c:pt idx="1063">
                  <c:v>65.054330001802043</c:v>
                </c:pt>
                <c:pt idx="1064">
                  <c:v>65.054330001802043</c:v>
                </c:pt>
                <c:pt idx="1065">
                  <c:v>65.054330001802043</c:v>
                </c:pt>
                <c:pt idx="1066">
                  <c:v>65.054330001802043</c:v>
                </c:pt>
                <c:pt idx="1067">
                  <c:v>65.054330001802043</c:v>
                </c:pt>
                <c:pt idx="1068">
                  <c:v>65.054330001802043</c:v>
                </c:pt>
                <c:pt idx="1069">
                  <c:v>65.054330001802043</c:v>
                </c:pt>
                <c:pt idx="1070">
                  <c:v>64.943741748169018</c:v>
                </c:pt>
                <c:pt idx="1071">
                  <c:v>64.943741748169018</c:v>
                </c:pt>
                <c:pt idx="1072">
                  <c:v>64.943741748169018</c:v>
                </c:pt>
                <c:pt idx="1073">
                  <c:v>64.943741748169018</c:v>
                </c:pt>
                <c:pt idx="1074">
                  <c:v>64.943741748169018</c:v>
                </c:pt>
                <c:pt idx="1075">
                  <c:v>64.943741748169018</c:v>
                </c:pt>
                <c:pt idx="1076">
                  <c:v>64.943741748169018</c:v>
                </c:pt>
                <c:pt idx="1077">
                  <c:v>64.833153494536006</c:v>
                </c:pt>
                <c:pt idx="1078">
                  <c:v>64.833153494536006</c:v>
                </c:pt>
                <c:pt idx="1079">
                  <c:v>64.833153494536006</c:v>
                </c:pt>
                <c:pt idx="1080">
                  <c:v>64.833153494536006</c:v>
                </c:pt>
                <c:pt idx="1081">
                  <c:v>64.833153494536006</c:v>
                </c:pt>
                <c:pt idx="1082">
                  <c:v>64.833153494536006</c:v>
                </c:pt>
                <c:pt idx="1083">
                  <c:v>64.833153494536006</c:v>
                </c:pt>
                <c:pt idx="1084">
                  <c:v>64.833153494536006</c:v>
                </c:pt>
                <c:pt idx="1085">
                  <c:v>64.722565240902981</c:v>
                </c:pt>
                <c:pt idx="1086">
                  <c:v>64.722565240902981</c:v>
                </c:pt>
                <c:pt idx="1087">
                  <c:v>64.722565240902981</c:v>
                </c:pt>
                <c:pt idx="1088">
                  <c:v>64.722565240902981</c:v>
                </c:pt>
                <c:pt idx="1089">
                  <c:v>64.722565240902981</c:v>
                </c:pt>
                <c:pt idx="1090">
                  <c:v>64.722565240902981</c:v>
                </c:pt>
                <c:pt idx="1091">
                  <c:v>64.722565240902981</c:v>
                </c:pt>
                <c:pt idx="1092">
                  <c:v>64.722565240902981</c:v>
                </c:pt>
                <c:pt idx="1093">
                  <c:v>64.722565240902981</c:v>
                </c:pt>
                <c:pt idx="1094">
                  <c:v>64.722565240902981</c:v>
                </c:pt>
                <c:pt idx="1095">
                  <c:v>64.722565240902981</c:v>
                </c:pt>
                <c:pt idx="1096">
                  <c:v>64.722565240902981</c:v>
                </c:pt>
                <c:pt idx="1097">
                  <c:v>64.722565240902981</c:v>
                </c:pt>
                <c:pt idx="1098">
                  <c:v>64.722565240902981</c:v>
                </c:pt>
                <c:pt idx="1099">
                  <c:v>64.722565240902981</c:v>
                </c:pt>
                <c:pt idx="1100">
                  <c:v>64.722565240902981</c:v>
                </c:pt>
                <c:pt idx="1101">
                  <c:v>64.611976987269955</c:v>
                </c:pt>
                <c:pt idx="1102">
                  <c:v>64.611976987269955</c:v>
                </c:pt>
                <c:pt idx="1103">
                  <c:v>64.611976987269955</c:v>
                </c:pt>
                <c:pt idx="1104">
                  <c:v>64.611976987269955</c:v>
                </c:pt>
                <c:pt idx="1105">
                  <c:v>64.611976987269955</c:v>
                </c:pt>
                <c:pt idx="1106">
                  <c:v>64.611976987269955</c:v>
                </c:pt>
                <c:pt idx="1107">
                  <c:v>64.611976987269955</c:v>
                </c:pt>
                <c:pt idx="1108">
                  <c:v>64.611976987269955</c:v>
                </c:pt>
                <c:pt idx="1109">
                  <c:v>64.611976987269955</c:v>
                </c:pt>
                <c:pt idx="1110">
                  <c:v>64.611976987269955</c:v>
                </c:pt>
                <c:pt idx="1111">
                  <c:v>64.611976987269955</c:v>
                </c:pt>
                <c:pt idx="1112">
                  <c:v>64.611976987269955</c:v>
                </c:pt>
                <c:pt idx="1113">
                  <c:v>64.501388733636944</c:v>
                </c:pt>
                <c:pt idx="1114">
                  <c:v>64.501388733636944</c:v>
                </c:pt>
                <c:pt idx="1115">
                  <c:v>64.501388733636944</c:v>
                </c:pt>
                <c:pt idx="1116">
                  <c:v>64.501388733636944</c:v>
                </c:pt>
                <c:pt idx="1117">
                  <c:v>64.501388733636944</c:v>
                </c:pt>
                <c:pt idx="1118">
                  <c:v>64.501388733636944</c:v>
                </c:pt>
                <c:pt idx="1119">
                  <c:v>64.501388733636944</c:v>
                </c:pt>
                <c:pt idx="1120">
                  <c:v>64.501388733636944</c:v>
                </c:pt>
                <c:pt idx="1121">
                  <c:v>64.501388733636944</c:v>
                </c:pt>
                <c:pt idx="1122">
                  <c:v>64.501388733636944</c:v>
                </c:pt>
                <c:pt idx="1123">
                  <c:v>64.390800480003918</c:v>
                </c:pt>
                <c:pt idx="1124">
                  <c:v>64.390800480003918</c:v>
                </c:pt>
                <c:pt idx="1125">
                  <c:v>64.390800480003918</c:v>
                </c:pt>
                <c:pt idx="1126">
                  <c:v>64.390800480003918</c:v>
                </c:pt>
                <c:pt idx="1127">
                  <c:v>64.390800480003918</c:v>
                </c:pt>
                <c:pt idx="1128">
                  <c:v>64.390800480003918</c:v>
                </c:pt>
                <c:pt idx="1129">
                  <c:v>64.390800480003918</c:v>
                </c:pt>
                <c:pt idx="1130">
                  <c:v>64.390800480003918</c:v>
                </c:pt>
                <c:pt idx="1131">
                  <c:v>64.280212226370892</c:v>
                </c:pt>
                <c:pt idx="1132">
                  <c:v>64.280212226370892</c:v>
                </c:pt>
                <c:pt idx="1133">
                  <c:v>64.280212226370892</c:v>
                </c:pt>
                <c:pt idx="1134">
                  <c:v>64.280212226370892</c:v>
                </c:pt>
                <c:pt idx="1135">
                  <c:v>64.280212226370892</c:v>
                </c:pt>
                <c:pt idx="1136">
                  <c:v>64.280212226370892</c:v>
                </c:pt>
                <c:pt idx="1137">
                  <c:v>64.280212226370892</c:v>
                </c:pt>
                <c:pt idx="1138">
                  <c:v>64.280212226370892</c:v>
                </c:pt>
                <c:pt idx="1139">
                  <c:v>64.280212226370892</c:v>
                </c:pt>
                <c:pt idx="1140">
                  <c:v>64.280212226370892</c:v>
                </c:pt>
                <c:pt idx="1141">
                  <c:v>64.280212226370892</c:v>
                </c:pt>
                <c:pt idx="1142">
                  <c:v>64.280212226370892</c:v>
                </c:pt>
                <c:pt idx="1143">
                  <c:v>64.169623972737881</c:v>
                </c:pt>
                <c:pt idx="1144">
                  <c:v>64.169623972737881</c:v>
                </c:pt>
                <c:pt idx="1145">
                  <c:v>64.169623972737881</c:v>
                </c:pt>
                <c:pt idx="1146">
                  <c:v>64.169623972737881</c:v>
                </c:pt>
                <c:pt idx="1147">
                  <c:v>64.169623972737881</c:v>
                </c:pt>
                <c:pt idx="1148">
                  <c:v>64.169623972737881</c:v>
                </c:pt>
                <c:pt idx="1149">
                  <c:v>64.169623972737881</c:v>
                </c:pt>
                <c:pt idx="1150">
                  <c:v>64.059035719104855</c:v>
                </c:pt>
                <c:pt idx="1151">
                  <c:v>64.059035719104855</c:v>
                </c:pt>
                <c:pt idx="1152">
                  <c:v>64.059035719104855</c:v>
                </c:pt>
                <c:pt idx="1153">
                  <c:v>64.059035719104855</c:v>
                </c:pt>
                <c:pt idx="1154">
                  <c:v>64.059035719104855</c:v>
                </c:pt>
                <c:pt idx="1155">
                  <c:v>64.059035719104855</c:v>
                </c:pt>
                <c:pt idx="1156">
                  <c:v>64.059035719104855</c:v>
                </c:pt>
                <c:pt idx="1157">
                  <c:v>64.059035719104855</c:v>
                </c:pt>
                <c:pt idx="1158">
                  <c:v>64.059035719104855</c:v>
                </c:pt>
                <c:pt idx="1159">
                  <c:v>63.94844746547183</c:v>
                </c:pt>
                <c:pt idx="1160">
                  <c:v>63.94844746547183</c:v>
                </c:pt>
                <c:pt idx="1161">
                  <c:v>63.94844746547183</c:v>
                </c:pt>
                <c:pt idx="1162">
                  <c:v>63.94844746547183</c:v>
                </c:pt>
                <c:pt idx="1163">
                  <c:v>63.94844746547183</c:v>
                </c:pt>
                <c:pt idx="1164">
                  <c:v>63.94844746547183</c:v>
                </c:pt>
                <c:pt idx="1165">
                  <c:v>63.94844746547183</c:v>
                </c:pt>
                <c:pt idx="1166">
                  <c:v>63.94844746547183</c:v>
                </c:pt>
                <c:pt idx="1167">
                  <c:v>63.837859211838818</c:v>
                </c:pt>
                <c:pt idx="1168">
                  <c:v>63.837859211838818</c:v>
                </c:pt>
                <c:pt idx="1169">
                  <c:v>63.837859211838818</c:v>
                </c:pt>
                <c:pt idx="1170">
                  <c:v>63.837859211838818</c:v>
                </c:pt>
                <c:pt idx="1171">
                  <c:v>63.837859211838818</c:v>
                </c:pt>
                <c:pt idx="1172">
                  <c:v>63.837859211838818</c:v>
                </c:pt>
                <c:pt idx="1173">
                  <c:v>63.727270958205793</c:v>
                </c:pt>
                <c:pt idx="1174">
                  <c:v>63.727270958205793</c:v>
                </c:pt>
                <c:pt idx="1175">
                  <c:v>63.727270958205793</c:v>
                </c:pt>
                <c:pt idx="1176">
                  <c:v>63.727270958205793</c:v>
                </c:pt>
                <c:pt idx="1177">
                  <c:v>63.727270958205793</c:v>
                </c:pt>
                <c:pt idx="1178">
                  <c:v>63.727270958205793</c:v>
                </c:pt>
                <c:pt idx="1179">
                  <c:v>63.727270958205793</c:v>
                </c:pt>
                <c:pt idx="1180">
                  <c:v>63.616682704572767</c:v>
                </c:pt>
                <c:pt idx="1181">
                  <c:v>63.616682704572767</c:v>
                </c:pt>
                <c:pt idx="1182">
                  <c:v>63.616682704572767</c:v>
                </c:pt>
                <c:pt idx="1183">
                  <c:v>63.616682704572767</c:v>
                </c:pt>
                <c:pt idx="1184">
                  <c:v>63.616682704572767</c:v>
                </c:pt>
                <c:pt idx="1185">
                  <c:v>63.616682704572767</c:v>
                </c:pt>
                <c:pt idx="1186">
                  <c:v>63.616682704572767</c:v>
                </c:pt>
                <c:pt idx="1187">
                  <c:v>63.616682704572767</c:v>
                </c:pt>
                <c:pt idx="1188">
                  <c:v>63.616682704572767</c:v>
                </c:pt>
                <c:pt idx="1189">
                  <c:v>63.616682704572767</c:v>
                </c:pt>
                <c:pt idx="1190">
                  <c:v>63.616682704572767</c:v>
                </c:pt>
                <c:pt idx="1191">
                  <c:v>63.616682704572767</c:v>
                </c:pt>
                <c:pt idx="1192">
                  <c:v>63.616682704572767</c:v>
                </c:pt>
                <c:pt idx="1193">
                  <c:v>63.616682704572767</c:v>
                </c:pt>
                <c:pt idx="1194">
                  <c:v>63.506094450939756</c:v>
                </c:pt>
                <c:pt idx="1195">
                  <c:v>63.506094450939756</c:v>
                </c:pt>
                <c:pt idx="1196">
                  <c:v>63.506094450939756</c:v>
                </c:pt>
                <c:pt idx="1197">
                  <c:v>63.506094450939756</c:v>
                </c:pt>
                <c:pt idx="1198">
                  <c:v>63.506094450939756</c:v>
                </c:pt>
                <c:pt idx="1199">
                  <c:v>63.506094450939756</c:v>
                </c:pt>
                <c:pt idx="1200">
                  <c:v>63.506094450939756</c:v>
                </c:pt>
                <c:pt idx="1201">
                  <c:v>63.39550619730673</c:v>
                </c:pt>
                <c:pt idx="1202">
                  <c:v>63.39550619730673</c:v>
                </c:pt>
                <c:pt idx="1203">
                  <c:v>63.39550619730673</c:v>
                </c:pt>
                <c:pt idx="1204">
                  <c:v>63.39550619730673</c:v>
                </c:pt>
                <c:pt idx="1205">
                  <c:v>63.39550619730673</c:v>
                </c:pt>
                <c:pt idx="1206">
                  <c:v>63.39550619730673</c:v>
                </c:pt>
                <c:pt idx="1207">
                  <c:v>63.39550619730673</c:v>
                </c:pt>
                <c:pt idx="1208">
                  <c:v>63.39550619730673</c:v>
                </c:pt>
                <c:pt idx="1209">
                  <c:v>63.39550619730673</c:v>
                </c:pt>
                <c:pt idx="1210">
                  <c:v>63.39550619730673</c:v>
                </c:pt>
                <c:pt idx="1211">
                  <c:v>63.39550619730673</c:v>
                </c:pt>
                <c:pt idx="1212">
                  <c:v>63.39550619730673</c:v>
                </c:pt>
                <c:pt idx="1213">
                  <c:v>63.284917943673705</c:v>
                </c:pt>
                <c:pt idx="1214">
                  <c:v>63.284917943673705</c:v>
                </c:pt>
                <c:pt idx="1215">
                  <c:v>63.284917943673705</c:v>
                </c:pt>
                <c:pt idx="1216">
                  <c:v>63.284917943673705</c:v>
                </c:pt>
                <c:pt idx="1217">
                  <c:v>63.284917943673705</c:v>
                </c:pt>
                <c:pt idx="1218">
                  <c:v>63.284917943673705</c:v>
                </c:pt>
                <c:pt idx="1219">
                  <c:v>63.284917943673705</c:v>
                </c:pt>
                <c:pt idx="1220">
                  <c:v>63.284917943673705</c:v>
                </c:pt>
                <c:pt idx="1221">
                  <c:v>63.284917943673705</c:v>
                </c:pt>
                <c:pt idx="1222">
                  <c:v>63.284917943673705</c:v>
                </c:pt>
                <c:pt idx="1223">
                  <c:v>63.284917943673705</c:v>
                </c:pt>
                <c:pt idx="1224">
                  <c:v>63.284917943673705</c:v>
                </c:pt>
                <c:pt idx="1225">
                  <c:v>63.284917943673705</c:v>
                </c:pt>
                <c:pt idx="1226">
                  <c:v>63.284917943673705</c:v>
                </c:pt>
                <c:pt idx="1227">
                  <c:v>63.284917943673705</c:v>
                </c:pt>
                <c:pt idx="1228">
                  <c:v>63.284917943673705</c:v>
                </c:pt>
                <c:pt idx="1229">
                  <c:v>63.284917943673705</c:v>
                </c:pt>
                <c:pt idx="1230">
                  <c:v>63.174329690040693</c:v>
                </c:pt>
                <c:pt idx="1231">
                  <c:v>63.174329690040693</c:v>
                </c:pt>
                <c:pt idx="1232">
                  <c:v>63.174329690040693</c:v>
                </c:pt>
                <c:pt idx="1233">
                  <c:v>63.174329690040693</c:v>
                </c:pt>
                <c:pt idx="1234">
                  <c:v>63.174329690040693</c:v>
                </c:pt>
                <c:pt idx="1235">
                  <c:v>63.174329690040693</c:v>
                </c:pt>
                <c:pt idx="1236">
                  <c:v>63.174329690040693</c:v>
                </c:pt>
                <c:pt idx="1237">
                  <c:v>63.063741436407668</c:v>
                </c:pt>
                <c:pt idx="1238">
                  <c:v>63.063741436407668</c:v>
                </c:pt>
                <c:pt idx="1239">
                  <c:v>63.063741436407668</c:v>
                </c:pt>
                <c:pt idx="1240">
                  <c:v>63.063741436407668</c:v>
                </c:pt>
                <c:pt idx="1241">
                  <c:v>63.063741436407668</c:v>
                </c:pt>
                <c:pt idx="1242">
                  <c:v>63.063741436407668</c:v>
                </c:pt>
                <c:pt idx="1243">
                  <c:v>63.063741436407668</c:v>
                </c:pt>
                <c:pt idx="1244">
                  <c:v>63.063741436407668</c:v>
                </c:pt>
                <c:pt idx="1245">
                  <c:v>62.953153182774642</c:v>
                </c:pt>
                <c:pt idx="1246">
                  <c:v>62.953153182774642</c:v>
                </c:pt>
                <c:pt idx="1247">
                  <c:v>62.953153182774642</c:v>
                </c:pt>
                <c:pt idx="1248">
                  <c:v>62.953153182774642</c:v>
                </c:pt>
                <c:pt idx="1249">
                  <c:v>62.953153182774642</c:v>
                </c:pt>
                <c:pt idx="1250">
                  <c:v>62.953153182774642</c:v>
                </c:pt>
                <c:pt idx="1251">
                  <c:v>62.953153182774642</c:v>
                </c:pt>
                <c:pt idx="1252">
                  <c:v>62.953153182774642</c:v>
                </c:pt>
                <c:pt idx="1253">
                  <c:v>62.953153182774642</c:v>
                </c:pt>
                <c:pt idx="1254">
                  <c:v>62.953153182774642</c:v>
                </c:pt>
                <c:pt idx="1255">
                  <c:v>62.953153182774642</c:v>
                </c:pt>
                <c:pt idx="1256">
                  <c:v>62.953153182774642</c:v>
                </c:pt>
                <c:pt idx="1257">
                  <c:v>62.953153182774642</c:v>
                </c:pt>
                <c:pt idx="1258">
                  <c:v>62.953153182774642</c:v>
                </c:pt>
                <c:pt idx="1259">
                  <c:v>62.953153182774642</c:v>
                </c:pt>
                <c:pt idx="1260">
                  <c:v>62.842564929141631</c:v>
                </c:pt>
                <c:pt idx="1261">
                  <c:v>62.842564929141631</c:v>
                </c:pt>
                <c:pt idx="1262">
                  <c:v>62.842564929141631</c:v>
                </c:pt>
                <c:pt idx="1263">
                  <c:v>62.842564929141631</c:v>
                </c:pt>
                <c:pt idx="1264">
                  <c:v>62.842564929141631</c:v>
                </c:pt>
                <c:pt idx="1265">
                  <c:v>62.842564929141631</c:v>
                </c:pt>
                <c:pt idx="1266">
                  <c:v>62.842564929141631</c:v>
                </c:pt>
                <c:pt idx="1267">
                  <c:v>62.842564929141631</c:v>
                </c:pt>
                <c:pt idx="1268">
                  <c:v>62.842564929141631</c:v>
                </c:pt>
                <c:pt idx="1269">
                  <c:v>62.842564929141631</c:v>
                </c:pt>
                <c:pt idx="1270">
                  <c:v>62.731976675508605</c:v>
                </c:pt>
                <c:pt idx="1271">
                  <c:v>62.731976675508605</c:v>
                </c:pt>
                <c:pt idx="1272">
                  <c:v>62.731976675508605</c:v>
                </c:pt>
                <c:pt idx="1273">
                  <c:v>62.731976675508605</c:v>
                </c:pt>
                <c:pt idx="1274">
                  <c:v>62.731976675508605</c:v>
                </c:pt>
                <c:pt idx="1275">
                  <c:v>62.731976675508605</c:v>
                </c:pt>
                <c:pt idx="1276">
                  <c:v>62.731976675508605</c:v>
                </c:pt>
                <c:pt idx="1277">
                  <c:v>62.731976675508605</c:v>
                </c:pt>
                <c:pt idx="1278">
                  <c:v>62.731976675508605</c:v>
                </c:pt>
                <c:pt idx="1279">
                  <c:v>62.731976675508605</c:v>
                </c:pt>
                <c:pt idx="1280">
                  <c:v>62.621388421875579</c:v>
                </c:pt>
                <c:pt idx="1281">
                  <c:v>62.621388421875579</c:v>
                </c:pt>
                <c:pt idx="1282">
                  <c:v>62.621388421875579</c:v>
                </c:pt>
                <c:pt idx="1283">
                  <c:v>62.621388421875579</c:v>
                </c:pt>
                <c:pt idx="1284">
                  <c:v>62.621388421875579</c:v>
                </c:pt>
                <c:pt idx="1285">
                  <c:v>62.621388421875579</c:v>
                </c:pt>
                <c:pt idx="1286">
                  <c:v>62.621388421875579</c:v>
                </c:pt>
                <c:pt idx="1287">
                  <c:v>62.621388421875579</c:v>
                </c:pt>
                <c:pt idx="1288">
                  <c:v>62.510800168242568</c:v>
                </c:pt>
                <c:pt idx="1289">
                  <c:v>62.510800168242568</c:v>
                </c:pt>
                <c:pt idx="1290">
                  <c:v>62.510800168242568</c:v>
                </c:pt>
                <c:pt idx="1291">
                  <c:v>62.510800168242568</c:v>
                </c:pt>
                <c:pt idx="1292">
                  <c:v>62.510800168242568</c:v>
                </c:pt>
                <c:pt idx="1293">
                  <c:v>62.510800168242568</c:v>
                </c:pt>
                <c:pt idx="1294">
                  <c:v>62.510800168242568</c:v>
                </c:pt>
                <c:pt idx="1295">
                  <c:v>62.510800168242568</c:v>
                </c:pt>
                <c:pt idx="1296">
                  <c:v>62.510800168242568</c:v>
                </c:pt>
                <c:pt idx="1297">
                  <c:v>62.510800168242568</c:v>
                </c:pt>
                <c:pt idx="1298">
                  <c:v>62.510800168242568</c:v>
                </c:pt>
                <c:pt idx="1299">
                  <c:v>62.400211914609542</c:v>
                </c:pt>
                <c:pt idx="1300">
                  <c:v>62.400211914609542</c:v>
                </c:pt>
                <c:pt idx="1301">
                  <c:v>62.400211914609542</c:v>
                </c:pt>
                <c:pt idx="1302">
                  <c:v>62.400211914609542</c:v>
                </c:pt>
                <c:pt idx="1303">
                  <c:v>62.400211914609542</c:v>
                </c:pt>
                <c:pt idx="1304">
                  <c:v>62.400211914609542</c:v>
                </c:pt>
                <c:pt idx="1305">
                  <c:v>62.400211914609542</c:v>
                </c:pt>
                <c:pt idx="1306">
                  <c:v>62.400211914609542</c:v>
                </c:pt>
                <c:pt idx="1307">
                  <c:v>62.400211914609542</c:v>
                </c:pt>
                <c:pt idx="1308">
                  <c:v>62.400211914609542</c:v>
                </c:pt>
                <c:pt idx="1309">
                  <c:v>62.400211914609542</c:v>
                </c:pt>
                <c:pt idx="1310">
                  <c:v>62.289623660976517</c:v>
                </c:pt>
                <c:pt idx="1311">
                  <c:v>62.289623660976517</c:v>
                </c:pt>
                <c:pt idx="1312">
                  <c:v>62.289623660976517</c:v>
                </c:pt>
                <c:pt idx="1313">
                  <c:v>62.289623660976517</c:v>
                </c:pt>
                <c:pt idx="1314">
                  <c:v>62.289623660976517</c:v>
                </c:pt>
                <c:pt idx="1315">
                  <c:v>62.289623660976517</c:v>
                </c:pt>
                <c:pt idx="1316">
                  <c:v>62.289623660976517</c:v>
                </c:pt>
                <c:pt idx="1317">
                  <c:v>62.289623660976517</c:v>
                </c:pt>
                <c:pt idx="1318">
                  <c:v>62.289623660976517</c:v>
                </c:pt>
                <c:pt idx="1319">
                  <c:v>62.289623660976517</c:v>
                </c:pt>
                <c:pt idx="1320">
                  <c:v>62.289623660976517</c:v>
                </c:pt>
                <c:pt idx="1321">
                  <c:v>62.289623660976517</c:v>
                </c:pt>
                <c:pt idx="1322">
                  <c:v>62.289623660976517</c:v>
                </c:pt>
                <c:pt idx="1323">
                  <c:v>62.179035407343505</c:v>
                </c:pt>
                <c:pt idx="1324">
                  <c:v>62.179035407343505</c:v>
                </c:pt>
                <c:pt idx="1325">
                  <c:v>62.179035407343505</c:v>
                </c:pt>
                <c:pt idx="1326">
                  <c:v>62.179035407343505</c:v>
                </c:pt>
                <c:pt idx="1327">
                  <c:v>62.179035407343505</c:v>
                </c:pt>
                <c:pt idx="1328">
                  <c:v>62.179035407343505</c:v>
                </c:pt>
                <c:pt idx="1329">
                  <c:v>62.179035407343505</c:v>
                </c:pt>
                <c:pt idx="1330">
                  <c:v>62.179035407343505</c:v>
                </c:pt>
                <c:pt idx="1331">
                  <c:v>62.179035407343505</c:v>
                </c:pt>
                <c:pt idx="1332">
                  <c:v>62.179035407343505</c:v>
                </c:pt>
                <c:pt idx="1333">
                  <c:v>62.179035407343505</c:v>
                </c:pt>
                <c:pt idx="1334">
                  <c:v>62.179035407343505</c:v>
                </c:pt>
                <c:pt idx="1335">
                  <c:v>62.179035407343505</c:v>
                </c:pt>
                <c:pt idx="1336">
                  <c:v>62.179035407343505</c:v>
                </c:pt>
                <c:pt idx="1337">
                  <c:v>62.06844715371048</c:v>
                </c:pt>
                <c:pt idx="1338">
                  <c:v>62.06844715371048</c:v>
                </c:pt>
                <c:pt idx="1339">
                  <c:v>62.06844715371048</c:v>
                </c:pt>
                <c:pt idx="1340">
                  <c:v>62.06844715371048</c:v>
                </c:pt>
                <c:pt idx="1341">
                  <c:v>62.06844715371048</c:v>
                </c:pt>
                <c:pt idx="1342">
                  <c:v>62.06844715371048</c:v>
                </c:pt>
                <c:pt idx="1343">
                  <c:v>62.06844715371048</c:v>
                </c:pt>
                <c:pt idx="1344">
                  <c:v>62.06844715371048</c:v>
                </c:pt>
                <c:pt idx="1345">
                  <c:v>62.06844715371048</c:v>
                </c:pt>
                <c:pt idx="1346">
                  <c:v>62.06844715371048</c:v>
                </c:pt>
                <c:pt idx="1347">
                  <c:v>62.06844715371048</c:v>
                </c:pt>
                <c:pt idx="1348">
                  <c:v>62.06844715371048</c:v>
                </c:pt>
                <c:pt idx="1349">
                  <c:v>62.06844715371048</c:v>
                </c:pt>
                <c:pt idx="1350">
                  <c:v>61.957858900077454</c:v>
                </c:pt>
                <c:pt idx="1351">
                  <c:v>61.957858900077454</c:v>
                </c:pt>
                <c:pt idx="1352">
                  <c:v>61.957858900077454</c:v>
                </c:pt>
                <c:pt idx="1353">
                  <c:v>61.957858900077454</c:v>
                </c:pt>
                <c:pt idx="1354">
                  <c:v>61.957858900077454</c:v>
                </c:pt>
                <c:pt idx="1355">
                  <c:v>61.957858900077454</c:v>
                </c:pt>
                <c:pt idx="1356">
                  <c:v>61.957858900077454</c:v>
                </c:pt>
                <c:pt idx="1357">
                  <c:v>61.957858900077454</c:v>
                </c:pt>
                <c:pt idx="1358">
                  <c:v>61.957858900077454</c:v>
                </c:pt>
                <c:pt idx="1359">
                  <c:v>61.957858900077454</c:v>
                </c:pt>
                <c:pt idx="1360">
                  <c:v>61.957858900077454</c:v>
                </c:pt>
                <c:pt idx="1361">
                  <c:v>61.957858900077454</c:v>
                </c:pt>
                <c:pt idx="1362">
                  <c:v>61.957858900077454</c:v>
                </c:pt>
                <c:pt idx="1363">
                  <c:v>61.957858900077454</c:v>
                </c:pt>
                <c:pt idx="1364">
                  <c:v>61.957858900077454</c:v>
                </c:pt>
                <c:pt idx="1365">
                  <c:v>61.957858900077454</c:v>
                </c:pt>
                <c:pt idx="1366">
                  <c:v>61.847270646444443</c:v>
                </c:pt>
                <c:pt idx="1367">
                  <c:v>61.847270646444443</c:v>
                </c:pt>
                <c:pt idx="1368">
                  <c:v>61.847270646444443</c:v>
                </c:pt>
                <c:pt idx="1369">
                  <c:v>61.847270646444443</c:v>
                </c:pt>
                <c:pt idx="1370">
                  <c:v>61.847270646444443</c:v>
                </c:pt>
                <c:pt idx="1371">
                  <c:v>61.847270646444443</c:v>
                </c:pt>
                <c:pt idx="1372">
                  <c:v>61.847270646444443</c:v>
                </c:pt>
                <c:pt idx="1373">
                  <c:v>61.847270646444443</c:v>
                </c:pt>
                <c:pt idx="1374">
                  <c:v>61.847270646444443</c:v>
                </c:pt>
                <c:pt idx="1375">
                  <c:v>61.847270646444443</c:v>
                </c:pt>
                <c:pt idx="1376">
                  <c:v>61.847270646444443</c:v>
                </c:pt>
                <c:pt idx="1377">
                  <c:v>61.736682392811417</c:v>
                </c:pt>
                <c:pt idx="1378">
                  <c:v>61.736682392811417</c:v>
                </c:pt>
                <c:pt idx="1379">
                  <c:v>61.736682392811417</c:v>
                </c:pt>
                <c:pt idx="1380">
                  <c:v>61.736682392811417</c:v>
                </c:pt>
                <c:pt idx="1381">
                  <c:v>61.736682392811417</c:v>
                </c:pt>
                <c:pt idx="1382">
                  <c:v>61.736682392811417</c:v>
                </c:pt>
                <c:pt idx="1383">
                  <c:v>61.736682392811417</c:v>
                </c:pt>
                <c:pt idx="1384">
                  <c:v>61.736682392811417</c:v>
                </c:pt>
                <c:pt idx="1385">
                  <c:v>61.736682392811417</c:v>
                </c:pt>
                <c:pt idx="1386">
                  <c:v>61.736682392811417</c:v>
                </c:pt>
                <c:pt idx="1387">
                  <c:v>61.736682392811417</c:v>
                </c:pt>
                <c:pt idx="1388">
                  <c:v>61.626094139178392</c:v>
                </c:pt>
                <c:pt idx="1389">
                  <c:v>61.626094139178392</c:v>
                </c:pt>
                <c:pt idx="1390">
                  <c:v>61.626094139178392</c:v>
                </c:pt>
                <c:pt idx="1391">
                  <c:v>61.626094139178392</c:v>
                </c:pt>
                <c:pt idx="1392">
                  <c:v>61.626094139178392</c:v>
                </c:pt>
                <c:pt idx="1393">
                  <c:v>61.626094139178392</c:v>
                </c:pt>
                <c:pt idx="1394">
                  <c:v>61.626094139178392</c:v>
                </c:pt>
                <c:pt idx="1395">
                  <c:v>61.626094139178392</c:v>
                </c:pt>
                <c:pt idx="1396">
                  <c:v>61.51550588554538</c:v>
                </c:pt>
                <c:pt idx="1397">
                  <c:v>61.51550588554538</c:v>
                </c:pt>
                <c:pt idx="1398">
                  <c:v>61.51550588554538</c:v>
                </c:pt>
                <c:pt idx="1399">
                  <c:v>61.51550588554538</c:v>
                </c:pt>
                <c:pt idx="1400">
                  <c:v>61.51550588554538</c:v>
                </c:pt>
                <c:pt idx="1401">
                  <c:v>61.51550588554538</c:v>
                </c:pt>
                <c:pt idx="1402">
                  <c:v>61.51550588554538</c:v>
                </c:pt>
                <c:pt idx="1403">
                  <c:v>61.51550588554538</c:v>
                </c:pt>
                <c:pt idx="1404">
                  <c:v>61.51550588554538</c:v>
                </c:pt>
                <c:pt idx="1405">
                  <c:v>61.404917631912355</c:v>
                </c:pt>
                <c:pt idx="1406">
                  <c:v>61.404917631912355</c:v>
                </c:pt>
                <c:pt idx="1407">
                  <c:v>61.404917631912355</c:v>
                </c:pt>
                <c:pt idx="1408">
                  <c:v>61.404917631912355</c:v>
                </c:pt>
                <c:pt idx="1409">
                  <c:v>61.404917631912355</c:v>
                </c:pt>
                <c:pt idx="1410">
                  <c:v>61.404917631912355</c:v>
                </c:pt>
                <c:pt idx="1411">
                  <c:v>61.404917631912355</c:v>
                </c:pt>
                <c:pt idx="1412">
                  <c:v>61.404917631912355</c:v>
                </c:pt>
                <c:pt idx="1413">
                  <c:v>61.404917631912355</c:v>
                </c:pt>
                <c:pt idx="1414">
                  <c:v>61.404917631912355</c:v>
                </c:pt>
                <c:pt idx="1415">
                  <c:v>61.404917631912355</c:v>
                </c:pt>
                <c:pt idx="1416">
                  <c:v>61.294329378279329</c:v>
                </c:pt>
                <c:pt idx="1417">
                  <c:v>61.294329378279329</c:v>
                </c:pt>
                <c:pt idx="1418">
                  <c:v>61.294329378279329</c:v>
                </c:pt>
                <c:pt idx="1419">
                  <c:v>61.294329378279329</c:v>
                </c:pt>
                <c:pt idx="1420">
                  <c:v>61.294329378279329</c:v>
                </c:pt>
                <c:pt idx="1421">
                  <c:v>61.294329378279329</c:v>
                </c:pt>
                <c:pt idx="1422">
                  <c:v>61.294329378279329</c:v>
                </c:pt>
                <c:pt idx="1423">
                  <c:v>61.294329378279329</c:v>
                </c:pt>
                <c:pt idx="1424">
                  <c:v>61.294329378279329</c:v>
                </c:pt>
                <c:pt idx="1425">
                  <c:v>61.183741124646318</c:v>
                </c:pt>
                <c:pt idx="1426">
                  <c:v>61.183741124646318</c:v>
                </c:pt>
                <c:pt idx="1427">
                  <c:v>61.183741124646318</c:v>
                </c:pt>
                <c:pt idx="1428">
                  <c:v>61.183741124646318</c:v>
                </c:pt>
                <c:pt idx="1429">
                  <c:v>61.183741124646318</c:v>
                </c:pt>
                <c:pt idx="1430">
                  <c:v>61.183741124646318</c:v>
                </c:pt>
                <c:pt idx="1431">
                  <c:v>61.183741124646318</c:v>
                </c:pt>
                <c:pt idx="1432">
                  <c:v>61.183741124646318</c:v>
                </c:pt>
                <c:pt idx="1433">
                  <c:v>61.183741124646318</c:v>
                </c:pt>
                <c:pt idx="1434">
                  <c:v>61.073152871013292</c:v>
                </c:pt>
                <c:pt idx="1435">
                  <c:v>61.073152871013292</c:v>
                </c:pt>
                <c:pt idx="1436">
                  <c:v>61.073152871013292</c:v>
                </c:pt>
                <c:pt idx="1437">
                  <c:v>61.073152871013292</c:v>
                </c:pt>
                <c:pt idx="1438">
                  <c:v>61.073152871013292</c:v>
                </c:pt>
                <c:pt idx="1439">
                  <c:v>60.962564617380266</c:v>
                </c:pt>
                <c:pt idx="1440">
                  <c:v>60.962564617380266</c:v>
                </c:pt>
                <c:pt idx="1441">
                  <c:v>60.962564617380266</c:v>
                </c:pt>
                <c:pt idx="1442">
                  <c:v>60.962564617380266</c:v>
                </c:pt>
                <c:pt idx="1443">
                  <c:v>60.962564617380266</c:v>
                </c:pt>
                <c:pt idx="1444">
                  <c:v>60.962564617380266</c:v>
                </c:pt>
                <c:pt idx="1445">
                  <c:v>60.962564617380266</c:v>
                </c:pt>
                <c:pt idx="1446">
                  <c:v>60.962564617380266</c:v>
                </c:pt>
                <c:pt idx="1447">
                  <c:v>60.962564617380266</c:v>
                </c:pt>
                <c:pt idx="1448">
                  <c:v>60.962564617380266</c:v>
                </c:pt>
                <c:pt idx="1449">
                  <c:v>60.962564617380266</c:v>
                </c:pt>
                <c:pt idx="1450">
                  <c:v>60.962564617380266</c:v>
                </c:pt>
                <c:pt idx="1451">
                  <c:v>60.962564617380266</c:v>
                </c:pt>
                <c:pt idx="1452">
                  <c:v>60.851976363747255</c:v>
                </c:pt>
                <c:pt idx="1453">
                  <c:v>60.851976363747255</c:v>
                </c:pt>
                <c:pt idx="1454">
                  <c:v>60.851976363747255</c:v>
                </c:pt>
                <c:pt idx="1455">
                  <c:v>60.851976363747255</c:v>
                </c:pt>
                <c:pt idx="1456">
                  <c:v>60.851976363747255</c:v>
                </c:pt>
                <c:pt idx="1457">
                  <c:v>60.851976363747255</c:v>
                </c:pt>
                <c:pt idx="1458">
                  <c:v>60.851976363747255</c:v>
                </c:pt>
                <c:pt idx="1459">
                  <c:v>60.851976363747255</c:v>
                </c:pt>
              </c:numCache>
            </c:numRef>
          </c:yVal>
          <c:smooth val="0"/>
        </c:ser>
        <c:ser>
          <c:idx val="2"/>
          <c:order val="2"/>
          <c:spPr>
            <a:ln w="25400">
              <a:solidFill>
                <a:srgbClr val="0000FF">
                  <a:lumMod val="100000"/>
                </a:srgbClr>
              </a:solidFill>
            </a:ln>
          </c:spPr>
          <c:marker>
            <c:symbol val="none"/>
          </c:marker>
          <c:xVal>
            <c:numRef>
              <c:f>'Report for Creat vs Age Parame'!$AB$2:$AB$1461</c:f>
              <c:numCache>
                <c:formatCode>General</c:formatCode>
                <c:ptCount val="1460"/>
                <c:pt idx="0">
                  <c:v>10</c:v>
                </c:pt>
                <c:pt idx="1">
                  <c:v>10</c:v>
                </c:pt>
                <c:pt idx="2">
                  <c:v>10</c:v>
                </c:pt>
                <c:pt idx="3">
                  <c:v>10</c:v>
                </c:pt>
                <c:pt idx="4">
                  <c:v>10</c:v>
                </c:pt>
                <c:pt idx="5">
                  <c:v>10</c:v>
                </c:pt>
                <c:pt idx="6">
                  <c:v>10</c:v>
                </c:pt>
                <c:pt idx="7">
                  <c:v>10</c:v>
                </c:pt>
                <c:pt idx="8">
                  <c:v>11</c:v>
                </c:pt>
                <c:pt idx="9">
                  <c:v>11</c:v>
                </c:pt>
                <c:pt idx="10">
                  <c:v>11</c:v>
                </c:pt>
                <c:pt idx="11">
                  <c:v>11</c:v>
                </c:pt>
                <c:pt idx="12">
                  <c:v>11</c:v>
                </c:pt>
                <c:pt idx="13">
                  <c:v>11</c:v>
                </c:pt>
                <c:pt idx="14">
                  <c:v>11</c:v>
                </c:pt>
                <c:pt idx="15">
                  <c:v>11</c:v>
                </c:pt>
                <c:pt idx="16">
                  <c:v>11</c:v>
                </c:pt>
                <c:pt idx="17">
                  <c:v>11</c:v>
                </c:pt>
                <c:pt idx="18">
                  <c:v>11</c:v>
                </c:pt>
                <c:pt idx="19">
                  <c:v>12</c:v>
                </c:pt>
                <c:pt idx="20">
                  <c:v>12</c:v>
                </c:pt>
                <c:pt idx="21">
                  <c:v>12</c:v>
                </c:pt>
                <c:pt idx="22">
                  <c:v>12</c:v>
                </c:pt>
                <c:pt idx="23">
                  <c:v>12</c:v>
                </c:pt>
                <c:pt idx="24">
                  <c:v>12</c:v>
                </c:pt>
                <c:pt idx="25">
                  <c:v>12</c:v>
                </c:pt>
                <c:pt idx="26">
                  <c:v>12</c:v>
                </c:pt>
                <c:pt idx="27">
                  <c:v>13</c:v>
                </c:pt>
                <c:pt idx="28">
                  <c:v>13</c:v>
                </c:pt>
                <c:pt idx="29">
                  <c:v>13</c:v>
                </c:pt>
                <c:pt idx="30">
                  <c:v>13</c:v>
                </c:pt>
                <c:pt idx="31">
                  <c:v>13</c:v>
                </c:pt>
                <c:pt idx="32">
                  <c:v>13</c:v>
                </c:pt>
                <c:pt idx="33">
                  <c:v>13</c:v>
                </c:pt>
                <c:pt idx="34">
                  <c:v>13</c:v>
                </c:pt>
                <c:pt idx="35">
                  <c:v>13</c:v>
                </c:pt>
                <c:pt idx="36">
                  <c:v>13</c:v>
                </c:pt>
                <c:pt idx="37">
                  <c:v>13</c:v>
                </c:pt>
                <c:pt idx="38">
                  <c:v>13</c:v>
                </c:pt>
                <c:pt idx="39">
                  <c:v>13</c:v>
                </c:pt>
                <c:pt idx="40">
                  <c:v>14</c:v>
                </c:pt>
                <c:pt idx="41">
                  <c:v>14</c:v>
                </c:pt>
                <c:pt idx="42">
                  <c:v>14</c:v>
                </c:pt>
                <c:pt idx="43">
                  <c:v>14</c:v>
                </c:pt>
                <c:pt idx="44">
                  <c:v>14</c:v>
                </c:pt>
                <c:pt idx="45">
                  <c:v>14</c:v>
                </c:pt>
                <c:pt idx="46">
                  <c:v>14</c:v>
                </c:pt>
                <c:pt idx="47">
                  <c:v>14</c:v>
                </c:pt>
                <c:pt idx="48">
                  <c:v>14</c:v>
                </c:pt>
                <c:pt idx="49">
                  <c:v>14</c:v>
                </c:pt>
                <c:pt idx="50">
                  <c:v>14</c:v>
                </c:pt>
                <c:pt idx="51">
                  <c:v>15</c:v>
                </c:pt>
                <c:pt idx="52">
                  <c:v>15</c:v>
                </c:pt>
                <c:pt idx="53">
                  <c:v>15</c:v>
                </c:pt>
                <c:pt idx="54">
                  <c:v>15</c:v>
                </c:pt>
                <c:pt idx="55">
                  <c:v>15</c:v>
                </c:pt>
                <c:pt idx="56">
                  <c:v>15</c:v>
                </c:pt>
                <c:pt idx="57">
                  <c:v>15</c:v>
                </c:pt>
                <c:pt idx="58">
                  <c:v>15</c:v>
                </c:pt>
                <c:pt idx="59">
                  <c:v>15</c:v>
                </c:pt>
                <c:pt idx="60">
                  <c:v>15</c:v>
                </c:pt>
                <c:pt idx="61">
                  <c:v>15</c:v>
                </c:pt>
                <c:pt idx="62">
                  <c:v>16</c:v>
                </c:pt>
                <c:pt idx="63">
                  <c:v>16</c:v>
                </c:pt>
                <c:pt idx="64">
                  <c:v>16</c:v>
                </c:pt>
                <c:pt idx="65">
                  <c:v>16</c:v>
                </c:pt>
                <c:pt idx="66">
                  <c:v>16</c:v>
                </c:pt>
                <c:pt idx="67">
                  <c:v>16</c:v>
                </c:pt>
                <c:pt idx="68">
                  <c:v>16</c:v>
                </c:pt>
                <c:pt idx="69">
                  <c:v>16</c:v>
                </c:pt>
                <c:pt idx="70">
                  <c:v>16</c:v>
                </c:pt>
                <c:pt idx="71">
                  <c:v>16</c:v>
                </c:pt>
                <c:pt idx="72">
                  <c:v>16</c:v>
                </c:pt>
                <c:pt idx="73">
                  <c:v>16</c:v>
                </c:pt>
                <c:pt idx="74">
                  <c:v>16</c:v>
                </c:pt>
                <c:pt idx="75">
                  <c:v>17</c:v>
                </c:pt>
                <c:pt idx="76">
                  <c:v>17</c:v>
                </c:pt>
                <c:pt idx="77">
                  <c:v>17</c:v>
                </c:pt>
                <c:pt idx="78">
                  <c:v>17</c:v>
                </c:pt>
                <c:pt idx="79">
                  <c:v>17</c:v>
                </c:pt>
                <c:pt idx="80">
                  <c:v>17</c:v>
                </c:pt>
                <c:pt idx="81">
                  <c:v>17</c:v>
                </c:pt>
                <c:pt idx="82">
                  <c:v>17</c:v>
                </c:pt>
                <c:pt idx="83">
                  <c:v>17</c:v>
                </c:pt>
                <c:pt idx="84">
                  <c:v>18</c:v>
                </c:pt>
                <c:pt idx="85">
                  <c:v>18</c:v>
                </c:pt>
                <c:pt idx="86">
                  <c:v>18</c:v>
                </c:pt>
                <c:pt idx="87">
                  <c:v>18</c:v>
                </c:pt>
                <c:pt idx="88">
                  <c:v>18</c:v>
                </c:pt>
                <c:pt idx="89">
                  <c:v>18</c:v>
                </c:pt>
                <c:pt idx="90">
                  <c:v>18</c:v>
                </c:pt>
                <c:pt idx="91">
                  <c:v>19</c:v>
                </c:pt>
                <c:pt idx="92">
                  <c:v>19</c:v>
                </c:pt>
                <c:pt idx="93">
                  <c:v>19</c:v>
                </c:pt>
                <c:pt idx="94">
                  <c:v>19</c:v>
                </c:pt>
                <c:pt idx="95">
                  <c:v>19</c:v>
                </c:pt>
                <c:pt idx="96">
                  <c:v>19</c:v>
                </c:pt>
                <c:pt idx="97">
                  <c:v>19</c:v>
                </c:pt>
                <c:pt idx="98">
                  <c:v>19</c:v>
                </c:pt>
                <c:pt idx="99">
                  <c:v>19</c:v>
                </c:pt>
                <c:pt idx="100">
                  <c:v>19</c:v>
                </c:pt>
                <c:pt idx="101">
                  <c:v>19</c:v>
                </c:pt>
                <c:pt idx="102">
                  <c:v>19</c:v>
                </c:pt>
                <c:pt idx="103">
                  <c:v>19</c:v>
                </c:pt>
                <c:pt idx="104">
                  <c:v>19</c:v>
                </c:pt>
                <c:pt idx="105">
                  <c:v>20</c:v>
                </c:pt>
                <c:pt idx="106">
                  <c:v>20</c:v>
                </c:pt>
                <c:pt idx="107">
                  <c:v>20</c:v>
                </c:pt>
                <c:pt idx="108">
                  <c:v>20</c:v>
                </c:pt>
                <c:pt idx="109">
                  <c:v>20</c:v>
                </c:pt>
                <c:pt idx="110">
                  <c:v>20</c:v>
                </c:pt>
                <c:pt idx="111">
                  <c:v>20</c:v>
                </c:pt>
                <c:pt idx="112">
                  <c:v>20</c:v>
                </c:pt>
                <c:pt idx="113">
                  <c:v>20</c:v>
                </c:pt>
                <c:pt idx="114">
                  <c:v>20</c:v>
                </c:pt>
                <c:pt idx="115">
                  <c:v>21</c:v>
                </c:pt>
                <c:pt idx="116">
                  <c:v>21</c:v>
                </c:pt>
                <c:pt idx="117">
                  <c:v>21</c:v>
                </c:pt>
                <c:pt idx="118">
                  <c:v>21</c:v>
                </c:pt>
                <c:pt idx="119">
                  <c:v>21</c:v>
                </c:pt>
                <c:pt idx="120">
                  <c:v>21</c:v>
                </c:pt>
                <c:pt idx="121">
                  <c:v>21</c:v>
                </c:pt>
                <c:pt idx="122">
                  <c:v>21</c:v>
                </c:pt>
                <c:pt idx="123">
                  <c:v>21</c:v>
                </c:pt>
                <c:pt idx="124">
                  <c:v>21</c:v>
                </c:pt>
                <c:pt idx="125">
                  <c:v>21</c:v>
                </c:pt>
                <c:pt idx="126">
                  <c:v>21</c:v>
                </c:pt>
                <c:pt idx="127">
                  <c:v>22</c:v>
                </c:pt>
                <c:pt idx="128">
                  <c:v>22</c:v>
                </c:pt>
                <c:pt idx="129">
                  <c:v>22</c:v>
                </c:pt>
                <c:pt idx="130">
                  <c:v>22</c:v>
                </c:pt>
                <c:pt idx="131">
                  <c:v>22</c:v>
                </c:pt>
                <c:pt idx="132">
                  <c:v>22</c:v>
                </c:pt>
                <c:pt idx="133">
                  <c:v>22</c:v>
                </c:pt>
                <c:pt idx="134">
                  <c:v>22</c:v>
                </c:pt>
                <c:pt idx="135">
                  <c:v>23</c:v>
                </c:pt>
                <c:pt idx="136">
                  <c:v>23</c:v>
                </c:pt>
                <c:pt idx="137">
                  <c:v>23</c:v>
                </c:pt>
                <c:pt idx="138">
                  <c:v>23</c:v>
                </c:pt>
                <c:pt idx="139">
                  <c:v>23</c:v>
                </c:pt>
                <c:pt idx="140">
                  <c:v>23</c:v>
                </c:pt>
                <c:pt idx="141">
                  <c:v>24</c:v>
                </c:pt>
                <c:pt idx="142">
                  <c:v>24</c:v>
                </c:pt>
                <c:pt idx="143">
                  <c:v>24</c:v>
                </c:pt>
                <c:pt idx="144">
                  <c:v>24</c:v>
                </c:pt>
                <c:pt idx="145">
                  <c:v>24</c:v>
                </c:pt>
                <c:pt idx="146">
                  <c:v>24</c:v>
                </c:pt>
                <c:pt idx="147">
                  <c:v>24</c:v>
                </c:pt>
                <c:pt idx="148">
                  <c:v>24</c:v>
                </c:pt>
                <c:pt idx="149">
                  <c:v>24</c:v>
                </c:pt>
                <c:pt idx="150">
                  <c:v>24</c:v>
                </c:pt>
                <c:pt idx="151">
                  <c:v>24</c:v>
                </c:pt>
                <c:pt idx="152">
                  <c:v>24</c:v>
                </c:pt>
                <c:pt idx="153">
                  <c:v>24</c:v>
                </c:pt>
                <c:pt idx="154">
                  <c:v>24</c:v>
                </c:pt>
                <c:pt idx="155">
                  <c:v>25</c:v>
                </c:pt>
                <c:pt idx="156">
                  <c:v>25</c:v>
                </c:pt>
                <c:pt idx="157">
                  <c:v>25</c:v>
                </c:pt>
                <c:pt idx="158">
                  <c:v>25</c:v>
                </c:pt>
                <c:pt idx="159">
                  <c:v>25</c:v>
                </c:pt>
                <c:pt idx="160">
                  <c:v>25</c:v>
                </c:pt>
                <c:pt idx="161">
                  <c:v>25</c:v>
                </c:pt>
                <c:pt idx="162">
                  <c:v>25</c:v>
                </c:pt>
                <c:pt idx="163">
                  <c:v>25</c:v>
                </c:pt>
                <c:pt idx="164">
                  <c:v>25</c:v>
                </c:pt>
                <c:pt idx="165">
                  <c:v>25</c:v>
                </c:pt>
                <c:pt idx="166">
                  <c:v>26</c:v>
                </c:pt>
                <c:pt idx="167">
                  <c:v>26</c:v>
                </c:pt>
                <c:pt idx="168">
                  <c:v>26</c:v>
                </c:pt>
                <c:pt idx="169">
                  <c:v>26</c:v>
                </c:pt>
                <c:pt idx="170">
                  <c:v>26</c:v>
                </c:pt>
                <c:pt idx="171">
                  <c:v>26</c:v>
                </c:pt>
                <c:pt idx="172">
                  <c:v>26</c:v>
                </c:pt>
                <c:pt idx="173">
                  <c:v>27</c:v>
                </c:pt>
                <c:pt idx="174">
                  <c:v>27</c:v>
                </c:pt>
                <c:pt idx="175">
                  <c:v>27</c:v>
                </c:pt>
                <c:pt idx="176">
                  <c:v>27</c:v>
                </c:pt>
                <c:pt idx="177">
                  <c:v>27</c:v>
                </c:pt>
                <c:pt idx="178">
                  <c:v>27</c:v>
                </c:pt>
                <c:pt idx="179">
                  <c:v>27</c:v>
                </c:pt>
                <c:pt idx="180">
                  <c:v>27</c:v>
                </c:pt>
                <c:pt idx="181">
                  <c:v>27</c:v>
                </c:pt>
                <c:pt idx="182">
                  <c:v>28</c:v>
                </c:pt>
                <c:pt idx="183">
                  <c:v>28</c:v>
                </c:pt>
                <c:pt idx="184">
                  <c:v>28</c:v>
                </c:pt>
                <c:pt idx="185">
                  <c:v>28</c:v>
                </c:pt>
                <c:pt idx="186">
                  <c:v>28</c:v>
                </c:pt>
                <c:pt idx="187">
                  <c:v>28</c:v>
                </c:pt>
                <c:pt idx="188">
                  <c:v>28</c:v>
                </c:pt>
                <c:pt idx="189">
                  <c:v>28</c:v>
                </c:pt>
                <c:pt idx="190">
                  <c:v>29</c:v>
                </c:pt>
                <c:pt idx="191">
                  <c:v>29</c:v>
                </c:pt>
                <c:pt idx="192">
                  <c:v>29</c:v>
                </c:pt>
                <c:pt idx="193">
                  <c:v>29</c:v>
                </c:pt>
                <c:pt idx="194">
                  <c:v>29</c:v>
                </c:pt>
                <c:pt idx="195">
                  <c:v>29</c:v>
                </c:pt>
                <c:pt idx="196">
                  <c:v>29</c:v>
                </c:pt>
                <c:pt idx="197">
                  <c:v>29</c:v>
                </c:pt>
                <c:pt idx="198">
                  <c:v>29</c:v>
                </c:pt>
                <c:pt idx="199">
                  <c:v>30</c:v>
                </c:pt>
                <c:pt idx="200">
                  <c:v>30</c:v>
                </c:pt>
                <c:pt idx="201">
                  <c:v>30</c:v>
                </c:pt>
                <c:pt idx="202">
                  <c:v>30</c:v>
                </c:pt>
                <c:pt idx="203">
                  <c:v>30</c:v>
                </c:pt>
                <c:pt idx="204">
                  <c:v>30</c:v>
                </c:pt>
                <c:pt idx="205">
                  <c:v>30</c:v>
                </c:pt>
                <c:pt idx="206">
                  <c:v>30</c:v>
                </c:pt>
                <c:pt idx="207">
                  <c:v>30</c:v>
                </c:pt>
                <c:pt idx="208">
                  <c:v>30</c:v>
                </c:pt>
                <c:pt idx="209">
                  <c:v>31</c:v>
                </c:pt>
                <c:pt idx="210">
                  <c:v>31</c:v>
                </c:pt>
                <c:pt idx="211">
                  <c:v>31</c:v>
                </c:pt>
                <c:pt idx="212">
                  <c:v>31</c:v>
                </c:pt>
                <c:pt idx="213">
                  <c:v>32</c:v>
                </c:pt>
                <c:pt idx="214">
                  <c:v>32</c:v>
                </c:pt>
                <c:pt idx="215">
                  <c:v>32</c:v>
                </c:pt>
                <c:pt idx="216">
                  <c:v>32</c:v>
                </c:pt>
                <c:pt idx="217">
                  <c:v>32</c:v>
                </c:pt>
                <c:pt idx="218">
                  <c:v>32</c:v>
                </c:pt>
                <c:pt idx="219">
                  <c:v>32</c:v>
                </c:pt>
                <c:pt idx="220">
                  <c:v>32</c:v>
                </c:pt>
                <c:pt idx="221">
                  <c:v>32</c:v>
                </c:pt>
                <c:pt idx="222">
                  <c:v>32</c:v>
                </c:pt>
                <c:pt idx="223">
                  <c:v>32</c:v>
                </c:pt>
                <c:pt idx="224">
                  <c:v>33</c:v>
                </c:pt>
                <c:pt idx="225">
                  <c:v>33</c:v>
                </c:pt>
                <c:pt idx="226">
                  <c:v>33</c:v>
                </c:pt>
                <c:pt idx="227">
                  <c:v>33</c:v>
                </c:pt>
                <c:pt idx="228">
                  <c:v>33</c:v>
                </c:pt>
                <c:pt idx="229">
                  <c:v>33</c:v>
                </c:pt>
                <c:pt idx="230">
                  <c:v>34</c:v>
                </c:pt>
                <c:pt idx="231">
                  <c:v>34</c:v>
                </c:pt>
                <c:pt idx="232">
                  <c:v>34</c:v>
                </c:pt>
                <c:pt idx="233">
                  <c:v>34</c:v>
                </c:pt>
                <c:pt idx="234">
                  <c:v>34</c:v>
                </c:pt>
                <c:pt idx="235">
                  <c:v>34</c:v>
                </c:pt>
                <c:pt idx="236">
                  <c:v>34</c:v>
                </c:pt>
                <c:pt idx="237">
                  <c:v>34</c:v>
                </c:pt>
                <c:pt idx="238">
                  <c:v>34</c:v>
                </c:pt>
                <c:pt idx="239">
                  <c:v>34</c:v>
                </c:pt>
                <c:pt idx="240">
                  <c:v>34</c:v>
                </c:pt>
                <c:pt idx="241">
                  <c:v>35</c:v>
                </c:pt>
                <c:pt idx="242">
                  <c:v>35</c:v>
                </c:pt>
                <c:pt idx="243">
                  <c:v>35</c:v>
                </c:pt>
                <c:pt idx="244">
                  <c:v>35</c:v>
                </c:pt>
                <c:pt idx="245">
                  <c:v>35</c:v>
                </c:pt>
                <c:pt idx="246">
                  <c:v>35</c:v>
                </c:pt>
                <c:pt idx="247">
                  <c:v>35</c:v>
                </c:pt>
                <c:pt idx="248">
                  <c:v>35</c:v>
                </c:pt>
                <c:pt idx="249">
                  <c:v>35</c:v>
                </c:pt>
                <c:pt idx="250">
                  <c:v>35</c:v>
                </c:pt>
                <c:pt idx="251">
                  <c:v>35</c:v>
                </c:pt>
                <c:pt idx="252">
                  <c:v>35</c:v>
                </c:pt>
                <c:pt idx="253">
                  <c:v>36</c:v>
                </c:pt>
                <c:pt idx="254">
                  <c:v>36</c:v>
                </c:pt>
                <c:pt idx="255">
                  <c:v>36</c:v>
                </c:pt>
                <c:pt idx="256">
                  <c:v>36</c:v>
                </c:pt>
                <c:pt idx="257">
                  <c:v>36</c:v>
                </c:pt>
                <c:pt idx="258">
                  <c:v>36</c:v>
                </c:pt>
                <c:pt idx="259">
                  <c:v>36</c:v>
                </c:pt>
                <c:pt idx="260">
                  <c:v>36</c:v>
                </c:pt>
                <c:pt idx="261">
                  <c:v>36</c:v>
                </c:pt>
                <c:pt idx="262">
                  <c:v>37</c:v>
                </c:pt>
                <c:pt idx="263">
                  <c:v>37</c:v>
                </c:pt>
                <c:pt idx="264">
                  <c:v>37</c:v>
                </c:pt>
                <c:pt idx="265">
                  <c:v>37</c:v>
                </c:pt>
                <c:pt idx="266">
                  <c:v>37</c:v>
                </c:pt>
                <c:pt idx="267">
                  <c:v>37</c:v>
                </c:pt>
                <c:pt idx="268">
                  <c:v>37</c:v>
                </c:pt>
                <c:pt idx="269">
                  <c:v>37</c:v>
                </c:pt>
                <c:pt idx="270">
                  <c:v>38</c:v>
                </c:pt>
                <c:pt idx="271">
                  <c:v>38</c:v>
                </c:pt>
                <c:pt idx="272">
                  <c:v>38</c:v>
                </c:pt>
                <c:pt idx="273">
                  <c:v>38</c:v>
                </c:pt>
                <c:pt idx="274">
                  <c:v>38</c:v>
                </c:pt>
                <c:pt idx="275">
                  <c:v>38</c:v>
                </c:pt>
                <c:pt idx="276">
                  <c:v>38</c:v>
                </c:pt>
                <c:pt idx="277">
                  <c:v>39</c:v>
                </c:pt>
                <c:pt idx="278">
                  <c:v>39</c:v>
                </c:pt>
                <c:pt idx="279">
                  <c:v>39</c:v>
                </c:pt>
                <c:pt idx="280">
                  <c:v>39</c:v>
                </c:pt>
                <c:pt idx="281">
                  <c:v>39</c:v>
                </c:pt>
                <c:pt idx="282">
                  <c:v>39</c:v>
                </c:pt>
                <c:pt idx="283">
                  <c:v>39</c:v>
                </c:pt>
                <c:pt idx="284">
                  <c:v>39</c:v>
                </c:pt>
                <c:pt idx="285">
                  <c:v>39</c:v>
                </c:pt>
                <c:pt idx="286">
                  <c:v>39</c:v>
                </c:pt>
                <c:pt idx="287">
                  <c:v>40</c:v>
                </c:pt>
                <c:pt idx="288">
                  <c:v>40</c:v>
                </c:pt>
                <c:pt idx="289">
                  <c:v>40</c:v>
                </c:pt>
                <c:pt idx="290">
                  <c:v>40</c:v>
                </c:pt>
                <c:pt idx="291">
                  <c:v>40</c:v>
                </c:pt>
                <c:pt idx="292">
                  <c:v>40</c:v>
                </c:pt>
                <c:pt idx="293">
                  <c:v>40</c:v>
                </c:pt>
                <c:pt idx="294">
                  <c:v>40</c:v>
                </c:pt>
                <c:pt idx="295">
                  <c:v>40</c:v>
                </c:pt>
                <c:pt idx="296">
                  <c:v>41</c:v>
                </c:pt>
                <c:pt idx="297">
                  <c:v>41</c:v>
                </c:pt>
                <c:pt idx="298">
                  <c:v>41</c:v>
                </c:pt>
                <c:pt idx="299">
                  <c:v>41</c:v>
                </c:pt>
                <c:pt idx="300">
                  <c:v>41</c:v>
                </c:pt>
                <c:pt idx="301">
                  <c:v>41</c:v>
                </c:pt>
                <c:pt idx="302">
                  <c:v>41</c:v>
                </c:pt>
                <c:pt idx="303">
                  <c:v>41</c:v>
                </c:pt>
                <c:pt idx="304">
                  <c:v>42</c:v>
                </c:pt>
                <c:pt idx="305">
                  <c:v>42</c:v>
                </c:pt>
                <c:pt idx="306">
                  <c:v>42</c:v>
                </c:pt>
                <c:pt idx="307">
                  <c:v>42</c:v>
                </c:pt>
                <c:pt idx="308">
                  <c:v>42</c:v>
                </c:pt>
                <c:pt idx="309">
                  <c:v>42</c:v>
                </c:pt>
                <c:pt idx="310">
                  <c:v>42</c:v>
                </c:pt>
                <c:pt idx="311">
                  <c:v>42</c:v>
                </c:pt>
                <c:pt idx="312">
                  <c:v>42</c:v>
                </c:pt>
                <c:pt idx="313">
                  <c:v>43</c:v>
                </c:pt>
                <c:pt idx="314">
                  <c:v>43</c:v>
                </c:pt>
                <c:pt idx="315">
                  <c:v>43</c:v>
                </c:pt>
                <c:pt idx="316">
                  <c:v>43</c:v>
                </c:pt>
                <c:pt idx="317">
                  <c:v>43</c:v>
                </c:pt>
                <c:pt idx="318">
                  <c:v>43</c:v>
                </c:pt>
                <c:pt idx="319">
                  <c:v>43</c:v>
                </c:pt>
                <c:pt idx="320">
                  <c:v>43</c:v>
                </c:pt>
                <c:pt idx="321">
                  <c:v>43</c:v>
                </c:pt>
                <c:pt idx="322">
                  <c:v>43</c:v>
                </c:pt>
                <c:pt idx="323">
                  <c:v>44</c:v>
                </c:pt>
                <c:pt idx="324">
                  <c:v>44</c:v>
                </c:pt>
                <c:pt idx="325">
                  <c:v>44</c:v>
                </c:pt>
                <c:pt idx="326">
                  <c:v>44</c:v>
                </c:pt>
                <c:pt idx="327">
                  <c:v>45</c:v>
                </c:pt>
                <c:pt idx="328">
                  <c:v>45</c:v>
                </c:pt>
                <c:pt idx="329">
                  <c:v>45</c:v>
                </c:pt>
                <c:pt idx="330">
                  <c:v>45</c:v>
                </c:pt>
                <c:pt idx="331">
                  <c:v>45</c:v>
                </c:pt>
                <c:pt idx="332">
                  <c:v>45</c:v>
                </c:pt>
                <c:pt idx="333">
                  <c:v>46</c:v>
                </c:pt>
                <c:pt idx="334">
                  <c:v>46</c:v>
                </c:pt>
                <c:pt idx="335">
                  <c:v>46</c:v>
                </c:pt>
                <c:pt idx="336">
                  <c:v>46</c:v>
                </c:pt>
                <c:pt idx="337">
                  <c:v>47</c:v>
                </c:pt>
                <c:pt idx="338">
                  <c:v>47</c:v>
                </c:pt>
                <c:pt idx="339">
                  <c:v>47</c:v>
                </c:pt>
                <c:pt idx="340">
                  <c:v>47</c:v>
                </c:pt>
                <c:pt idx="341">
                  <c:v>47</c:v>
                </c:pt>
                <c:pt idx="342">
                  <c:v>47</c:v>
                </c:pt>
                <c:pt idx="343">
                  <c:v>47</c:v>
                </c:pt>
                <c:pt idx="344">
                  <c:v>47</c:v>
                </c:pt>
                <c:pt idx="345">
                  <c:v>47</c:v>
                </c:pt>
                <c:pt idx="346">
                  <c:v>47</c:v>
                </c:pt>
                <c:pt idx="347">
                  <c:v>47</c:v>
                </c:pt>
                <c:pt idx="348">
                  <c:v>47</c:v>
                </c:pt>
                <c:pt idx="349">
                  <c:v>48</c:v>
                </c:pt>
                <c:pt idx="350">
                  <c:v>48</c:v>
                </c:pt>
                <c:pt idx="351">
                  <c:v>48</c:v>
                </c:pt>
                <c:pt idx="352">
                  <c:v>49</c:v>
                </c:pt>
                <c:pt idx="353">
                  <c:v>49</c:v>
                </c:pt>
                <c:pt idx="354">
                  <c:v>49</c:v>
                </c:pt>
                <c:pt idx="355">
                  <c:v>49</c:v>
                </c:pt>
                <c:pt idx="356">
                  <c:v>49</c:v>
                </c:pt>
                <c:pt idx="357">
                  <c:v>49</c:v>
                </c:pt>
                <c:pt idx="358">
                  <c:v>49</c:v>
                </c:pt>
                <c:pt idx="359">
                  <c:v>49</c:v>
                </c:pt>
                <c:pt idx="360">
                  <c:v>49</c:v>
                </c:pt>
                <c:pt idx="361">
                  <c:v>49</c:v>
                </c:pt>
                <c:pt idx="362">
                  <c:v>49</c:v>
                </c:pt>
                <c:pt idx="363">
                  <c:v>49</c:v>
                </c:pt>
                <c:pt idx="364">
                  <c:v>49</c:v>
                </c:pt>
                <c:pt idx="365">
                  <c:v>49</c:v>
                </c:pt>
                <c:pt idx="366">
                  <c:v>50</c:v>
                </c:pt>
                <c:pt idx="367">
                  <c:v>50</c:v>
                </c:pt>
                <c:pt idx="368">
                  <c:v>50</c:v>
                </c:pt>
                <c:pt idx="369">
                  <c:v>50</c:v>
                </c:pt>
                <c:pt idx="370">
                  <c:v>50</c:v>
                </c:pt>
                <c:pt idx="371">
                  <c:v>50</c:v>
                </c:pt>
                <c:pt idx="372">
                  <c:v>50</c:v>
                </c:pt>
                <c:pt idx="373">
                  <c:v>50</c:v>
                </c:pt>
                <c:pt idx="374">
                  <c:v>50</c:v>
                </c:pt>
                <c:pt idx="375">
                  <c:v>50</c:v>
                </c:pt>
                <c:pt idx="376">
                  <c:v>51</c:v>
                </c:pt>
                <c:pt idx="377">
                  <c:v>51</c:v>
                </c:pt>
                <c:pt idx="378">
                  <c:v>51</c:v>
                </c:pt>
                <c:pt idx="379">
                  <c:v>51</c:v>
                </c:pt>
                <c:pt idx="380">
                  <c:v>51</c:v>
                </c:pt>
                <c:pt idx="381">
                  <c:v>51</c:v>
                </c:pt>
                <c:pt idx="382">
                  <c:v>51</c:v>
                </c:pt>
                <c:pt idx="383">
                  <c:v>51</c:v>
                </c:pt>
                <c:pt idx="384">
                  <c:v>51</c:v>
                </c:pt>
                <c:pt idx="385">
                  <c:v>51</c:v>
                </c:pt>
                <c:pt idx="386">
                  <c:v>52</c:v>
                </c:pt>
                <c:pt idx="387">
                  <c:v>52</c:v>
                </c:pt>
                <c:pt idx="388">
                  <c:v>52</c:v>
                </c:pt>
                <c:pt idx="389">
                  <c:v>52</c:v>
                </c:pt>
                <c:pt idx="390">
                  <c:v>52</c:v>
                </c:pt>
                <c:pt idx="391">
                  <c:v>52</c:v>
                </c:pt>
                <c:pt idx="392">
                  <c:v>52</c:v>
                </c:pt>
                <c:pt idx="393">
                  <c:v>52</c:v>
                </c:pt>
                <c:pt idx="394">
                  <c:v>52</c:v>
                </c:pt>
                <c:pt idx="395">
                  <c:v>52</c:v>
                </c:pt>
                <c:pt idx="396">
                  <c:v>52</c:v>
                </c:pt>
                <c:pt idx="397">
                  <c:v>53</c:v>
                </c:pt>
                <c:pt idx="398">
                  <c:v>53</c:v>
                </c:pt>
                <c:pt idx="399">
                  <c:v>53</c:v>
                </c:pt>
                <c:pt idx="400">
                  <c:v>53</c:v>
                </c:pt>
                <c:pt idx="401">
                  <c:v>53</c:v>
                </c:pt>
                <c:pt idx="402">
                  <c:v>53</c:v>
                </c:pt>
                <c:pt idx="403">
                  <c:v>53</c:v>
                </c:pt>
                <c:pt idx="404">
                  <c:v>53</c:v>
                </c:pt>
                <c:pt idx="405">
                  <c:v>53</c:v>
                </c:pt>
                <c:pt idx="406">
                  <c:v>53</c:v>
                </c:pt>
                <c:pt idx="407">
                  <c:v>54</c:v>
                </c:pt>
                <c:pt idx="408">
                  <c:v>54</c:v>
                </c:pt>
                <c:pt idx="409">
                  <c:v>54</c:v>
                </c:pt>
                <c:pt idx="410">
                  <c:v>54</c:v>
                </c:pt>
                <c:pt idx="411">
                  <c:v>54</c:v>
                </c:pt>
                <c:pt idx="412">
                  <c:v>54</c:v>
                </c:pt>
                <c:pt idx="413">
                  <c:v>54</c:v>
                </c:pt>
                <c:pt idx="414">
                  <c:v>54</c:v>
                </c:pt>
                <c:pt idx="415">
                  <c:v>54</c:v>
                </c:pt>
                <c:pt idx="416">
                  <c:v>54</c:v>
                </c:pt>
                <c:pt idx="417">
                  <c:v>54</c:v>
                </c:pt>
                <c:pt idx="418">
                  <c:v>55</c:v>
                </c:pt>
                <c:pt idx="419">
                  <c:v>55</c:v>
                </c:pt>
                <c:pt idx="420">
                  <c:v>55</c:v>
                </c:pt>
                <c:pt idx="421">
                  <c:v>55</c:v>
                </c:pt>
                <c:pt idx="422">
                  <c:v>55</c:v>
                </c:pt>
                <c:pt idx="423">
                  <c:v>55</c:v>
                </c:pt>
                <c:pt idx="424">
                  <c:v>55</c:v>
                </c:pt>
                <c:pt idx="425">
                  <c:v>55</c:v>
                </c:pt>
                <c:pt idx="426">
                  <c:v>55</c:v>
                </c:pt>
                <c:pt idx="427">
                  <c:v>55</c:v>
                </c:pt>
                <c:pt idx="428">
                  <c:v>56</c:v>
                </c:pt>
                <c:pt idx="429">
                  <c:v>56</c:v>
                </c:pt>
                <c:pt idx="430">
                  <c:v>56</c:v>
                </c:pt>
                <c:pt idx="431">
                  <c:v>56</c:v>
                </c:pt>
                <c:pt idx="432">
                  <c:v>56</c:v>
                </c:pt>
                <c:pt idx="433">
                  <c:v>56</c:v>
                </c:pt>
                <c:pt idx="434">
                  <c:v>56</c:v>
                </c:pt>
                <c:pt idx="435">
                  <c:v>56</c:v>
                </c:pt>
                <c:pt idx="436">
                  <c:v>57</c:v>
                </c:pt>
                <c:pt idx="437">
                  <c:v>57</c:v>
                </c:pt>
                <c:pt idx="438">
                  <c:v>57</c:v>
                </c:pt>
                <c:pt idx="439">
                  <c:v>57</c:v>
                </c:pt>
                <c:pt idx="440">
                  <c:v>57</c:v>
                </c:pt>
                <c:pt idx="441">
                  <c:v>57</c:v>
                </c:pt>
                <c:pt idx="442">
                  <c:v>57</c:v>
                </c:pt>
                <c:pt idx="443">
                  <c:v>57</c:v>
                </c:pt>
                <c:pt idx="444">
                  <c:v>57</c:v>
                </c:pt>
                <c:pt idx="445">
                  <c:v>57</c:v>
                </c:pt>
                <c:pt idx="446">
                  <c:v>57</c:v>
                </c:pt>
                <c:pt idx="447">
                  <c:v>57</c:v>
                </c:pt>
                <c:pt idx="448">
                  <c:v>57</c:v>
                </c:pt>
                <c:pt idx="449">
                  <c:v>58</c:v>
                </c:pt>
                <c:pt idx="450">
                  <c:v>58</c:v>
                </c:pt>
                <c:pt idx="451">
                  <c:v>58</c:v>
                </c:pt>
                <c:pt idx="452">
                  <c:v>58</c:v>
                </c:pt>
                <c:pt idx="453">
                  <c:v>58</c:v>
                </c:pt>
                <c:pt idx="454">
                  <c:v>58</c:v>
                </c:pt>
                <c:pt idx="455">
                  <c:v>58</c:v>
                </c:pt>
                <c:pt idx="456">
                  <c:v>58</c:v>
                </c:pt>
                <c:pt idx="457">
                  <c:v>58</c:v>
                </c:pt>
                <c:pt idx="458">
                  <c:v>58</c:v>
                </c:pt>
                <c:pt idx="459">
                  <c:v>58</c:v>
                </c:pt>
                <c:pt idx="460">
                  <c:v>59</c:v>
                </c:pt>
                <c:pt idx="461">
                  <c:v>59</c:v>
                </c:pt>
                <c:pt idx="462">
                  <c:v>59</c:v>
                </c:pt>
                <c:pt idx="463">
                  <c:v>59</c:v>
                </c:pt>
                <c:pt idx="464">
                  <c:v>59</c:v>
                </c:pt>
                <c:pt idx="465">
                  <c:v>59</c:v>
                </c:pt>
                <c:pt idx="466">
                  <c:v>59</c:v>
                </c:pt>
                <c:pt idx="467">
                  <c:v>59</c:v>
                </c:pt>
                <c:pt idx="468">
                  <c:v>59</c:v>
                </c:pt>
                <c:pt idx="469">
                  <c:v>59</c:v>
                </c:pt>
                <c:pt idx="470">
                  <c:v>59</c:v>
                </c:pt>
                <c:pt idx="471">
                  <c:v>59</c:v>
                </c:pt>
                <c:pt idx="472">
                  <c:v>60</c:v>
                </c:pt>
                <c:pt idx="473">
                  <c:v>60</c:v>
                </c:pt>
                <c:pt idx="474">
                  <c:v>60</c:v>
                </c:pt>
                <c:pt idx="475">
                  <c:v>60</c:v>
                </c:pt>
                <c:pt idx="476">
                  <c:v>60</c:v>
                </c:pt>
                <c:pt idx="477">
                  <c:v>60</c:v>
                </c:pt>
                <c:pt idx="478">
                  <c:v>61</c:v>
                </c:pt>
                <c:pt idx="479">
                  <c:v>61</c:v>
                </c:pt>
                <c:pt idx="480">
                  <c:v>61</c:v>
                </c:pt>
                <c:pt idx="481">
                  <c:v>61</c:v>
                </c:pt>
                <c:pt idx="482">
                  <c:v>61</c:v>
                </c:pt>
                <c:pt idx="483">
                  <c:v>61</c:v>
                </c:pt>
                <c:pt idx="484">
                  <c:v>61</c:v>
                </c:pt>
                <c:pt idx="485">
                  <c:v>61</c:v>
                </c:pt>
                <c:pt idx="486">
                  <c:v>61</c:v>
                </c:pt>
                <c:pt idx="487">
                  <c:v>61</c:v>
                </c:pt>
                <c:pt idx="488">
                  <c:v>61</c:v>
                </c:pt>
                <c:pt idx="489">
                  <c:v>61</c:v>
                </c:pt>
                <c:pt idx="490">
                  <c:v>62</c:v>
                </c:pt>
                <c:pt idx="491">
                  <c:v>62</c:v>
                </c:pt>
                <c:pt idx="492">
                  <c:v>62</c:v>
                </c:pt>
                <c:pt idx="493">
                  <c:v>62</c:v>
                </c:pt>
                <c:pt idx="494">
                  <c:v>62</c:v>
                </c:pt>
                <c:pt idx="495">
                  <c:v>62</c:v>
                </c:pt>
                <c:pt idx="496">
                  <c:v>62</c:v>
                </c:pt>
                <c:pt idx="497">
                  <c:v>62</c:v>
                </c:pt>
                <c:pt idx="498">
                  <c:v>62</c:v>
                </c:pt>
                <c:pt idx="499">
                  <c:v>62</c:v>
                </c:pt>
                <c:pt idx="500">
                  <c:v>62</c:v>
                </c:pt>
                <c:pt idx="501">
                  <c:v>62</c:v>
                </c:pt>
                <c:pt idx="502">
                  <c:v>63</c:v>
                </c:pt>
                <c:pt idx="503">
                  <c:v>63</c:v>
                </c:pt>
                <c:pt idx="504">
                  <c:v>63</c:v>
                </c:pt>
                <c:pt idx="505">
                  <c:v>63</c:v>
                </c:pt>
                <c:pt idx="506">
                  <c:v>63</c:v>
                </c:pt>
                <c:pt idx="507">
                  <c:v>63</c:v>
                </c:pt>
                <c:pt idx="508">
                  <c:v>63</c:v>
                </c:pt>
                <c:pt idx="509">
                  <c:v>63</c:v>
                </c:pt>
                <c:pt idx="510">
                  <c:v>63</c:v>
                </c:pt>
                <c:pt idx="511">
                  <c:v>64</c:v>
                </c:pt>
                <c:pt idx="512">
                  <c:v>64</c:v>
                </c:pt>
                <c:pt idx="513">
                  <c:v>64</c:v>
                </c:pt>
                <c:pt idx="514">
                  <c:v>64</c:v>
                </c:pt>
                <c:pt idx="515">
                  <c:v>64</c:v>
                </c:pt>
                <c:pt idx="516">
                  <c:v>64</c:v>
                </c:pt>
                <c:pt idx="517">
                  <c:v>64</c:v>
                </c:pt>
                <c:pt idx="518">
                  <c:v>64</c:v>
                </c:pt>
                <c:pt idx="519">
                  <c:v>64</c:v>
                </c:pt>
                <c:pt idx="520">
                  <c:v>65</c:v>
                </c:pt>
                <c:pt idx="521">
                  <c:v>65</c:v>
                </c:pt>
                <c:pt idx="522">
                  <c:v>65</c:v>
                </c:pt>
                <c:pt idx="523">
                  <c:v>65</c:v>
                </c:pt>
                <c:pt idx="524">
                  <c:v>65</c:v>
                </c:pt>
                <c:pt idx="525">
                  <c:v>65</c:v>
                </c:pt>
                <c:pt idx="526">
                  <c:v>65</c:v>
                </c:pt>
                <c:pt idx="527">
                  <c:v>66</c:v>
                </c:pt>
                <c:pt idx="528">
                  <c:v>66</c:v>
                </c:pt>
                <c:pt idx="529">
                  <c:v>66</c:v>
                </c:pt>
                <c:pt idx="530">
                  <c:v>66</c:v>
                </c:pt>
                <c:pt idx="531">
                  <c:v>66</c:v>
                </c:pt>
                <c:pt idx="532">
                  <c:v>66</c:v>
                </c:pt>
                <c:pt idx="533">
                  <c:v>66</c:v>
                </c:pt>
                <c:pt idx="534">
                  <c:v>66</c:v>
                </c:pt>
                <c:pt idx="535">
                  <c:v>66</c:v>
                </c:pt>
                <c:pt idx="536">
                  <c:v>66</c:v>
                </c:pt>
                <c:pt idx="537">
                  <c:v>66</c:v>
                </c:pt>
                <c:pt idx="538">
                  <c:v>66</c:v>
                </c:pt>
                <c:pt idx="539">
                  <c:v>66</c:v>
                </c:pt>
                <c:pt idx="540">
                  <c:v>66</c:v>
                </c:pt>
                <c:pt idx="541">
                  <c:v>66</c:v>
                </c:pt>
                <c:pt idx="542">
                  <c:v>66</c:v>
                </c:pt>
                <c:pt idx="543">
                  <c:v>66</c:v>
                </c:pt>
                <c:pt idx="544">
                  <c:v>66</c:v>
                </c:pt>
                <c:pt idx="545">
                  <c:v>66</c:v>
                </c:pt>
                <c:pt idx="546">
                  <c:v>67</c:v>
                </c:pt>
                <c:pt idx="547">
                  <c:v>67</c:v>
                </c:pt>
                <c:pt idx="548">
                  <c:v>67</c:v>
                </c:pt>
                <c:pt idx="549">
                  <c:v>67</c:v>
                </c:pt>
                <c:pt idx="550">
                  <c:v>67</c:v>
                </c:pt>
                <c:pt idx="551">
                  <c:v>67</c:v>
                </c:pt>
                <c:pt idx="552">
                  <c:v>67</c:v>
                </c:pt>
                <c:pt idx="553">
                  <c:v>67</c:v>
                </c:pt>
                <c:pt idx="554">
                  <c:v>67</c:v>
                </c:pt>
                <c:pt idx="555">
                  <c:v>68</c:v>
                </c:pt>
                <c:pt idx="556">
                  <c:v>68</c:v>
                </c:pt>
                <c:pt idx="557">
                  <c:v>68</c:v>
                </c:pt>
                <c:pt idx="558">
                  <c:v>69</c:v>
                </c:pt>
                <c:pt idx="559">
                  <c:v>69</c:v>
                </c:pt>
                <c:pt idx="560">
                  <c:v>69</c:v>
                </c:pt>
                <c:pt idx="561">
                  <c:v>69</c:v>
                </c:pt>
                <c:pt idx="562">
                  <c:v>69</c:v>
                </c:pt>
                <c:pt idx="563">
                  <c:v>69</c:v>
                </c:pt>
                <c:pt idx="564">
                  <c:v>69</c:v>
                </c:pt>
                <c:pt idx="565">
                  <c:v>69</c:v>
                </c:pt>
                <c:pt idx="566">
                  <c:v>69</c:v>
                </c:pt>
                <c:pt idx="567">
                  <c:v>69</c:v>
                </c:pt>
                <c:pt idx="568">
                  <c:v>69</c:v>
                </c:pt>
                <c:pt idx="569">
                  <c:v>69</c:v>
                </c:pt>
                <c:pt idx="570">
                  <c:v>69</c:v>
                </c:pt>
                <c:pt idx="571">
                  <c:v>70</c:v>
                </c:pt>
                <c:pt idx="572">
                  <c:v>70</c:v>
                </c:pt>
                <c:pt idx="573">
                  <c:v>70</c:v>
                </c:pt>
                <c:pt idx="574">
                  <c:v>70</c:v>
                </c:pt>
                <c:pt idx="575">
                  <c:v>70</c:v>
                </c:pt>
                <c:pt idx="576">
                  <c:v>71</c:v>
                </c:pt>
                <c:pt idx="577">
                  <c:v>71</c:v>
                </c:pt>
                <c:pt idx="578">
                  <c:v>71</c:v>
                </c:pt>
                <c:pt idx="579">
                  <c:v>71</c:v>
                </c:pt>
                <c:pt idx="580">
                  <c:v>71</c:v>
                </c:pt>
                <c:pt idx="581">
                  <c:v>71</c:v>
                </c:pt>
                <c:pt idx="582">
                  <c:v>71</c:v>
                </c:pt>
                <c:pt idx="583">
                  <c:v>71</c:v>
                </c:pt>
                <c:pt idx="584">
                  <c:v>71</c:v>
                </c:pt>
                <c:pt idx="585">
                  <c:v>72</c:v>
                </c:pt>
                <c:pt idx="586">
                  <c:v>72</c:v>
                </c:pt>
                <c:pt idx="587">
                  <c:v>72</c:v>
                </c:pt>
                <c:pt idx="588">
                  <c:v>72</c:v>
                </c:pt>
                <c:pt idx="589">
                  <c:v>72</c:v>
                </c:pt>
                <c:pt idx="590">
                  <c:v>72</c:v>
                </c:pt>
                <c:pt idx="591">
                  <c:v>72</c:v>
                </c:pt>
                <c:pt idx="592">
                  <c:v>72</c:v>
                </c:pt>
                <c:pt idx="593">
                  <c:v>72</c:v>
                </c:pt>
                <c:pt idx="594">
                  <c:v>73</c:v>
                </c:pt>
                <c:pt idx="595">
                  <c:v>73</c:v>
                </c:pt>
                <c:pt idx="596">
                  <c:v>73</c:v>
                </c:pt>
                <c:pt idx="597">
                  <c:v>73</c:v>
                </c:pt>
                <c:pt idx="598">
                  <c:v>73</c:v>
                </c:pt>
                <c:pt idx="599">
                  <c:v>73</c:v>
                </c:pt>
                <c:pt idx="600">
                  <c:v>73</c:v>
                </c:pt>
                <c:pt idx="601">
                  <c:v>73</c:v>
                </c:pt>
                <c:pt idx="602">
                  <c:v>73</c:v>
                </c:pt>
                <c:pt idx="603">
                  <c:v>73</c:v>
                </c:pt>
                <c:pt idx="604">
                  <c:v>74</c:v>
                </c:pt>
                <c:pt idx="605">
                  <c:v>74</c:v>
                </c:pt>
                <c:pt idx="606">
                  <c:v>74</c:v>
                </c:pt>
                <c:pt idx="607">
                  <c:v>74</c:v>
                </c:pt>
                <c:pt idx="608">
                  <c:v>74</c:v>
                </c:pt>
                <c:pt idx="609">
                  <c:v>74</c:v>
                </c:pt>
                <c:pt idx="610">
                  <c:v>74</c:v>
                </c:pt>
                <c:pt idx="611">
                  <c:v>74</c:v>
                </c:pt>
                <c:pt idx="612">
                  <c:v>74</c:v>
                </c:pt>
                <c:pt idx="613">
                  <c:v>74</c:v>
                </c:pt>
                <c:pt idx="614">
                  <c:v>75</c:v>
                </c:pt>
                <c:pt idx="615">
                  <c:v>75</c:v>
                </c:pt>
                <c:pt idx="616">
                  <c:v>75</c:v>
                </c:pt>
                <c:pt idx="617">
                  <c:v>75</c:v>
                </c:pt>
                <c:pt idx="618">
                  <c:v>75</c:v>
                </c:pt>
                <c:pt idx="619">
                  <c:v>75</c:v>
                </c:pt>
                <c:pt idx="620">
                  <c:v>75</c:v>
                </c:pt>
                <c:pt idx="621">
                  <c:v>75</c:v>
                </c:pt>
                <c:pt idx="622">
                  <c:v>75</c:v>
                </c:pt>
                <c:pt idx="623">
                  <c:v>75</c:v>
                </c:pt>
                <c:pt idx="624">
                  <c:v>76</c:v>
                </c:pt>
                <c:pt idx="625">
                  <c:v>76</c:v>
                </c:pt>
                <c:pt idx="626">
                  <c:v>76</c:v>
                </c:pt>
                <c:pt idx="627">
                  <c:v>76</c:v>
                </c:pt>
                <c:pt idx="628">
                  <c:v>76</c:v>
                </c:pt>
                <c:pt idx="629">
                  <c:v>76</c:v>
                </c:pt>
                <c:pt idx="630">
                  <c:v>76</c:v>
                </c:pt>
                <c:pt idx="631">
                  <c:v>76</c:v>
                </c:pt>
                <c:pt idx="632">
                  <c:v>76</c:v>
                </c:pt>
                <c:pt idx="633">
                  <c:v>77</c:v>
                </c:pt>
                <c:pt idx="634">
                  <c:v>77</c:v>
                </c:pt>
                <c:pt idx="635">
                  <c:v>77</c:v>
                </c:pt>
                <c:pt idx="636">
                  <c:v>77</c:v>
                </c:pt>
                <c:pt idx="637">
                  <c:v>77</c:v>
                </c:pt>
                <c:pt idx="638">
                  <c:v>77</c:v>
                </c:pt>
                <c:pt idx="639">
                  <c:v>77</c:v>
                </c:pt>
                <c:pt idx="640">
                  <c:v>77</c:v>
                </c:pt>
                <c:pt idx="641">
                  <c:v>78</c:v>
                </c:pt>
                <c:pt idx="642">
                  <c:v>78</c:v>
                </c:pt>
                <c:pt idx="643">
                  <c:v>78</c:v>
                </c:pt>
                <c:pt idx="644">
                  <c:v>78</c:v>
                </c:pt>
                <c:pt idx="645">
                  <c:v>78</c:v>
                </c:pt>
                <c:pt idx="646">
                  <c:v>78</c:v>
                </c:pt>
                <c:pt idx="647">
                  <c:v>78</c:v>
                </c:pt>
                <c:pt idx="648">
                  <c:v>78</c:v>
                </c:pt>
                <c:pt idx="649">
                  <c:v>79</c:v>
                </c:pt>
                <c:pt idx="650">
                  <c:v>79</c:v>
                </c:pt>
                <c:pt idx="651">
                  <c:v>79</c:v>
                </c:pt>
                <c:pt idx="652">
                  <c:v>79</c:v>
                </c:pt>
                <c:pt idx="653">
                  <c:v>79</c:v>
                </c:pt>
                <c:pt idx="654">
                  <c:v>79</c:v>
                </c:pt>
                <c:pt idx="655">
                  <c:v>79</c:v>
                </c:pt>
                <c:pt idx="656">
                  <c:v>79</c:v>
                </c:pt>
                <c:pt idx="657">
                  <c:v>79</c:v>
                </c:pt>
                <c:pt idx="658">
                  <c:v>80</c:v>
                </c:pt>
                <c:pt idx="659">
                  <c:v>80</c:v>
                </c:pt>
                <c:pt idx="660">
                  <c:v>80</c:v>
                </c:pt>
                <c:pt idx="661">
                  <c:v>80</c:v>
                </c:pt>
                <c:pt idx="662">
                  <c:v>80</c:v>
                </c:pt>
                <c:pt idx="663">
                  <c:v>80</c:v>
                </c:pt>
                <c:pt idx="664">
                  <c:v>80</c:v>
                </c:pt>
                <c:pt idx="665">
                  <c:v>80</c:v>
                </c:pt>
                <c:pt idx="666">
                  <c:v>80</c:v>
                </c:pt>
                <c:pt idx="667">
                  <c:v>80</c:v>
                </c:pt>
                <c:pt idx="668">
                  <c:v>80</c:v>
                </c:pt>
                <c:pt idx="669">
                  <c:v>80</c:v>
                </c:pt>
                <c:pt idx="670">
                  <c:v>80</c:v>
                </c:pt>
                <c:pt idx="671">
                  <c:v>81</c:v>
                </c:pt>
                <c:pt idx="672">
                  <c:v>81</c:v>
                </c:pt>
                <c:pt idx="673">
                  <c:v>81</c:v>
                </c:pt>
                <c:pt idx="674">
                  <c:v>81</c:v>
                </c:pt>
                <c:pt idx="675">
                  <c:v>81</c:v>
                </c:pt>
                <c:pt idx="676">
                  <c:v>81</c:v>
                </c:pt>
                <c:pt idx="677">
                  <c:v>81</c:v>
                </c:pt>
                <c:pt idx="678">
                  <c:v>81</c:v>
                </c:pt>
                <c:pt idx="679">
                  <c:v>81</c:v>
                </c:pt>
                <c:pt idx="680">
                  <c:v>81</c:v>
                </c:pt>
                <c:pt idx="681">
                  <c:v>81</c:v>
                </c:pt>
                <c:pt idx="682">
                  <c:v>82</c:v>
                </c:pt>
                <c:pt idx="683">
                  <c:v>82</c:v>
                </c:pt>
                <c:pt idx="684">
                  <c:v>82</c:v>
                </c:pt>
                <c:pt idx="685">
                  <c:v>82</c:v>
                </c:pt>
                <c:pt idx="686">
                  <c:v>82</c:v>
                </c:pt>
                <c:pt idx="687">
                  <c:v>82</c:v>
                </c:pt>
                <c:pt idx="688">
                  <c:v>82</c:v>
                </c:pt>
                <c:pt idx="689">
                  <c:v>82</c:v>
                </c:pt>
                <c:pt idx="690">
                  <c:v>82</c:v>
                </c:pt>
                <c:pt idx="691">
                  <c:v>83</c:v>
                </c:pt>
                <c:pt idx="692">
                  <c:v>83</c:v>
                </c:pt>
                <c:pt idx="693">
                  <c:v>83</c:v>
                </c:pt>
                <c:pt idx="694">
                  <c:v>83</c:v>
                </c:pt>
                <c:pt idx="695">
                  <c:v>83</c:v>
                </c:pt>
                <c:pt idx="696">
                  <c:v>83</c:v>
                </c:pt>
                <c:pt idx="697">
                  <c:v>83</c:v>
                </c:pt>
                <c:pt idx="698">
                  <c:v>84</c:v>
                </c:pt>
                <c:pt idx="699">
                  <c:v>84</c:v>
                </c:pt>
                <c:pt idx="700">
                  <c:v>84</c:v>
                </c:pt>
                <c:pt idx="701">
                  <c:v>84</c:v>
                </c:pt>
                <c:pt idx="702">
                  <c:v>84</c:v>
                </c:pt>
                <c:pt idx="703">
                  <c:v>84</c:v>
                </c:pt>
                <c:pt idx="704">
                  <c:v>84</c:v>
                </c:pt>
                <c:pt idx="705">
                  <c:v>84</c:v>
                </c:pt>
                <c:pt idx="706">
                  <c:v>84</c:v>
                </c:pt>
                <c:pt idx="707">
                  <c:v>84</c:v>
                </c:pt>
                <c:pt idx="708">
                  <c:v>85</c:v>
                </c:pt>
                <c:pt idx="709">
                  <c:v>85</c:v>
                </c:pt>
                <c:pt idx="710">
                  <c:v>85</c:v>
                </c:pt>
                <c:pt idx="711">
                  <c:v>85</c:v>
                </c:pt>
                <c:pt idx="712">
                  <c:v>85</c:v>
                </c:pt>
                <c:pt idx="713">
                  <c:v>86</c:v>
                </c:pt>
                <c:pt idx="714">
                  <c:v>86</c:v>
                </c:pt>
                <c:pt idx="715">
                  <c:v>86</c:v>
                </c:pt>
                <c:pt idx="716">
                  <c:v>86</c:v>
                </c:pt>
                <c:pt idx="717">
                  <c:v>86</c:v>
                </c:pt>
                <c:pt idx="718">
                  <c:v>86</c:v>
                </c:pt>
                <c:pt idx="719">
                  <c:v>86</c:v>
                </c:pt>
                <c:pt idx="720">
                  <c:v>86</c:v>
                </c:pt>
                <c:pt idx="721">
                  <c:v>87</c:v>
                </c:pt>
                <c:pt idx="722">
                  <c:v>87</c:v>
                </c:pt>
                <c:pt idx="723">
                  <c:v>87</c:v>
                </c:pt>
                <c:pt idx="724">
                  <c:v>87</c:v>
                </c:pt>
                <c:pt idx="725">
                  <c:v>87</c:v>
                </c:pt>
                <c:pt idx="726">
                  <c:v>87</c:v>
                </c:pt>
                <c:pt idx="727">
                  <c:v>87</c:v>
                </c:pt>
                <c:pt idx="728">
                  <c:v>87</c:v>
                </c:pt>
                <c:pt idx="729">
                  <c:v>87</c:v>
                </c:pt>
                <c:pt idx="730">
                  <c:v>87</c:v>
                </c:pt>
                <c:pt idx="731">
                  <c:v>87</c:v>
                </c:pt>
                <c:pt idx="732">
                  <c:v>87</c:v>
                </c:pt>
                <c:pt idx="733">
                  <c:v>87</c:v>
                </c:pt>
                <c:pt idx="734">
                  <c:v>87</c:v>
                </c:pt>
                <c:pt idx="735">
                  <c:v>87</c:v>
                </c:pt>
                <c:pt idx="736">
                  <c:v>88</c:v>
                </c:pt>
                <c:pt idx="737">
                  <c:v>88</c:v>
                </c:pt>
                <c:pt idx="738">
                  <c:v>88</c:v>
                </c:pt>
                <c:pt idx="739">
                  <c:v>88</c:v>
                </c:pt>
                <c:pt idx="740">
                  <c:v>88</c:v>
                </c:pt>
                <c:pt idx="741">
                  <c:v>88</c:v>
                </c:pt>
                <c:pt idx="742">
                  <c:v>88</c:v>
                </c:pt>
                <c:pt idx="743">
                  <c:v>88</c:v>
                </c:pt>
                <c:pt idx="744">
                  <c:v>89</c:v>
                </c:pt>
                <c:pt idx="745">
                  <c:v>89</c:v>
                </c:pt>
                <c:pt idx="746">
                  <c:v>89</c:v>
                </c:pt>
                <c:pt idx="747">
                  <c:v>89</c:v>
                </c:pt>
                <c:pt idx="748">
                  <c:v>89</c:v>
                </c:pt>
                <c:pt idx="749">
                  <c:v>89</c:v>
                </c:pt>
                <c:pt idx="750">
                  <c:v>89</c:v>
                </c:pt>
                <c:pt idx="751">
                  <c:v>89</c:v>
                </c:pt>
                <c:pt idx="752">
                  <c:v>89</c:v>
                </c:pt>
                <c:pt idx="753">
                  <c:v>89</c:v>
                </c:pt>
                <c:pt idx="754">
                  <c:v>90</c:v>
                </c:pt>
                <c:pt idx="755">
                  <c:v>90</c:v>
                </c:pt>
                <c:pt idx="756">
                  <c:v>90</c:v>
                </c:pt>
                <c:pt idx="757">
                  <c:v>90</c:v>
                </c:pt>
                <c:pt idx="758">
                  <c:v>90</c:v>
                </c:pt>
                <c:pt idx="759">
                  <c:v>90</c:v>
                </c:pt>
                <c:pt idx="760">
                  <c:v>90</c:v>
                </c:pt>
                <c:pt idx="761">
                  <c:v>90</c:v>
                </c:pt>
                <c:pt idx="762">
                  <c:v>90</c:v>
                </c:pt>
                <c:pt idx="763">
                  <c:v>90</c:v>
                </c:pt>
                <c:pt idx="764">
                  <c:v>90</c:v>
                </c:pt>
                <c:pt idx="765">
                  <c:v>90</c:v>
                </c:pt>
                <c:pt idx="766">
                  <c:v>90</c:v>
                </c:pt>
                <c:pt idx="767">
                  <c:v>90</c:v>
                </c:pt>
                <c:pt idx="768">
                  <c:v>90</c:v>
                </c:pt>
                <c:pt idx="769">
                  <c:v>91</c:v>
                </c:pt>
                <c:pt idx="770">
                  <c:v>91</c:v>
                </c:pt>
                <c:pt idx="771">
                  <c:v>91</c:v>
                </c:pt>
                <c:pt idx="772">
                  <c:v>91</c:v>
                </c:pt>
                <c:pt idx="773">
                  <c:v>91</c:v>
                </c:pt>
                <c:pt idx="774">
                  <c:v>91</c:v>
                </c:pt>
                <c:pt idx="775">
                  <c:v>92</c:v>
                </c:pt>
                <c:pt idx="776">
                  <c:v>92</c:v>
                </c:pt>
                <c:pt idx="777">
                  <c:v>92</c:v>
                </c:pt>
                <c:pt idx="778">
                  <c:v>92</c:v>
                </c:pt>
                <c:pt idx="779">
                  <c:v>92</c:v>
                </c:pt>
                <c:pt idx="780">
                  <c:v>92</c:v>
                </c:pt>
                <c:pt idx="781">
                  <c:v>92</c:v>
                </c:pt>
                <c:pt idx="782">
                  <c:v>92</c:v>
                </c:pt>
                <c:pt idx="783">
                  <c:v>92</c:v>
                </c:pt>
                <c:pt idx="784">
                  <c:v>92</c:v>
                </c:pt>
                <c:pt idx="785">
                  <c:v>92</c:v>
                </c:pt>
                <c:pt idx="786">
                  <c:v>92</c:v>
                </c:pt>
                <c:pt idx="787">
                  <c:v>92</c:v>
                </c:pt>
                <c:pt idx="788">
                  <c:v>92</c:v>
                </c:pt>
                <c:pt idx="789">
                  <c:v>93</c:v>
                </c:pt>
                <c:pt idx="790">
                  <c:v>93</c:v>
                </c:pt>
                <c:pt idx="791">
                  <c:v>93</c:v>
                </c:pt>
                <c:pt idx="792">
                  <c:v>93</c:v>
                </c:pt>
                <c:pt idx="793">
                  <c:v>93</c:v>
                </c:pt>
                <c:pt idx="794">
                  <c:v>93</c:v>
                </c:pt>
                <c:pt idx="795">
                  <c:v>93</c:v>
                </c:pt>
                <c:pt idx="796">
                  <c:v>93</c:v>
                </c:pt>
                <c:pt idx="797">
                  <c:v>93</c:v>
                </c:pt>
                <c:pt idx="798">
                  <c:v>94</c:v>
                </c:pt>
                <c:pt idx="799">
                  <c:v>94</c:v>
                </c:pt>
                <c:pt idx="800">
                  <c:v>94</c:v>
                </c:pt>
                <c:pt idx="801">
                  <c:v>94</c:v>
                </c:pt>
                <c:pt idx="802">
                  <c:v>94</c:v>
                </c:pt>
                <c:pt idx="803">
                  <c:v>94</c:v>
                </c:pt>
                <c:pt idx="804">
                  <c:v>94</c:v>
                </c:pt>
                <c:pt idx="805">
                  <c:v>94</c:v>
                </c:pt>
                <c:pt idx="806">
                  <c:v>94</c:v>
                </c:pt>
                <c:pt idx="807">
                  <c:v>95</c:v>
                </c:pt>
                <c:pt idx="808">
                  <c:v>95</c:v>
                </c:pt>
                <c:pt idx="809">
                  <c:v>95</c:v>
                </c:pt>
                <c:pt idx="810">
                  <c:v>95</c:v>
                </c:pt>
                <c:pt idx="811">
                  <c:v>95</c:v>
                </c:pt>
                <c:pt idx="812">
                  <c:v>95</c:v>
                </c:pt>
                <c:pt idx="813">
                  <c:v>95</c:v>
                </c:pt>
                <c:pt idx="814">
                  <c:v>95</c:v>
                </c:pt>
                <c:pt idx="815">
                  <c:v>95</c:v>
                </c:pt>
                <c:pt idx="816">
                  <c:v>95</c:v>
                </c:pt>
                <c:pt idx="817">
                  <c:v>95</c:v>
                </c:pt>
                <c:pt idx="818">
                  <c:v>95</c:v>
                </c:pt>
                <c:pt idx="819">
                  <c:v>96</c:v>
                </c:pt>
                <c:pt idx="820">
                  <c:v>96</c:v>
                </c:pt>
                <c:pt idx="821">
                  <c:v>96</c:v>
                </c:pt>
                <c:pt idx="822">
                  <c:v>96</c:v>
                </c:pt>
                <c:pt idx="823">
                  <c:v>96</c:v>
                </c:pt>
                <c:pt idx="824">
                  <c:v>96</c:v>
                </c:pt>
                <c:pt idx="825">
                  <c:v>96</c:v>
                </c:pt>
                <c:pt idx="826">
                  <c:v>96</c:v>
                </c:pt>
                <c:pt idx="827">
                  <c:v>96</c:v>
                </c:pt>
                <c:pt idx="828">
                  <c:v>96</c:v>
                </c:pt>
                <c:pt idx="829">
                  <c:v>96</c:v>
                </c:pt>
                <c:pt idx="830">
                  <c:v>97</c:v>
                </c:pt>
                <c:pt idx="831">
                  <c:v>97</c:v>
                </c:pt>
                <c:pt idx="832">
                  <c:v>97</c:v>
                </c:pt>
                <c:pt idx="833">
                  <c:v>97</c:v>
                </c:pt>
                <c:pt idx="834">
                  <c:v>97</c:v>
                </c:pt>
                <c:pt idx="835">
                  <c:v>97</c:v>
                </c:pt>
                <c:pt idx="836">
                  <c:v>97</c:v>
                </c:pt>
                <c:pt idx="837">
                  <c:v>97</c:v>
                </c:pt>
                <c:pt idx="838">
                  <c:v>97</c:v>
                </c:pt>
                <c:pt idx="839">
                  <c:v>98</c:v>
                </c:pt>
                <c:pt idx="840">
                  <c:v>98</c:v>
                </c:pt>
                <c:pt idx="841">
                  <c:v>98</c:v>
                </c:pt>
                <c:pt idx="842">
                  <c:v>98</c:v>
                </c:pt>
                <c:pt idx="843">
                  <c:v>98</c:v>
                </c:pt>
                <c:pt idx="844">
                  <c:v>98</c:v>
                </c:pt>
                <c:pt idx="845">
                  <c:v>98</c:v>
                </c:pt>
                <c:pt idx="846">
                  <c:v>98</c:v>
                </c:pt>
                <c:pt idx="847">
                  <c:v>99</c:v>
                </c:pt>
                <c:pt idx="848">
                  <c:v>99</c:v>
                </c:pt>
                <c:pt idx="849">
                  <c:v>99</c:v>
                </c:pt>
                <c:pt idx="850">
                  <c:v>99</c:v>
                </c:pt>
                <c:pt idx="851">
                  <c:v>99</c:v>
                </c:pt>
                <c:pt idx="852">
                  <c:v>99</c:v>
                </c:pt>
                <c:pt idx="853">
                  <c:v>99</c:v>
                </c:pt>
                <c:pt idx="854">
                  <c:v>99</c:v>
                </c:pt>
                <c:pt idx="855">
                  <c:v>99</c:v>
                </c:pt>
                <c:pt idx="856">
                  <c:v>99</c:v>
                </c:pt>
                <c:pt idx="857">
                  <c:v>99</c:v>
                </c:pt>
                <c:pt idx="858">
                  <c:v>99</c:v>
                </c:pt>
                <c:pt idx="859">
                  <c:v>99</c:v>
                </c:pt>
                <c:pt idx="860">
                  <c:v>100</c:v>
                </c:pt>
                <c:pt idx="861">
                  <c:v>100</c:v>
                </c:pt>
                <c:pt idx="862">
                  <c:v>100</c:v>
                </c:pt>
                <c:pt idx="863">
                  <c:v>100</c:v>
                </c:pt>
                <c:pt idx="864">
                  <c:v>100</c:v>
                </c:pt>
                <c:pt idx="865">
                  <c:v>100</c:v>
                </c:pt>
                <c:pt idx="866">
                  <c:v>100</c:v>
                </c:pt>
                <c:pt idx="867">
                  <c:v>101</c:v>
                </c:pt>
                <c:pt idx="868">
                  <c:v>101</c:v>
                </c:pt>
                <c:pt idx="869">
                  <c:v>101</c:v>
                </c:pt>
                <c:pt idx="870">
                  <c:v>101</c:v>
                </c:pt>
                <c:pt idx="871">
                  <c:v>101</c:v>
                </c:pt>
                <c:pt idx="872">
                  <c:v>101</c:v>
                </c:pt>
                <c:pt idx="873">
                  <c:v>101</c:v>
                </c:pt>
                <c:pt idx="874">
                  <c:v>101</c:v>
                </c:pt>
                <c:pt idx="875">
                  <c:v>102</c:v>
                </c:pt>
                <c:pt idx="876">
                  <c:v>102</c:v>
                </c:pt>
                <c:pt idx="877">
                  <c:v>102</c:v>
                </c:pt>
                <c:pt idx="878">
                  <c:v>102</c:v>
                </c:pt>
                <c:pt idx="879">
                  <c:v>102</c:v>
                </c:pt>
                <c:pt idx="880">
                  <c:v>102</c:v>
                </c:pt>
                <c:pt idx="881">
                  <c:v>103</c:v>
                </c:pt>
                <c:pt idx="882">
                  <c:v>103</c:v>
                </c:pt>
                <c:pt idx="883">
                  <c:v>103</c:v>
                </c:pt>
                <c:pt idx="884">
                  <c:v>103</c:v>
                </c:pt>
                <c:pt idx="885">
                  <c:v>103</c:v>
                </c:pt>
                <c:pt idx="886">
                  <c:v>103</c:v>
                </c:pt>
                <c:pt idx="887">
                  <c:v>103</c:v>
                </c:pt>
                <c:pt idx="888">
                  <c:v>103</c:v>
                </c:pt>
                <c:pt idx="889">
                  <c:v>103</c:v>
                </c:pt>
                <c:pt idx="890">
                  <c:v>103</c:v>
                </c:pt>
                <c:pt idx="891">
                  <c:v>103</c:v>
                </c:pt>
                <c:pt idx="892">
                  <c:v>104</c:v>
                </c:pt>
                <c:pt idx="893">
                  <c:v>104</c:v>
                </c:pt>
                <c:pt idx="894">
                  <c:v>104</c:v>
                </c:pt>
                <c:pt idx="895">
                  <c:v>104</c:v>
                </c:pt>
                <c:pt idx="896">
                  <c:v>104</c:v>
                </c:pt>
                <c:pt idx="897">
                  <c:v>104</c:v>
                </c:pt>
                <c:pt idx="898">
                  <c:v>104</c:v>
                </c:pt>
                <c:pt idx="899">
                  <c:v>104</c:v>
                </c:pt>
                <c:pt idx="900">
                  <c:v>104</c:v>
                </c:pt>
                <c:pt idx="901">
                  <c:v>104</c:v>
                </c:pt>
                <c:pt idx="902">
                  <c:v>104</c:v>
                </c:pt>
                <c:pt idx="903">
                  <c:v>104</c:v>
                </c:pt>
                <c:pt idx="904">
                  <c:v>104</c:v>
                </c:pt>
                <c:pt idx="905">
                  <c:v>104</c:v>
                </c:pt>
                <c:pt idx="906">
                  <c:v>105</c:v>
                </c:pt>
                <c:pt idx="907">
                  <c:v>105</c:v>
                </c:pt>
                <c:pt idx="908">
                  <c:v>105</c:v>
                </c:pt>
                <c:pt idx="909">
                  <c:v>105</c:v>
                </c:pt>
                <c:pt idx="910">
                  <c:v>105</c:v>
                </c:pt>
                <c:pt idx="911">
                  <c:v>105</c:v>
                </c:pt>
                <c:pt idx="912">
                  <c:v>105</c:v>
                </c:pt>
                <c:pt idx="913">
                  <c:v>105</c:v>
                </c:pt>
                <c:pt idx="914">
                  <c:v>105</c:v>
                </c:pt>
                <c:pt idx="915">
                  <c:v>105</c:v>
                </c:pt>
                <c:pt idx="916">
                  <c:v>105</c:v>
                </c:pt>
                <c:pt idx="917">
                  <c:v>106</c:v>
                </c:pt>
                <c:pt idx="918">
                  <c:v>106</c:v>
                </c:pt>
                <c:pt idx="919">
                  <c:v>106</c:v>
                </c:pt>
                <c:pt idx="920">
                  <c:v>106</c:v>
                </c:pt>
                <c:pt idx="921">
                  <c:v>106</c:v>
                </c:pt>
                <c:pt idx="922">
                  <c:v>106</c:v>
                </c:pt>
                <c:pt idx="923">
                  <c:v>106</c:v>
                </c:pt>
                <c:pt idx="924">
                  <c:v>106</c:v>
                </c:pt>
                <c:pt idx="925">
                  <c:v>106</c:v>
                </c:pt>
                <c:pt idx="926">
                  <c:v>106</c:v>
                </c:pt>
                <c:pt idx="927">
                  <c:v>106</c:v>
                </c:pt>
                <c:pt idx="928">
                  <c:v>106</c:v>
                </c:pt>
                <c:pt idx="929">
                  <c:v>107</c:v>
                </c:pt>
                <c:pt idx="930">
                  <c:v>107</c:v>
                </c:pt>
                <c:pt idx="931">
                  <c:v>107</c:v>
                </c:pt>
                <c:pt idx="932">
                  <c:v>107</c:v>
                </c:pt>
                <c:pt idx="933">
                  <c:v>107</c:v>
                </c:pt>
                <c:pt idx="934">
                  <c:v>107</c:v>
                </c:pt>
                <c:pt idx="935">
                  <c:v>107</c:v>
                </c:pt>
                <c:pt idx="936">
                  <c:v>107</c:v>
                </c:pt>
                <c:pt idx="937">
                  <c:v>107</c:v>
                </c:pt>
                <c:pt idx="938">
                  <c:v>107</c:v>
                </c:pt>
                <c:pt idx="939">
                  <c:v>107</c:v>
                </c:pt>
                <c:pt idx="940">
                  <c:v>107</c:v>
                </c:pt>
                <c:pt idx="941">
                  <c:v>108</c:v>
                </c:pt>
                <c:pt idx="942">
                  <c:v>108</c:v>
                </c:pt>
                <c:pt idx="943">
                  <c:v>108</c:v>
                </c:pt>
                <c:pt idx="944">
                  <c:v>108</c:v>
                </c:pt>
                <c:pt idx="945">
                  <c:v>108</c:v>
                </c:pt>
                <c:pt idx="946">
                  <c:v>108</c:v>
                </c:pt>
                <c:pt idx="947">
                  <c:v>108</c:v>
                </c:pt>
                <c:pt idx="948">
                  <c:v>108</c:v>
                </c:pt>
                <c:pt idx="949">
                  <c:v>109</c:v>
                </c:pt>
                <c:pt idx="950">
                  <c:v>109</c:v>
                </c:pt>
                <c:pt idx="951">
                  <c:v>109</c:v>
                </c:pt>
                <c:pt idx="952">
                  <c:v>109</c:v>
                </c:pt>
                <c:pt idx="953">
                  <c:v>110</c:v>
                </c:pt>
                <c:pt idx="954">
                  <c:v>110</c:v>
                </c:pt>
                <c:pt idx="955">
                  <c:v>110</c:v>
                </c:pt>
                <c:pt idx="956">
                  <c:v>110</c:v>
                </c:pt>
                <c:pt idx="957">
                  <c:v>110</c:v>
                </c:pt>
                <c:pt idx="958">
                  <c:v>110</c:v>
                </c:pt>
                <c:pt idx="959">
                  <c:v>110</c:v>
                </c:pt>
                <c:pt idx="960">
                  <c:v>110</c:v>
                </c:pt>
                <c:pt idx="961">
                  <c:v>110</c:v>
                </c:pt>
                <c:pt idx="962">
                  <c:v>111</c:v>
                </c:pt>
                <c:pt idx="963">
                  <c:v>111</c:v>
                </c:pt>
                <c:pt idx="964">
                  <c:v>111</c:v>
                </c:pt>
                <c:pt idx="965">
                  <c:v>111</c:v>
                </c:pt>
                <c:pt idx="966">
                  <c:v>111</c:v>
                </c:pt>
                <c:pt idx="967">
                  <c:v>111</c:v>
                </c:pt>
                <c:pt idx="968">
                  <c:v>111</c:v>
                </c:pt>
                <c:pt idx="969">
                  <c:v>111</c:v>
                </c:pt>
                <c:pt idx="970">
                  <c:v>111</c:v>
                </c:pt>
                <c:pt idx="971">
                  <c:v>111</c:v>
                </c:pt>
                <c:pt idx="972">
                  <c:v>111</c:v>
                </c:pt>
                <c:pt idx="973">
                  <c:v>111</c:v>
                </c:pt>
                <c:pt idx="974">
                  <c:v>111</c:v>
                </c:pt>
                <c:pt idx="975">
                  <c:v>112</c:v>
                </c:pt>
                <c:pt idx="976">
                  <c:v>112</c:v>
                </c:pt>
                <c:pt idx="977">
                  <c:v>112</c:v>
                </c:pt>
                <c:pt idx="978">
                  <c:v>112</c:v>
                </c:pt>
                <c:pt idx="979">
                  <c:v>112</c:v>
                </c:pt>
                <c:pt idx="980">
                  <c:v>112</c:v>
                </c:pt>
                <c:pt idx="981">
                  <c:v>112</c:v>
                </c:pt>
                <c:pt idx="982">
                  <c:v>112</c:v>
                </c:pt>
                <c:pt idx="983">
                  <c:v>112</c:v>
                </c:pt>
                <c:pt idx="984">
                  <c:v>112</c:v>
                </c:pt>
                <c:pt idx="985">
                  <c:v>113</c:v>
                </c:pt>
                <c:pt idx="986">
                  <c:v>113</c:v>
                </c:pt>
                <c:pt idx="987">
                  <c:v>113</c:v>
                </c:pt>
                <c:pt idx="988">
                  <c:v>113</c:v>
                </c:pt>
                <c:pt idx="989">
                  <c:v>113</c:v>
                </c:pt>
                <c:pt idx="990">
                  <c:v>113</c:v>
                </c:pt>
                <c:pt idx="991">
                  <c:v>113</c:v>
                </c:pt>
                <c:pt idx="992">
                  <c:v>114</c:v>
                </c:pt>
                <c:pt idx="993">
                  <c:v>114</c:v>
                </c:pt>
                <c:pt idx="994">
                  <c:v>114</c:v>
                </c:pt>
                <c:pt idx="995">
                  <c:v>114</c:v>
                </c:pt>
                <c:pt idx="996">
                  <c:v>114</c:v>
                </c:pt>
                <c:pt idx="997">
                  <c:v>114</c:v>
                </c:pt>
                <c:pt idx="998">
                  <c:v>114</c:v>
                </c:pt>
                <c:pt idx="999">
                  <c:v>114</c:v>
                </c:pt>
                <c:pt idx="1000">
                  <c:v>114</c:v>
                </c:pt>
                <c:pt idx="1001">
                  <c:v>115</c:v>
                </c:pt>
                <c:pt idx="1002">
                  <c:v>115</c:v>
                </c:pt>
                <c:pt idx="1003">
                  <c:v>115</c:v>
                </c:pt>
                <c:pt idx="1004">
                  <c:v>115</c:v>
                </c:pt>
                <c:pt idx="1005">
                  <c:v>115</c:v>
                </c:pt>
                <c:pt idx="1006">
                  <c:v>115</c:v>
                </c:pt>
                <c:pt idx="1007">
                  <c:v>115</c:v>
                </c:pt>
                <c:pt idx="1008">
                  <c:v>115</c:v>
                </c:pt>
                <c:pt idx="1009">
                  <c:v>115</c:v>
                </c:pt>
                <c:pt idx="1010">
                  <c:v>115</c:v>
                </c:pt>
                <c:pt idx="1011">
                  <c:v>116</c:v>
                </c:pt>
                <c:pt idx="1012">
                  <c:v>116</c:v>
                </c:pt>
                <c:pt idx="1013">
                  <c:v>116</c:v>
                </c:pt>
                <c:pt idx="1014">
                  <c:v>116</c:v>
                </c:pt>
                <c:pt idx="1015">
                  <c:v>116</c:v>
                </c:pt>
                <c:pt idx="1016">
                  <c:v>116</c:v>
                </c:pt>
                <c:pt idx="1017">
                  <c:v>116</c:v>
                </c:pt>
                <c:pt idx="1018">
                  <c:v>116</c:v>
                </c:pt>
                <c:pt idx="1019">
                  <c:v>116</c:v>
                </c:pt>
                <c:pt idx="1020">
                  <c:v>116</c:v>
                </c:pt>
                <c:pt idx="1021">
                  <c:v>116</c:v>
                </c:pt>
                <c:pt idx="1022">
                  <c:v>116</c:v>
                </c:pt>
                <c:pt idx="1023">
                  <c:v>116</c:v>
                </c:pt>
                <c:pt idx="1024">
                  <c:v>116</c:v>
                </c:pt>
                <c:pt idx="1025">
                  <c:v>116</c:v>
                </c:pt>
                <c:pt idx="1026">
                  <c:v>117</c:v>
                </c:pt>
                <c:pt idx="1027">
                  <c:v>117</c:v>
                </c:pt>
                <c:pt idx="1028">
                  <c:v>117</c:v>
                </c:pt>
                <c:pt idx="1029">
                  <c:v>117</c:v>
                </c:pt>
                <c:pt idx="1030">
                  <c:v>117</c:v>
                </c:pt>
                <c:pt idx="1031">
                  <c:v>117</c:v>
                </c:pt>
                <c:pt idx="1032">
                  <c:v>117</c:v>
                </c:pt>
                <c:pt idx="1033">
                  <c:v>117</c:v>
                </c:pt>
                <c:pt idx="1034">
                  <c:v>117</c:v>
                </c:pt>
                <c:pt idx="1035">
                  <c:v>117</c:v>
                </c:pt>
                <c:pt idx="1036">
                  <c:v>118</c:v>
                </c:pt>
                <c:pt idx="1037">
                  <c:v>118</c:v>
                </c:pt>
                <c:pt idx="1038">
                  <c:v>118</c:v>
                </c:pt>
                <c:pt idx="1039">
                  <c:v>118</c:v>
                </c:pt>
                <c:pt idx="1040">
                  <c:v>118</c:v>
                </c:pt>
                <c:pt idx="1041">
                  <c:v>118</c:v>
                </c:pt>
                <c:pt idx="1042">
                  <c:v>118</c:v>
                </c:pt>
                <c:pt idx="1043">
                  <c:v>118</c:v>
                </c:pt>
                <c:pt idx="1044">
                  <c:v>118</c:v>
                </c:pt>
                <c:pt idx="1045">
                  <c:v>118</c:v>
                </c:pt>
                <c:pt idx="1046">
                  <c:v>118</c:v>
                </c:pt>
                <c:pt idx="1047">
                  <c:v>118</c:v>
                </c:pt>
                <c:pt idx="1048">
                  <c:v>118</c:v>
                </c:pt>
                <c:pt idx="1049">
                  <c:v>119</c:v>
                </c:pt>
                <c:pt idx="1050">
                  <c:v>119</c:v>
                </c:pt>
                <c:pt idx="1051">
                  <c:v>119</c:v>
                </c:pt>
                <c:pt idx="1052">
                  <c:v>119</c:v>
                </c:pt>
                <c:pt idx="1053">
                  <c:v>119</c:v>
                </c:pt>
                <c:pt idx="1054">
                  <c:v>119</c:v>
                </c:pt>
                <c:pt idx="1055">
                  <c:v>119</c:v>
                </c:pt>
                <c:pt idx="1056">
                  <c:v>119</c:v>
                </c:pt>
                <c:pt idx="1057">
                  <c:v>119</c:v>
                </c:pt>
                <c:pt idx="1058">
                  <c:v>120</c:v>
                </c:pt>
                <c:pt idx="1059">
                  <c:v>120</c:v>
                </c:pt>
                <c:pt idx="1060">
                  <c:v>120</c:v>
                </c:pt>
                <c:pt idx="1061">
                  <c:v>120</c:v>
                </c:pt>
                <c:pt idx="1062">
                  <c:v>121</c:v>
                </c:pt>
                <c:pt idx="1063">
                  <c:v>121</c:v>
                </c:pt>
                <c:pt idx="1064">
                  <c:v>121</c:v>
                </c:pt>
                <c:pt idx="1065">
                  <c:v>121</c:v>
                </c:pt>
                <c:pt idx="1066">
                  <c:v>121</c:v>
                </c:pt>
                <c:pt idx="1067">
                  <c:v>121</c:v>
                </c:pt>
                <c:pt idx="1068">
                  <c:v>121</c:v>
                </c:pt>
                <c:pt idx="1069">
                  <c:v>121</c:v>
                </c:pt>
                <c:pt idx="1070">
                  <c:v>122</c:v>
                </c:pt>
                <c:pt idx="1071">
                  <c:v>122</c:v>
                </c:pt>
                <c:pt idx="1072">
                  <c:v>122</c:v>
                </c:pt>
                <c:pt idx="1073">
                  <c:v>122</c:v>
                </c:pt>
                <c:pt idx="1074">
                  <c:v>122</c:v>
                </c:pt>
                <c:pt idx="1075">
                  <c:v>122</c:v>
                </c:pt>
                <c:pt idx="1076">
                  <c:v>122</c:v>
                </c:pt>
                <c:pt idx="1077">
                  <c:v>123</c:v>
                </c:pt>
                <c:pt idx="1078">
                  <c:v>123</c:v>
                </c:pt>
                <c:pt idx="1079">
                  <c:v>123</c:v>
                </c:pt>
                <c:pt idx="1080">
                  <c:v>123</c:v>
                </c:pt>
                <c:pt idx="1081">
                  <c:v>123</c:v>
                </c:pt>
                <c:pt idx="1082">
                  <c:v>123</c:v>
                </c:pt>
                <c:pt idx="1083">
                  <c:v>123</c:v>
                </c:pt>
                <c:pt idx="1084">
                  <c:v>123</c:v>
                </c:pt>
                <c:pt idx="1085">
                  <c:v>124</c:v>
                </c:pt>
                <c:pt idx="1086">
                  <c:v>124</c:v>
                </c:pt>
                <c:pt idx="1087">
                  <c:v>124</c:v>
                </c:pt>
                <c:pt idx="1088">
                  <c:v>124</c:v>
                </c:pt>
                <c:pt idx="1089">
                  <c:v>124</c:v>
                </c:pt>
                <c:pt idx="1090">
                  <c:v>124</c:v>
                </c:pt>
                <c:pt idx="1091">
                  <c:v>124</c:v>
                </c:pt>
                <c:pt idx="1092">
                  <c:v>124</c:v>
                </c:pt>
                <c:pt idx="1093">
                  <c:v>124</c:v>
                </c:pt>
                <c:pt idx="1094">
                  <c:v>124</c:v>
                </c:pt>
                <c:pt idx="1095">
                  <c:v>124</c:v>
                </c:pt>
                <c:pt idx="1096">
                  <c:v>124</c:v>
                </c:pt>
                <c:pt idx="1097">
                  <c:v>124</c:v>
                </c:pt>
                <c:pt idx="1098">
                  <c:v>124</c:v>
                </c:pt>
                <c:pt idx="1099">
                  <c:v>124</c:v>
                </c:pt>
                <c:pt idx="1100">
                  <c:v>124</c:v>
                </c:pt>
                <c:pt idx="1101">
                  <c:v>125</c:v>
                </c:pt>
                <c:pt idx="1102">
                  <c:v>125</c:v>
                </c:pt>
                <c:pt idx="1103">
                  <c:v>125</c:v>
                </c:pt>
                <c:pt idx="1104">
                  <c:v>125</c:v>
                </c:pt>
                <c:pt idx="1105">
                  <c:v>125</c:v>
                </c:pt>
                <c:pt idx="1106">
                  <c:v>125</c:v>
                </c:pt>
                <c:pt idx="1107">
                  <c:v>125</c:v>
                </c:pt>
                <c:pt idx="1108">
                  <c:v>125</c:v>
                </c:pt>
                <c:pt idx="1109">
                  <c:v>125</c:v>
                </c:pt>
                <c:pt idx="1110">
                  <c:v>125</c:v>
                </c:pt>
                <c:pt idx="1111">
                  <c:v>125</c:v>
                </c:pt>
                <c:pt idx="1112">
                  <c:v>125</c:v>
                </c:pt>
                <c:pt idx="1113">
                  <c:v>126</c:v>
                </c:pt>
                <c:pt idx="1114">
                  <c:v>126</c:v>
                </c:pt>
                <c:pt idx="1115">
                  <c:v>126</c:v>
                </c:pt>
                <c:pt idx="1116">
                  <c:v>126</c:v>
                </c:pt>
                <c:pt idx="1117">
                  <c:v>126</c:v>
                </c:pt>
                <c:pt idx="1118">
                  <c:v>126</c:v>
                </c:pt>
                <c:pt idx="1119">
                  <c:v>126</c:v>
                </c:pt>
                <c:pt idx="1120">
                  <c:v>126</c:v>
                </c:pt>
                <c:pt idx="1121">
                  <c:v>126</c:v>
                </c:pt>
                <c:pt idx="1122">
                  <c:v>126</c:v>
                </c:pt>
                <c:pt idx="1123">
                  <c:v>127</c:v>
                </c:pt>
                <c:pt idx="1124">
                  <c:v>127</c:v>
                </c:pt>
                <c:pt idx="1125">
                  <c:v>127</c:v>
                </c:pt>
                <c:pt idx="1126">
                  <c:v>127</c:v>
                </c:pt>
                <c:pt idx="1127">
                  <c:v>127</c:v>
                </c:pt>
                <c:pt idx="1128">
                  <c:v>127</c:v>
                </c:pt>
                <c:pt idx="1129">
                  <c:v>127</c:v>
                </c:pt>
                <c:pt idx="1130">
                  <c:v>127</c:v>
                </c:pt>
                <c:pt idx="1131">
                  <c:v>128</c:v>
                </c:pt>
                <c:pt idx="1132">
                  <c:v>128</c:v>
                </c:pt>
                <c:pt idx="1133">
                  <c:v>128</c:v>
                </c:pt>
                <c:pt idx="1134">
                  <c:v>128</c:v>
                </c:pt>
                <c:pt idx="1135">
                  <c:v>128</c:v>
                </c:pt>
                <c:pt idx="1136">
                  <c:v>128</c:v>
                </c:pt>
                <c:pt idx="1137">
                  <c:v>128</c:v>
                </c:pt>
                <c:pt idx="1138">
                  <c:v>128</c:v>
                </c:pt>
                <c:pt idx="1139">
                  <c:v>128</c:v>
                </c:pt>
                <c:pt idx="1140">
                  <c:v>128</c:v>
                </c:pt>
                <c:pt idx="1141">
                  <c:v>128</c:v>
                </c:pt>
                <c:pt idx="1142">
                  <c:v>128</c:v>
                </c:pt>
                <c:pt idx="1143">
                  <c:v>129</c:v>
                </c:pt>
                <c:pt idx="1144">
                  <c:v>129</c:v>
                </c:pt>
                <c:pt idx="1145">
                  <c:v>129</c:v>
                </c:pt>
                <c:pt idx="1146">
                  <c:v>129</c:v>
                </c:pt>
                <c:pt idx="1147">
                  <c:v>129</c:v>
                </c:pt>
                <c:pt idx="1148">
                  <c:v>129</c:v>
                </c:pt>
                <c:pt idx="1149">
                  <c:v>129</c:v>
                </c:pt>
                <c:pt idx="1150">
                  <c:v>130</c:v>
                </c:pt>
                <c:pt idx="1151">
                  <c:v>130</c:v>
                </c:pt>
                <c:pt idx="1152">
                  <c:v>130</c:v>
                </c:pt>
                <c:pt idx="1153">
                  <c:v>130</c:v>
                </c:pt>
                <c:pt idx="1154">
                  <c:v>130</c:v>
                </c:pt>
                <c:pt idx="1155">
                  <c:v>130</c:v>
                </c:pt>
                <c:pt idx="1156">
                  <c:v>130</c:v>
                </c:pt>
                <c:pt idx="1157">
                  <c:v>130</c:v>
                </c:pt>
                <c:pt idx="1158">
                  <c:v>130</c:v>
                </c:pt>
                <c:pt idx="1159">
                  <c:v>131</c:v>
                </c:pt>
                <c:pt idx="1160">
                  <c:v>131</c:v>
                </c:pt>
                <c:pt idx="1161">
                  <c:v>131</c:v>
                </c:pt>
                <c:pt idx="1162">
                  <c:v>131</c:v>
                </c:pt>
                <c:pt idx="1163">
                  <c:v>131</c:v>
                </c:pt>
                <c:pt idx="1164">
                  <c:v>131</c:v>
                </c:pt>
                <c:pt idx="1165">
                  <c:v>131</c:v>
                </c:pt>
                <c:pt idx="1166">
                  <c:v>131</c:v>
                </c:pt>
                <c:pt idx="1167">
                  <c:v>132</c:v>
                </c:pt>
                <c:pt idx="1168">
                  <c:v>132</c:v>
                </c:pt>
                <c:pt idx="1169">
                  <c:v>132</c:v>
                </c:pt>
                <c:pt idx="1170">
                  <c:v>132</c:v>
                </c:pt>
                <c:pt idx="1171">
                  <c:v>132</c:v>
                </c:pt>
                <c:pt idx="1172">
                  <c:v>132</c:v>
                </c:pt>
                <c:pt idx="1173">
                  <c:v>133</c:v>
                </c:pt>
                <c:pt idx="1174">
                  <c:v>133</c:v>
                </c:pt>
                <c:pt idx="1175">
                  <c:v>133</c:v>
                </c:pt>
                <c:pt idx="1176">
                  <c:v>133</c:v>
                </c:pt>
                <c:pt idx="1177">
                  <c:v>133</c:v>
                </c:pt>
                <c:pt idx="1178">
                  <c:v>133</c:v>
                </c:pt>
                <c:pt idx="1179">
                  <c:v>133</c:v>
                </c:pt>
                <c:pt idx="1180">
                  <c:v>134</c:v>
                </c:pt>
                <c:pt idx="1181">
                  <c:v>134</c:v>
                </c:pt>
                <c:pt idx="1182">
                  <c:v>134</c:v>
                </c:pt>
                <c:pt idx="1183">
                  <c:v>134</c:v>
                </c:pt>
                <c:pt idx="1184">
                  <c:v>134</c:v>
                </c:pt>
                <c:pt idx="1185">
                  <c:v>134</c:v>
                </c:pt>
                <c:pt idx="1186">
                  <c:v>134</c:v>
                </c:pt>
                <c:pt idx="1187">
                  <c:v>134</c:v>
                </c:pt>
                <c:pt idx="1188">
                  <c:v>134</c:v>
                </c:pt>
                <c:pt idx="1189">
                  <c:v>134</c:v>
                </c:pt>
                <c:pt idx="1190">
                  <c:v>134</c:v>
                </c:pt>
                <c:pt idx="1191">
                  <c:v>134</c:v>
                </c:pt>
                <c:pt idx="1192">
                  <c:v>134</c:v>
                </c:pt>
                <c:pt idx="1193">
                  <c:v>134</c:v>
                </c:pt>
                <c:pt idx="1194">
                  <c:v>135</c:v>
                </c:pt>
                <c:pt idx="1195">
                  <c:v>135</c:v>
                </c:pt>
                <c:pt idx="1196">
                  <c:v>135</c:v>
                </c:pt>
                <c:pt idx="1197">
                  <c:v>135</c:v>
                </c:pt>
                <c:pt idx="1198">
                  <c:v>135</c:v>
                </c:pt>
                <c:pt idx="1199">
                  <c:v>135</c:v>
                </c:pt>
                <c:pt idx="1200">
                  <c:v>135</c:v>
                </c:pt>
                <c:pt idx="1201">
                  <c:v>136</c:v>
                </c:pt>
                <c:pt idx="1202">
                  <c:v>136</c:v>
                </c:pt>
                <c:pt idx="1203">
                  <c:v>136</c:v>
                </c:pt>
                <c:pt idx="1204">
                  <c:v>136</c:v>
                </c:pt>
                <c:pt idx="1205">
                  <c:v>136</c:v>
                </c:pt>
                <c:pt idx="1206">
                  <c:v>136</c:v>
                </c:pt>
                <c:pt idx="1207">
                  <c:v>136</c:v>
                </c:pt>
                <c:pt idx="1208">
                  <c:v>136</c:v>
                </c:pt>
                <c:pt idx="1209">
                  <c:v>136</c:v>
                </c:pt>
                <c:pt idx="1210">
                  <c:v>136</c:v>
                </c:pt>
                <c:pt idx="1211">
                  <c:v>136</c:v>
                </c:pt>
                <c:pt idx="1212">
                  <c:v>136</c:v>
                </c:pt>
                <c:pt idx="1213">
                  <c:v>137</c:v>
                </c:pt>
                <c:pt idx="1214">
                  <c:v>137</c:v>
                </c:pt>
                <c:pt idx="1215">
                  <c:v>137</c:v>
                </c:pt>
                <c:pt idx="1216">
                  <c:v>137</c:v>
                </c:pt>
                <c:pt idx="1217">
                  <c:v>137</c:v>
                </c:pt>
                <c:pt idx="1218">
                  <c:v>137</c:v>
                </c:pt>
                <c:pt idx="1219">
                  <c:v>137</c:v>
                </c:pt>
                <c:pt idx="1220">
                  <c:v>137</c:v>
                </c:pt>
                <c:pt idx="1221">
                  <c:v>137</c:v>
                </c:pt>
                <c:pt idx="1222">
                  <c:v>137</c:v>
                </c:pt>
                <c:pt idx="1223">
                  <c:v>137</c:v>
                </c:pt>
                <c:pt idx="1224">
                  <c:v>137</c:v>
                </c:pt>
                <c:pt idx="1225">
                  <c:v>137</c:v>
                </c:pt>
                <c:pt idx="1226">
                  <c:v>137</c:v>
                </c:pt>
                <c:pt idx="1227">
                  <c:v>137</c:v>
                </c:pt>
                <c:pt idx="1228">
                  <c:v>137</c:v>
                </c:pt>
                <c:pt idx="1229">
                  <c:v>137</c:v>
                </c:pt>
                <c:pt idx="1230">
                  <c:v>138</c:v>
                </c:pt>
                <c:pt idx="1231">
                  <c:v>138</c:v>
                </c:pt>
                <c:pt idx="1232">
                  <c:v>138</c:v>
                </c:pt>
                <c:pt idx="1233">
                  <c:v>138</c:v>
                </c:pt>
                <c:pt idx="1234">
                  <c:v>138</c:v>
                </c:pt>
                <c:pt idx="1235">
                  <c:v>138</c:v>
                </c:pt>
                <c:pt idx="1236">
                  <c:v>138</c:v>
                </c:pt>
                <c:pt idx="1237">
                  <c:v>139</c:v>
                </c:pt>
                <c:pt idx="1238">
                  <c:v>139</c:v>
                </c:pt>
                <c:pt idx="1239">
                  <c:v>139</c:v>
                </c:pt>
                <c:pt idx="1240">
                  <c:v>139</c:v>
                </c:pt>
                <c:pt idx="1241">
                  <c:v>139</c:v>
                </c:pt>
                <c:pt idx="1242">
                  <c:v>139</c:v>
                </c:pt>
                <c:pt idx="1243">
                  <c:v>139</c:v>
                </c:pt>
                <c:pt idx="1244">
                  <c:v>139</c:v>
                </c:pt>
                <c:pt idx="1245">
                  <c:v>140</c:v>
                </c:pt>
                <c:pt idx="1246">
                  <c:v>140</c:v>
                </c:pt>
                <c:pt idx="1247">
                  <c:v>140</c:v>
                </c:pt>
                <c:pt idx="1248">
                  <c:v>140</c:v>
                </c:pt>
                <c:pt idx="1249">
                  <c:v>140</c:v>
                </c:pt>
                <c:pt idx="1250">
                  <c:v>140</c:v>
                </c:pt>
                <c:pt idx="1251">
                  <c:v>140</c:v>
                </c:pt>
                <c:pt idx="1252">
                  <c:v>140</c:v>
                </c:pt>
                <c:pt idx="1253">
                  <c:v>140</c:v>
                </c:pt>
                <c:pt idx="1254">
                  <c:v>140</c:v>
                </c:pt>
                <c:pt idx="1255">
                  <c:v>140</c:v>
                </c:pt>
                <c:pt idx="1256">
                  <c:v>140</c:v>
                </c:pt>
                <c:pt idx="1257">
                  <c:v>140</c:v>
                </c:pt>
                <c:pt idx="1258">
                  <c:v>140</c:v>
                </c:pt>
                <c:pt idx="1259">
                  <c:v>140</c:v>
                </c:pt>
                <c:pt idx="1260">
                  <c:v>141</c:v>
                </c:pt>
                <c:pt idx="1261">
                  <c:v>141</c:v>
                </c:pt>
                <c:pt idx="1262">
                  <c:v>141</c:v>
                </c:pt>
                <c:pt idx="1263">
                  <c:v>141</c:v>
                </c:pt>
                <c:pt idx="1264">
                  <c:v>141</c:v>
                </c:pt>
                <c:pt idx="1265">
                  <c:v>141</c:v>
                </c:pt>
                <c:pt idx="1266">
                  <c:v>141</c:v>
                </c:pt>
                <c:pt idx="1267">
                  <c:v>141</c:v>
                </c:pt>
                <c:pt idx="1268">
                  <c:v>141</c:v>
                </c:pt>
                <c:pt idx="1269">
                  <c:v>141</c:v>
                </c:pt>
                <c:pt idx="1270">
                  <c:v>142</c:v>
                </c:pt>
                <c:pt idx="1271">
                  <c:v>142</c:v>
                </c:pt>
                <c:pt idx="1272">
                  <c:v>142</c:v>
                </c:pt>
                <c:pt idx="1273">
                  <c:v>142</c:v>
                </c:pt>
                <c:pt idx="1274">
                  <c:v>142</c:v>
                </c:pt>
                <c:pt idx="1275">
                  <c:v>142</c:v>
                </c:pt>
                <c:pt idx="1276">
                  <c:v>142</c:v>
                </c:pt>
                <c:pt idx="1277">
                  <c:v>142</c:v>
                </c:pt>
                <c:pt idx="1278">
                  <c:v>142</c:v>
                </c:pt>
                <c:pt idx="1279">
                  <c:v>142</c:v>
                </c:pt>
                <c:pt idx="1280">
                  <c:v>143</c:v>
                </c:pt>
                <c:pt idx="1281">
                  <c:v>143</c:v>
                </c:pt>
                <c:pt idx="1282">
                  <c:v>143</c:v>
                </c:pt>
                <c:pt idx="1283">
                  <c:v>143</c:v>
                </c:pt>
                <c:pt idx="1284">
                  <c:v>143</c:v>
                </c:pt>
                <c:pt idx="1285">
                  <c:v>143</c:v>
                </c:pt>
                <c:pt idx="1286">
                  <c:v>143</c:v>
                </c:pt>
                <c:pt idx="1287">
                  <c:v>143</c:v>
                </c:pt>
                <c:pt idx="1288">
                  <c:v>144</c:v>
                </c:pt>
                <c:pt idx="1289">
                  <c:v>144</c:v>
                </c:pt>
                <c:pt idx="1290">
                  <c:v>144</c:v>
                </c:pt>
                <c:pt idx="1291">
                  <c:v>144</c:v>
                </c:pt>
                <c:pt idx="1292">
                  <c:v>144</c:v>
                </c:pt>
                <c:pt idx="1293">
                  <c:v>144</c:v>
                </c:pt>
                <c:pt idx="1294">
                  <c:v>144</c:v>
                </c:pt>
                <c:pt idx="1295">
                  <c:v>144</c:v>
                </c:pt>
                <c:pt idx="1296">
                  <c:v>144</c:v>
                </c:pt>
                <c:pt idx="1297">
                  <c:v>144</c:v>
                </c:pt>
                <c:pt idx="1298">
                  <c:v>144</c:v>
                </c:pt>
                <c:pt idx="1299">
                  <c:v>145</c:v>
                </c:pt>
                <c:pt idx="1300">
                  <c:v>145</c:v>
                </c:pt>
                <c:pt idx="1301">
                  <c:v>145</c:v>
                </c:pt>
                <c:pt idx="1302">
                  <c:v>145</c:v>
                </c:pt>
                <c:pt idx="1303">
                  <c:v>145</c:v>
                </c:pt>
                <c:pt idx="1304">
                  <c:v>145</c:v>
                </c:pt>
                <c:pt idx="1305">
                  <c:v>145</c:v>
                </c:pt>
                <c:pt idx="1306">
                  <c:v>145</c:v>
                </c:pt>
                <c:pt idx="1307">
                  <c:v>145</c:v>
                </c:pt>
                <c:pt idx="1308">
                  <c:v>145</c:v>
                </c:pt>
                <c:pt idx="1309">
                  <c:v>145</c:v>
                </c:pt>
                <c:pt idx="1310">
                  <c:v>146</c:v>
                </c:pt>
                <c:pt idx="1311">
                  <c:v>146</c:v>
                </c:pt>
                <c:pt idx="1312">
                  <c:v>146</c:v>
                </c:pt>
                <c:pt idx="1313">
                  <c:v>146</c:v>
                </c:pt>
                <c:pt idx="1314">
                  <c:v>146</c:v>
                </c:pt>
                <c:pt idx="1315">
                  <c:v>146</c:v>
                </c:pt>
                <c:pt idx="1316">
                  <c:v>146</c:v>
                </c:pt>
                <c:pt idx="1317">
                  <c:v>146</c:v>
                </c:pt>
                <c:pt idx="1318">
                  <c:v>146</c:v>
                </c:pt>
                <c:pt idx="1319">
                  <c:v>146</c:v>
                </c:pt>
                <c:pt idx="1320">
                  <c:v>146</c:v>
                </c:pt>
                <c:pt idx="1321">
                  <c:v>146</c:v>
                </c:pt>
                <c:pt idx="1322">
                  <c:v>146</c:v>
                </c:pt>
                <c:pt idx="1323">
                  <c:v>147</c:v>
                </c:pt>
                <c:pt idx="1324">
                  <c:v>147</c:v>
                </c:pt>
                <c:pt idx="1325">
                  <c:v>147</c:v>
                </c:pt>
                <c:pt idx="1326">
                  <c:v>147</c:v>
                </c:pt>
                <c:pt idx="1327">
                  <c:v>147</c:v>
                </c:pt>
                <c:pt idx="1328">
                  <c:v>147</c:v>
                </c:pt>
                <c:pt idx="1329">
                  <c:v>147</c:v>
                </c:pt>
                <c:pt idx="1330">
                  <c:v>147</c:v>
                </c:pt>
                <c:pt idx="1331">
                  <c:v>147</c:v>
                </c:pt>
                <c:pt idx="1332">
                  <c:v>147</c:v>
                </c:pt>
                <c:pt idx="1333">
                  <c:v>147</c:v>
                </c:pt>
                <c:pt idx="1334">
                  <c:v>147</c:v>
                </c:pt>
                <c:pt idx="1335">
                  <c:v>147</c:v>
                </c:pt>
                <c:pt idx="1336">
                  <c:v>147</c:v>
                </c:pt>
                <c:pt idx="1337">
                  <c:v>148</c:v>
                </c:pt>
                <c:pt idx="1338">
                  <c:v>148</c:v>
                </c:pt>
                <c:pt idx="1339">
                  <c:v>148</c:v>
                </c:pt>
                <c:pt idx="1340">
                  <c:v>148</c:v>
                </c:pt>
                <c:pt idx="1341">
                  <c:v>148</c:v>
                </c:pt>
                <c:pt idx="1342">
                  <c:v>148</c:v>
                </c:pt>
                <c:pt idx="1343">
                  <c:v>148</c:v>
                </c:pt>
                <c:pt idx="1344">
                  <c:v>148</c:v>
                </c:pt>
                <c:pt idx="1345">
                  <c:v>148</c:v>
                </c:pt>
                <c:pt idx="1346">
                  <c:v>148</c:v>
                </c:pt>
                <c:pt idx="1347">
                  <c:v>148</c:v>
                </c:pt>
                <c:pt idx="1348">
                  <c:v>148</c:v>
                </c:pt>
                <c:pt idx="1349">
                  <c:v>148</c:v>
                </c:pt>
                <c:pt idx="1350">
                  <c:v>149</c:v>
                </c:pt>
                <c:pt idx="1351">
                  <c:v>149</c:v>
                </c:pt>
                <c:pt idx="1352">
                  <c:v>149</c:v>
                </c:pt>
                <c:pt idx="1353">
                  <c:v>149</c:v>
                </c:pt>
                <c:pt idx="1354">
                  <c:v>149</c:v>
                </c:pt>
                <c:pt idx="1355">
                  <c:v>149</c:v>
                </c:pt>
                <c:pt idx="1356">
                  <c:v>149</c:v>
                </c:pt>
                <c:pt idx="1357">
                  <c:v>149</c:v>
                </c:pt>
                <c:pt idx="1358">
                  <c:v>149</c:v>
                </c:pt>
                <c:pt idx="1359">
                  <c:v>149</c:v>
                </c:pt>
                <c:pt idx="1360">
                  <c:v>149</c:v>
                </c:pt>
                <c:pt idx="1361">
                  <c:v>149</c:v>
                </c:pt>
                <c:pt idx="1362">
                  <c:v>149</c:v>
                </c:pt>
                <c:pt idx="1363">
                  <c:v>149</c:v>
                </c:pt>
                <c:pt idx="1364">
                  <c:v>149</c:v>
                </c:pt>
                <c:pt idx="1365">
                  <c:v>149</c:v>
                </c:pt>
                <c:pt idx="1366">
                  <c:v>150</c:v>
                </c:pt>
                <c:pt idx="1367">
                  <c:v>150</c:v>
                </c:pt>
                <c:pt idx="1368">
                  <c:v>150</c:v>
                </c:pt>
                <c:pt idx="1369">
                  <c:v>150</c:v>
                </c:pt>
                <c:pt idx="1370">
                  <c:v>150</c:v>
                </c:pt>
                <c:pt idx="1371">
                  <c:v>150</c:v>
                </c:pt>
                <c:pt idx="1372">
                  <c:v>150</c:v>
                </c:pt>
                <c:pt idx="1373">
                  <c:v>150</c:v>
                </c:pt>
                <c:pt idx="1374">
                  <c:v>150</c:v>
                </c:pt>
                <c:pt idx="1375">
                  <c:v>150</c:v>
                </c:pt>
                <c:pt idx="1376">
                  <c:v>150</c:v>
                </c:pt>
                <c:pt idx="1377">
                  <c:v>151</c:v>
                </c:pt>
                <c:pt idx="1378">
                  <c:v>151</c:v>
                </c:pt>
                <c:pt idx="1379">
                  <c:v>151</c:v>
                </c:pt>
                <c:pt idx="1380">
                  <c:v>151</c:v>
                </c:pt>
                <c:pt idx="1381">
                  <c:v>151</c:v>
                </c:pt>
                <c:pt idx="1382">
                  <c:v>151</c:v>
                </c:pt>
                <c:pt idx="1383">
                  <c:v>151</c:v>
                </c:pt>
                <c:pt idx="1384">
                  <c:v>151</c:v>
                </c:pt>
                <c:pt idx="1385">
                  <c:v>151</c:v>
                </c:pt>
                <c:pt idx="1386">
                  <c:v>151</c:v>
                </c:pt>
                <c:pt idx="1387">
                  <c:v>151</c:v>
                </c:pt>
                <c:pt idx="1388">
                  <c:v>152</c:v>
                </c:pt>
                <c:pt idx="1389">
                  <c:v>152</c:v>
                </c:pt>
                <c:pt idx="1390">
                  <c:v>152</c:v>
                </c:pt>
                <c:pt idx="1391">
                  <c:v>152</c:v>
                </c:pt>
                <c:pt idx="1392">
                  <c:v>152</c:v>
                </c:pt>
                <c:pt idx="1393">
                  <c:v>152</c:v>
                </c:pt>
                <c:pt idx="1394">
                  <c:v>152</c:v>
                </c:pt>
                <c:pt idx="1395">
                  <c:v>152</c:v>
                </c:pt>
                <c:pt idx="1396">
                  <c:v>153</c:v>
                </c:pt>
                <c:pt idx="1397">
                  <c:v>153</c:v>
                </c:pt>
                <c:pt idx="1398">
                  <c:v>153</c:v>
                </c:pt>
                <c:pt idx="1399">
                  <c:v>153</c:v>
                </c:pt>
                <c:pt idx="1400">
                  <c:v>153</c:v>
                </c:pt>
                <c:pt idx="1401">
                  <c:v>153</c:v>
                </c:pt>
                <c:pt idx="1402">
                  <c:v>153</c:v>
                </c:pt>
                <c:pt idx="1403">
                  <c:v>153</c:v>
                </c:pt>
                <c:pt idx="1404">
                  <c:v>153</c:v>
                </c:pt>
                <c:pt idx="1405">
                  <c:v>154</c:v>
                </c:pt>
                <c:pt idx="1406">
                  <c:v>154</c:v>
                </c:pt>
                <c:pt idx="1407">
                  <c:v>154</c:v>
                </c:pt>
                <c:pt idx="1408">
                  <c:v>154</c:v>
                </c:pt>
                <c:pt idx="1409">
                  <c:v>154</c:v>
                </c:pt>
                <c:pt idx="1410">
                  <c:v>154</c:v>
                </c:pt>
                <c:pt idx="1411">
                  <c:v>154</c:v>
                </c:pt>
                <c:pt idx="1412">
                  <c:v>154</c:v>
                </c:pt>
                <c:pt idx="1413">
                  <c:v>154</c:v>
                </c:pt>
                <c:pt idx="1414">
                  <c:v>154</c:v>
                </c:pt>
                <c:pt idx="1415">
                  <c:v>154</c:v>
                </c:pt>
                <c:pt idx="1416">
                  <c:v>155</c:v>
                </c:pt>
                <c:pt idx="1417">
                  <c:v>155</c:v>
                </c:pt>
                <c:pt idx="1418">
                  <c:v>155</c:v>
                </c:pt>
                <c:pt idx="1419">
                  <c:v>155</c:v>
                </c:pt>
                <c:pt idx="1420">
                  <c:v>155</c:v>
                </c:pt>
                <c:pt idx="1421">
                  <c:v>155</c:v>
                </c:pt>
                <c:pt idx="1422">
                  <c:v>155</c:v>
                </c:pt>
                <c:pt idx="1423">
                  <c:v>155</c:v>
                </c:pt>
                <c:pt idx="1424">
                  <c:v>155</c:v>
                </c:pt>
                <c:pt idx="1425">
                  <c:v>156</c:v>
                </c:pt>
                <c:pt idx="1426">
                  <c:v>156</c:v>
                </c:pt>
                <c:pt idx="1427">
                  <c:v>156</c:v>
                </c:pt>
                <c:pt idx="1428">
                  <c:v>156</c:v>
                </c:pt>
                <c:pt idx="1429">
                  <c:v>156</c:v>
                </c:pt>
                <c:pt idx="1430">
                  <c:v>156</c:v>
                </c:pt>
                <c:pt idx="1431">
                  <c:v>156</c:v>
                </c:pt>
                <c:pt idx="1432">
                  <c:v>156</c:v>
                </c:pt>
                <c:pt idx="1433">
                  <c:v>156</c:v>
                </c:pt>
                <c:pt idx="1434">
                  <c:v>157</c:v>
                </c:pt>
                <c:pt idx="1435">
                  <c:v>157</c:v>
                </c:pt>
                <c:pt idx="1436">
                  <c:v>157</c:v>
                </c:pt>
                <c:pt idx="1437">
                  <c:v>157</c:v>
                </c:pt>
                <c:pt idx="1438">
                  <c:v>157</c:v>
                </c:pt>
                <c:pt idx="1439">
                  <c:v>158</c:v>
                </c:pt>
                <c:pt idx="1440">
                  <c:v>158</c:v>
                </c:pt>
                <c:pt idx="1441">
                  <c:v>158</c:v>
                </c:pt>
                <c:pt idx="1442">
                  <c:v>158</c:v>
                </c:pt>
                <c:pt idx="1443">
                  <c:v>158</c:v>
                </c:pt>
                <c:pt idx="1444">
                  <c:v>158</c:v>
                </c:pt>
                <c:pt idx="1445">
                  <c:v>158</c:v>
                </c:pt>
                <c:pt idx="1446">
                  <c:v>158</c:v>
                </c:pt>
                <c:pt idx="1447">
                  <c:v>158</c:v>
                </c:pt>
                <c:pt idx="1448">
                  <c:v>158</c:v>
                </c:pt>
                <c:pt idx="1449">
                  <c:v>158</c:v>
                </c:pt>
                <c:pt idx="1450">
                  <c:v>158</c:v>
                </c:pt>
                <c:pt idx="1451">
                  <c:v>158</c:v>
                </c:pt>
                <c:pt idx="1452">
                  <c:v>159</c:v>
                </c:pt>
                <c:pt idx="1453">
                  <c:v>159</c:v>
                </c:pt>
                <c:pt idx="1454">
                  <c:v>159</c:v>
                </c:pt>
                <c:pt idx="1455">
                  <c:v>159</c:v>
                </c:pt>
                <c:pt idx="1456">
                  <c:v>159</c:v>
                </c:pt>
                <c:pt idx="1457">
                  <c:v>159</c:v>
                </c:pt>
                <c:pt idx="1458">
                  <c:v>159</c:v>
                </c:pt>
                <c:pt idx="1459">
                  <c:v>159</c:v>
                </c:pt>
              </c:numCache>
            </c:numRef>
          </c:xVal>
          <c:yVal>
            <c:numRef>
              <c:f>'Report for Creat vs Age Parame'!$AE$2:$AE$1461</c:f>
              <c:numCache>
                <c:formatCode>General</c:formatCode>
                <c:ptCount val="1460"/>
                <c:pt idx="0">
                  <c:v>106.10505054363267</c:v>
                </c:pt>
                <c:pt idx="1">
                  <c:v>106.10505054363267</c:v>
                </c:pt>
                <c:pt idx="2">
                  <c:v>106.10505054363267</c:v>
                </c:pt>
                <c:pt idx="3">
                  <c:v>106.10505054363267</c:v>
                </c:pt>
                <c:pt idx="4">
                  <c:v>106.10505054363267</c:v>
                </c:pt>
                <c:pt idx="5">
                  <c:v>106.10505054363267</c:v>
                </c:pt>
                <c:pt idx="6">
                  <c:v>106.10505054363267</c:v>
                </c:pt>
                <c:pt idx="7">
                  <c:v>106.10505054363267</c:v>
                </c:pt>
                <c:pt idx="8">
                  <c:v>105.99446228999966</c:v>
                </c:pt>
                <c:pt idx="9">
                  <c:v>105.99446228999966</c:v>
                </c:pt>
                <c:pt idx="10">
                  <c:v>105.99446228999966</c:v>
                </c:pt>
                <c:pt idx="11">
                  <c:v>105.99446228999966</c:v>
                </c:pt>
                <c:pt idx="12">
                  <c:v>105.99446228999966</c:v>
                </c:pt>
                <c:pt idx="13">
                  <c:v>105.99446228999966</c:v>
                </c:pt>
                <c:pt idx="14">
                  <c:v>105.99446228999966</c:v>
                </c:pt>
                <c:pt idx="15">
                  <c:v>105.99446228999966</c:v>
                </c:pt>
                <c:pt idx="16">
                  <c:v>105.99446228999966</c:v>
                </c:pt>
                <c:pt idx="17">
                  <c:v>105.99446228999966</c:v>
                </c:pt>
                <c:pt idx="18">
                  <c:v>105.99446228999966</c:v>
                </c:pt>
                <c:pt idx="19">
                  <c:v>105.88387403636663</c:v>
                </c:pt>
                <c:pt idx="20">
                  <c:v>105.88387403636663</c:v>
                </c:pt>
                <c:pt idx="21">
                  <c:v>105.88387403636663</c:v>
                </c:pt>
                <c:pt idx="22">
                  <c:v>105.88387403636663</c:v>
                </c:pt>
                <c:pt idx="23">
                  <c:v>105.88387403636663</c:v>
                </c:pt>
                <c:pt idx="24">
                  <c:v>105.88387403636663</c:v>
                </c:pt>
                <c:pt idx="25">
                  <c:v>105.88387403636663</c:v>
                </c:pt>
                <c:pt idx="26">
                  <c:v>105.88387403636663</c:v>
                </c:pt>
                <c:pt idx="27">
                  <c:v>105.77328578273361</c:v>
                </c:pt>
                <c:pt idx="28">
                  <c:v>105.77328578273361</c:v>
                </c:pt>
                <c:pt idx="29">
                  <c:v>105.77328578273361</c:v>
                </c:pt>
                <c:pt idx="30">
                  <c:v>105.77328578273361</c:v>
                </c:pt>
                <c:pt idx="31">
                  <c:v>105.77328578273361</c:v>
                </c:pt>
                <c:pt idx="32">
                  <c:v>105.77328578273361</c:v>
                </c:pt>
                <c:pt idx="33">
                  <c:v>105.77328578273361</c:v>
                </c:pt>
                <c:pt idx="34">
                  <c:v>105.77328578273361</c:v>
                </c:pt>
                <c:pt idx="35">
                  <c:v>105.77328578273361</c:v>
                </c:pt>
                <c:pt idx="36">
                  <c:v>105.77328578273361</c:v>
                </c:pt>
                <c:pt idx="37">
                  <c:v>105.77328578273361</c:v>
                </c:pt>
                <c:pt idx="38">
                  <c:v>105.77328578273361</c:v>
                </c:pt>
                <c:pt idx="39">
                  <c:v>105.77328578273361</c:v>
                </c:pt>
                <c:pt idx="40">
                  <c:v>105.6626975291006</c:v>
                </c:pt>
                <c:pt idx="41">
                  <c:v>105.6626975291006</c:v>
                </c:pt>
                <c:pt idx="42">
                  <c:v>105.6626975291006</c:v>
                </c:pt>
                <c:pt idx="43">
                  <c:v>105.6626975291006</c:v>
                </c:pt>
                <c:pt idx="44">
                  <c:v>105.6626975291006</c:v>
                </c:pt>
                <c:pt idx="45">
                  <c:v>105.6626975291006</c:v>
                </c:pt>
                <c:pt idx="46">
                  <c:v>105.6626975291006</c:v>
                </c:pt>
                <c:pt idx="47">
                  <c:v>105.6626975291006</c:v>
                </c:pt>
                <c:pt idx="48">
                  <c:v>105.6626975291006</c:v>
                </c:pt>
                <c:pt idx="49">
                  <c:v>105.6626975291006</c:v>
                </c:pt>
                <c:pt idx="50">
                  <c:v>105.6626975291006</c:v>
                </c:pt>
                <c:pt idx="51">
                  <c:v>105.55210927546757</c:v>
                </c:pt>
                <c:pt idx="52">
                  <c:v>105.55210927546757</c:v>
                </c:pt>
                <c:pt idx="53">
                  <c:v>105.55210927546757</c:v>
                </c:pt>
                <c:pt idx="54">
                  <c:v>105.55210927546757</c:v>
                </c:pt>
                <c:pt idx="55">
                  <c:v>105.55210927546757</c:v>
                </c:pt>
                <c:pt idx="56">
                  <c:v>105.55210927546757</c:v>
                </c:pt>
                <c:pt idx="57">
                  <c:v>105.55210927546757</c:v>
                </c:pt>
                <c:pt idx="58">
                  <c:v>105.55210927546757</c:v>
                </c:pt>
                <c:pt idx="59">
                  <c:v>105.55210927546757</c:v>
                </c:pt>
                <c:pt idx="60">
                  <c:v>105.55210927546757</c:v>
                </c:pt>
                <c:pt idx="61">
                  <c:v>105.55210927546757</c:v>
                </c:pt>
                <c:pt idx="62">
                  <c:v>105.44152102183455</c:v>
                </c:pt>
                <c:pt idx="63">
                  <c:v>105.44152102183455</c:v>
                </c:pt>
                <c:pt idx="64">
                  <c:v>105.44152102183455</c:v>
                </c:pt>
                <c:pt idx="65">
                  <c:v>105.44152102183455</c:v>
                </c:pt>
                <c:pt idx="66">
                  <c:v>105.44152102183455</c:v>
                </c:pt>
                <c:pt idx="67">
                  <c:v>105.44152102183455</c:v>
                </c:pt>
                <c:pt idx="68">
                  <c:v>105.44152102183455</c:v>
                </c:pt>
                <c:pt idx="69">
                  <c:v>105.44152102183455</c:v>
                </c:pt>
                <c:pt idx="70">
                  <c:v>105.44152102183455</c:v>
                </c:pt>
                <c:pt idx="71">
                  <c:v>105.44152102183455</c:v>
                </c:pt>
                <c:pt idx="72">
                  <c:v>105.44152102183455</c:v>
                </c:pt>
                <c:pt idx="73">
                  <c:v>105.44152102183455</c:v>
                </c:pt>
                <c:pt idx="74">
                  <c:v>105.44152102183455</c:v>
                </c:pt>
                <c:pt idx="75">
                  <c:v>105.33093276820154</c:v>
                </c:pt>
                <c:pt idx="76">
                  <c:v>105.33093276820154</c:v>
                </c:pt>
                <c:pt idx="77">
                  <c:v>105.33093276820154</c:v>
                </c:pt>
                <c:pt idx="78">
                  <c:v>105.33093276820154</c:v>
                </c:pt>
                <c:pt idx="79">
                  <c:v>105.33093276820154</c:v>
                </c:pt>
                <c:pt idx="80">
                  <c:v>105.33093276820154</c:v>
                </c:pt>
                <c:pt idx="81">
                  <c:v>105.33093276820154</c:v>
                </c:pt>
                <c:pt idx="82">
                  <c:v>105.33093276820154</c:v>
                </c:pt>
                <c:pt idx="83">
                  <c:v>105.33093276820154</c:v>
                </c:pt>
                <c:pt idx="84">
                  <c:v>105.22034451456851</c:v>
                </c:pt>
                <c:pt idx="85">
                  <c:v>105.22034451456851</c:v>
                </c:pt>
                <c:pt idx="86">
                  <c:v>105.22034451456851</c:v>
                </c:pt>
                <c:pt idx="87">
                  <c:v>105.22034451456851</c:v>
                </c:pt>
                <c:pt idx="88">
                  <c:v>105.22034451456851</c:v>
                </c:pt>
                <c:pt idx="89">
                  <c:v>105.22034451456851</c:v>
                </c:pt>
                <c:pt idx="90">
                  <c:v>105.22034451456851</c:v>
                </c:pt>
                <c:pt idx="91">
                  <c:v>105.10975626093548</c:v>
                </c:pt>
                <c:pt idx="92">
                  <c:v>105.10975626093548</c:v>
                </c:pt>
                <c:pt idx="93">
                  <c:v>105.10975626093548</c:v>
                </c:pt>
                <c:pt idx="94">
                  <c:v>105.10975626093548</c:v>
                </c:pt>
                <c:pt idx="95">
                  <c:v>105.10975626093548</c:v>
                </c:pt>
                <c:pt idx="96">
                  <c:v>105.10975626093548</c:v>
                </c:pt>
                <c:pt idx="97">
                  <c:v>105.10975626093548</c:v>
                </c:pt>
                <c:pt idx="98">
                  <c:v>105.10975626093548</c:v>
                </c:pt>
                <c:pt idx="99">
                  <c:v>105.10975626093548</c:v>
                </c:pt>
                <c:pt idx="100">
                  <c:v>105.10975626093548</c:v>
                </c:pt>
                <c:pt idx="101">
                  <c:v>105.10975626093548</c:v>
                </c:pt>
                <c:pt idx="102">
                  <c:v>105.10975626093548</c:v>
                </c:pt>
                <c:pt idx="103">
                  <c:v>105.10975626093548</c:v>
                </c:pt>
                <c:pt idx="104">
                  <c:v>105.10975626093548</c:v>
                </c:pt>
                <c:pt idx="105">
                  <c:v>104.99916800730247</c:v>
                </c:pt>
                <c:pt idx="106">
                  <c:v>104.99916800730247</c:v>
                </c:pt>
                <c:pt idx="107">
                  <c:v>104.99916800730247</c:v>
                </c:pt>
                <c:pt idx="108">
                  <c:v>104.99916800730247</c:v>
                </c:pt>
                <c:pt idx="109">
                  <c:v>104.99916800730247</c:v>
                </c:pt>
                <c:pt idx="110">
                  <c:v>104.99916800730247</c:v>
                </c:pt>
                <c:pt idx="111">
                  <c:v>104.99916800730247</c:v>
                </c:pt>
                <c:pt idx="112">
                  <c:v>104.99916800730247</c:v>
                </c:pt>
                <c:pt idx="113">
                  <c:v>104.99916800730247</c:v>
                </c:pt>
                <c:pt idx="114">
                  <c:v>104.99916800730247</c:v>
                </c:pt>
                <c:pt idx="115">
                  <c:v>104.88857975366945</c:v>
                </c:pt>
                <c:pt idx="116">
                  <c:v>104.88857975366945</c:v>
                </c:pt>
                <c:pt idx="117">
                  <c:v>104.88857975366945</c:v>
                </c:pt>
                <c:pt idx="118">
                  <c:v>104.88857975366945</c:v>
                </c:pt>
                <c:pt idx="119">
                  <c:v>104.88857975366945</c:v>
                </c:pt>
                <c:pt idx="120">
                  <c:v>104.88857975366945</c:v>
                </c:pt>
                <c:pt idx="121">
                  <c:v>104.88857975366945</c:v>
                </c:pt>
                <c:pt idx="122">
                  <c:v>104.88857975366945</c:v>
                </c:pt>
                <c:pt idx="123">
                  <c:v>104.88857975366945</c:v>
                </c:pt>
                <c:pt idx="124">
                  <c:v>104.88857975366945</c:v>
                </c:pt>
                <c:pt idx="125">
                  <c:v>104.88857975366945</c:v>
                </c:pt>
                <c:pt idx="126">
                  <c:v>104.88857975366945</c:v>
                </c:pt>
                <c:pt idx="127">
                  <c:v>104.77799150003642</c:v>
                </c:pt>
                <c:pt idx="128">
                  <c:v>104.77799150003642</c:v>
                </c:pt>
                <c:pt idx="129">
                  <c:v>104.77799150003642</c:v>
                </c:pt>
                <c:pt idx="130">
                  <c:v>104.77799150003642</c:v>
                </c:pt>
                <c:pt idx="131">
                  <c:v>104.77799150003642</c:v>
                </c:pt>
                <c:pt idx="132">
                  <c:v>104.77799150003642</c:v>
                </c:pt>
                <c:pt idx="133">
                  <c:v>104.77799150003642</c:v>
                </c:pt>
                <c:pt idx="134">
                  <c:v>104.77799150003642</c:v>
                </c:pt>
                <c:pt idx="135">
                  <c:v>104.66740324640341</c:v>
                </c:pt>
                <c:pt idx="136">
                  <c:v>104.66740324640341</c:v>
                </c:pt>
                <c:pt idx="137">
                  <c:v>104.66740324640341</c:v>
                </c:pt>
                <c:pt idx="138">
                  <c:v>104.66740324640341</c:v>
                </c:pt>
                <c:pt idx="139">
                  <c:v>104.66740324640341</c:v>
                </c:pt>
                <c:pt idx="140">
                  <c:v>104.66740324640341</c:v>
                </c:pt>
                <c:pt idx="141">
                  <c:v>104.55681499277038</c:v>
                </c:pt>
                <c:pt idx="142">
                  <c:v>104.55681499277038</c:v>
                </c:pt>
                <c:pt idx="143">
                  <c:v>104.55681499277038</c:v>
                </c:pt>
                <c:pt idx="144">
                  <c:v>104.55681499277038</c:v>
                </c:pt>
                <c:pt idx="145">
                  <c:v>104.55681499277038</c:v>
                </c:pt>
                <c:pt idx="146">
                  <c:v>104.55681499277038</c:v>
                </c:pt>
                <c:pt idx="147">
                  <c:v>104.55681499277038</c:v>
                </c:pt>
                <c:pt idx="148">
                  <c:v>104.55681499277038</c:v>
                </c:pt>
                <c:pt idx="149">
                  <c:v>104.55681499277038</c:v>
                </c:pt>
                <c:pt idx="150">
                  <c:v>104.55681499277038</c:v>
                </c:pt>
                <c:pt idx="151">
                  <c:v>104.55681499277038</c:v>
                </c:pt>
                <c:pt idx="152">
                  <c:v>104.55681499277038</c:v>
                </c:pt>
                <c:pt idx="153">
                  <c:v>104.55681499277038</c:v>
                </c:pt>
                <c:pt idx="154">
                  <c:v>104.55681499277038</c:v>
                </c:pt>
                <c:pt idx="155">
                  <c:v>104.44622673913736</c:v>
                </c:pt>
                <c:pt idx="156">
                  <c:v>104.44622673913736</c:v>
                </c:pt>
                <c:pt idx="157">
                  <c:v>104.44622673913736</c:v>
                </c:pt>
                <c:pt idx="158">
                  <c:v>104.44622673913736</c:v>
                </c:pt>
                <c:pt idx="159">
                  <c:v>104.44622673913736</c:v>
                </c:pt>
                <c:pt idx="160">
                  <c:v>104.44622673913736</c:v>
                </c:pt>
                <c:pt idx="161">
                  <c:v>104.44622673913736</c:v>
                </c:pt>
                <c:pt idx="162">
                  <c:v>104.44622673913736</c:v>
                </c:pt>
                <c:pt idx="163">
                  <c:v>104.44622673913736</c:v>
                </c:pt>
                <c:pt idx="164">
                  <c:v>104.44622673913736</c:v>
                </c:pt>
                <c:pt idx="165">
                  <c:v>104.44622673913736</c:v>
                </c:pt>
                <c:pt idx="166">
                  <c:v>104.33563848550435</c:v>
                </c:pt>
                <c:pt idx="167">
                  <c:v>104.33563848550435</c:v>
                </c:pt>
                <c:pt idx="168">
                  <c:v>104.33563848550435</c:v>
                </c:pt>
                <c:pt idx="169">
                  <c:v>104.33563848550435</c:v>
                </c:pt>
                <c:pt idx="170">
                  <c:v>104.33563848550435</c:v>
                </c:pt>
                <c:pt idx="171">
                  <c:v>104.33563848550435</c:v>
                </c:pt>
                <c:pt idx="172">
                  <c:v>104.33563848550435</c:v>
                </c:pt>
                <c:pt idx="173">
                  <c:v>104.22505023187132</c:v>
                </c:pt>
                <c:pt idx="174">
                  <c:v>104.22505023187132</c:v>
                </c:pt>
                <c:pt idx="175">
                  <c:v>104.22505023187132</c:v>
                </c:pt>
                <c:pt idx="176">
                  <c:v>104.22505023187132</c:v>
                </c:pt>
                <c:pt idx="177">
                  <c:v>104.22505023187132</c:v>
                </c:pt>
                <c:pt idx="178">
                  <c:v>104.22505023187132</c:v>
                </c:pt>
                <c:pt idx="179">
                  <c:v>104.22505023187132</c:v>
                </c:pt>
                <c:pt idx="180">
                  <c:v>104.22505023187132</c:v>
                </c:pt>
                <c:pt idx="181">
                  <c:v>104.22505023187132</c:v>
                </c:pt>
                <c:pt idx="182">
                  <c:v>104.1144619782383</c:v>
                </c:pt>
                <c:pt idx="183">
                  <c:v>104.1144619782383</c:v>
                </c:pt>
                <c:pt idx="184">
                  <c:v>104.1144619782383</c:v>
                </c:pt>
                <c:pt idx="185">
                  <c:v>104.1144619782383</c:v>
                </c:pt>
                <c:pt idx="186">
                  <c:v>104.1144619782383</c:v>
                </c:pt>
                <c:pt idx="187">
                  <c:v>104.1144619782383</c:v>
                </c:pt>
                <c:pt idx="188">
                  <c:v>104.1144619782383</c:v>
                </c:pt>
                <c:pt idx="189">
                  <c:v>104.1144619782383</c:v>
                </c:pt>
                <c:pt idx="190">
                  <c:v>104.00387372460528</c:v>
                </c:pt>
                <c:pt idx="191">
                  <c:v>104.00387372460528</c:v>
                </c:pt>
                <c:pt idx="192">
                  <c:v>104.00387372460528</c:v>
                </c:pt>
                <c:pt idx="193">
                  <c:v>104.00387372460528</c:v>
                </c:pt>
                <c:pt idx="194">
                  <c:v>104.00387372460528</c:v>
                </c:pt>
                <c:pt idx="195">
                  <c:v>104.00387372460528</c:v>
                </c:pt>
                <c:pt idx="196">
                  <c:v>104.00387372460528</c:v>
                </c:pt>
                <c:pt idx="197">
                  <c:v>104.00387372460528</c:v>
                </c:pt>
                <c:pt idx="198">
                  <c:v>104.00387372460528</c:v>
                </c:pt>
                <c:pt idx="199">
                  <c:v>103.89328547097226</c:v>
                </c:pt>
                <c:pt idx="200">
                  <c:v>103.89328547097226</c:v>
                </c:pt>
                <c:pt idx="201">
                  <c:v>103.89328547097226</c:v>
                </c:pt>
                <c:pt idx="202">
                  <c:v>103.89328547097226</c:v>
                </c:pt>
                <c:pt idx="203">
                  <c:v>103.89328547097226</c:v>
                </c:pt>
                <c:pt idx="204">
                  <c:v>103.89328547097226</c:v>
                </c:pt>
                <c:pt idx="205">
                  <c:v>103.89328547097226</c:v>
                </c:pt>
                <c:pt idx="206">
                  <c:v>103.89328547097226</c:v>
                </c:pt>
                <c:pt idx="207">
                  <c:v>103.89328547097226</c:v>
                </c:pt>
                <c:pt idx="208">
                  <c:v>103.89328547097226</c:v>
                </c:pt>
                <c:pt idx="209">
                  <c:v>103.78269721733923</c:v>
                </c:pt>
                <c:pt idx="210">
                  <c:v>103.78269721733923</c:v>
                </c:pt>
                <c:pt idx="211">
                  <c:v>103.78269721733923</c:v>
                </c:pt>
                <c:pt idx="212">
                  <c:v>103.78269721733923</c:v>
                </c:pt>
                <c:pt idx="213">
                  <c:v>103.67210896370622</c:v>
                </c:pt>
                <c:pt idx="214">
                  <c:v>103.67210896370622</c:v>
                </c:pt>
                <c:pt idx="215">
                  <c:v>103.67210896370622</c:v>
                </c:pt>
                <c:pt idx="216">
                  <c:v>103.67210896370622</c:v>
                </c:pt>
                <c:pt idx="217">
                  <c:v>103.67210896370622</c:v>
                </c:pt>
                <c:pt idx="218">
                  <c:v>103.67210896370622</c:v>
                </c:pt>
                <c:pt idx="219">
                  <c:v>103.67210896370622</c:v>
                </c:pt>
                <c:pt idx="220">
                  <c:v>103.67210896370622</c:v>
                </c:pt>
                <c:pt idx="221">
                  <c:v>103.67210896370622</c:v>
                </c:pt>
                <c:pt idx="222">
                  <c:v>103.67210896370622</c:v>
                </c:pt>
                <c:pt idx="223">
                  <c:v>103.67210896370622</c:v>
                </c:pt>
                <c:pt idx="224">
                  <c:v>103.5615207100732</c:v>
                </c:pt>
                <c:pt idx="225">
                  <c:v>103.5615207100732</c:v>
                </c:pt>
                <c:pt idx="226">
                  <c:v>103.5615207100732</c:v>
                </c:pt>
                <c:pt idx="227">
                  <c:v>103.5615207100732</c:v>
                </c:pt>
                <c:pt idx="228">
                  <c:v>103.5615207100732</c:v>
                </c:pt>
                <c:pt idx="229">
                  <c:v>103.5615207100732</c:v>
                </c:pt>
                <c:pt idx="230">
                  <c:v>103.45093245644017</c:v>
                </c:pt>
                <c:pt idx="231">
                  <c:v>103.45093245644017</c:v>
                </c:pt>
                <c:pt idx="232">
                  <c:v>103.45093245644017</c:v>
                </c:pt>
                <c:pt idx="233">
                  <c:v>103.45093245644017</c:v>
                </c:pt>
                <c:pt idx="234">
                  <c:v>103.45093245644017</c:v>
                </c:pt>
                <c:pt idx="235">
                  <c:v>103.45093245644017</c:v>
                </c:pt>
                <c:pt idx="236">
                  <c:v>103.45093245644017</c:v>
                </c:pt>
                <c:pt idx="237">
                  <c:v>103.45093245644017</c:v>
                </c:pt>
                <c:pt idx="238">
                  <c:v>103.45093245644017</c:v>
                </c:pt>
                <c:pt idx="239">
                  <c:v>103.45093245644017</c:v>
                </c:pt>
                <c:pt idx="240">
                  <c:v>103.45093245644017</c:v>
                </c:pt>
                <c:pt idx="241">
                  <c:v>103.34034420280716</c:v>
                </c:pt>
                <c:pt idx="242">
                  <c:v>103.34034420280716</c:v>
                </c:pt>
                <c:pt idx="243">
                  <c:v>103.34034420280716</c:v>
                </c:pt>
                <c:pt idx="244">
                  <c:v>103.34034420280716</c:v>
                </c:pt>
                <c:pt idx="245">
                  <c:v>103.34034420280716</c:v>
                </c:pt>
                <c:pt idx="246">
                  <c:v>103.34034420280716</c:v>
                </c:pt>
                <c:pt idx="247">
                  <c:v>103.34034420280716</c:v>
                </c:pt>
                <c:pt idx="248">
                  <c:v>103.34034420280716</c:v>
                </c:pt>
                <c:pt idx="249">
                  <c:v>103.34034420280716</c:v>
                </c:pt>
                <c:pt idx="250">
                  <c:v>103.34034420280716</c:v>
                </c:pt>
                <c:pt idx="251">
                  <c:v>103.34034420280716</c:v>
                </c:pt>
                <c:pt idx="252">
                  <c:v>103.34034420280716</c:v>
                </c:pt>
                <c:pt idx="253">
                  <c:v>103.22975594917413</c:v>
                </c:pt>
                <c:pt idx="254">
                  <c:v>103.22975594917413</c:v>
                </c:pt>
                <c:pt idx="255">
                  <c:v>103.22975594917413</c:v>
                </c:pt>
                <c:pt idx="256">
                  <c:v>103.22975594917413</c:v>
                </c:pt>
                <c:pt idx="257">
                  <c:v>103.22975594917413</c:v>
                </c:pt>
                <c:pt idx="258">
                  <c:v>103.22975594917413</c:v>
                </c:pt>
                <c:pt idx="259">
                  <c:v>103.22975594917413</c:v>
                </c:pt>
                <c:pt idx="260">
                  <c:v>103.22975594917413</c:v>
                </c:pt>
                <c:pt idx="261">
                  <c:v>103.22975594917413</c:v>
                </c:pt>
                <c:pt idx="262">
                  <c:v>103.11916769554111</c:v>
                </c:pt>
                <c:pt idx="263">
                  <c:v>103.11916769554111</c:v>
                </c:pt>
                <c:pt idx="264">
                  <c:v>103.11916769554111</c:v>
                </c:pt>
                <c:pt idx="265">
                  <c:v>103.11916769554111</c:v>
                </c:pt>
                <c:pt idx="266">
                  <c:v>103.11916769554111</c:v>
                </c:pt>
                <c:pt idx="267">
                  <c:v>103.11916769554111</c:v>
                </c:pt>
                <c:pt idx="268">
                  <c:v>103.11916769554111</c:v>
                </c:pt>
                <c:pt idx="269">
                  <c:v>103.11916769554111</c:v>
                </c:pt>
                <c:pt idx="270">
                  <c:v>103.0085794419081</c:v>
                </c:pt>
                <c:pt idx="271">
                  <c:v>103.0085794419081</c:v>
                </c:pt>
                <c:pt idx="272">
                  <c:v>103.0085794419081</c:v>
                </c:pt>
                <c:pt idx="273">
                  <c:v>103.0085794419081</c:v>
                </c:pt>
                <c:pt idx="274">
                  <c:v>103.0085794419081</c:v>
                </c:pt>
                <c:pt idx="275">
                  <c:v>103.0085794419081</c:v>
                </c:pt>
                <c:pt idx="276">
                  <c:v>103.0085794419081</c:v>
                </c:pt>
                <c:pt idx="277">
                  <c:v>102.89799118827507</c:v>
                </c:pt>
                <c:pt idx="278">
                  <c:v>102.89799118827507</c:v>
                </c:pt>
                <c:pt idx="279">
                  <c:v>102.89799118827507</c:v>
                </c:pt>
                <c:pt idx="280">
                  <c:v>102.89799118827507</c:v>
                </c:pt>
                <c:pt idx="281">
                  <c:v>102.89799118827507</c:v>
                </c:pt>
                <c:pt idx="282">
                  <c:v>102.89799118827507</c:v>
                </c:pt>
                <c:pt idx="283">
                  <c:v>102.89799118827507</c:v>
                </c:pt>
                <c:pt idx="284">
                  <c:v>102.89799118827507</c:v>
                </c:pt>
                <c:pt idx="285">
                  <c:v>102.89799118827507</c:v>
                </c:pt>
                <c:pt idx="286">
                  <c:v>102.89799118827507</c:v>
                </c:pt>
                <c:pt idx="287">
                  <c:v>102.78740293464205</c:v>
                </c:pt>
                <c:pt idx="288">
                  <c:v>102.78740293464205</c:v>
                </c:pt>
                <c:pt idx="289">
                  <c:v>102.78740293464205</c:v>
                </c:pt>
                <c:pt idx="290">
                  <c:v>102.78740293464205</c:v>
                </c:pt>
                <c:pt idx="291">
                  <c:v>102.78740293464205</c:v>
                </c:pt>
                <c:pt idx="292">
                  <c:v>102.78740293464205</c:v>
                </c:pt>
                <c:pt idx="293">
                  <c:v>102.78740293464205</c:v>
                </c:pt>
                <c:pt idx="294">
                  <c:v>102.78740293464205</c:v>
                </c:pt>
                <c:pt idx="295">
                  <c:v>102.78740293464205</c:v>
                </c:pt>
                <c:pt idx="296">
                  <c:v>102.67681468100903</c:v>
                </c:pt>
                <c:pt idx="297">
                  <c:v>102.67681468100903</c:v>
                </c:pt>
                <c:pt idx="298">
                  <c:v>102.67681468100903</c:v>
                </c:pt>
                <c:pt idx="299">
                  <c:v>102.67681468100903</c:v>
                </c:pt>
                <c:pt idx="300">
                  <c:v>102.67681468100903</c:v>
                </c:pt>
                <c:pt idx="301">
                  <c:v>102.67681468100903</c:v>
                </c:pt>
                <c:pt idx="302">
                  <c:v>102.67681468100903</c:v>
                </c:pt>
                <c:pt idx="303">
                  <c:v>102.67681468100903</c:v>
                </c:pt>
                <c:pt idx="304">
                  <c:v>102.56622642737601</c:v>
                </c:pt>
                <c:pt idx="305">
                  <c:v>102.56622642737601</c:v>
                </c:pt>
                <c:pt idx="306">
                  <c:v>102.56622642737601</c:v>
                </c:pt>
                <c:pt idx="307">
                  <c:v>102.56622642737601</c:v>
                </c:pt>
                <c:pt idx="308">
                  <c:v>102.56622642737601</c:v>
                </c:pt>
                <c:pt idx="309">
                  <c:v>102.56622642737601</c:v>
                </c:pt>
                <c:pt idx="310">
                  <c:v>102.56622642737601</c:v>
                </c:pt>
                <c:pt idx="311">
                  <c:v>102.56622642737601</c:v>
                </c:pt>
                <c:pt idx="312">
                  <c:v>102.56622642737601</c:v>
                </c:pt>
                <c:pt idx="313">
                  <c:v>102.45563817374298</c:v>
                </c:pt>
                <c:pt idx="314">
                  <c:v>102.45563817374298</c:v>
                </c:pt>
                <c:pt idx="315">
                  <c:v>102.45563817374298</c:v>
                </c:pt>
                <c:pt idx="316">
                  <c:v>102.45563817374298</c:v>
                </c:pt>
                <c:pt idx="317">
                  <c:v>102.45563817374298</c:v>
                </c:pt>
                <c:pt idx="318">
                  <c:v>102.45563817374298</c:v>
                </c:pt>
                <c:pt idx="319">
                  <c:v>102.45563817374298</c:v>
                </c:pt>
                <c:pt idx="320">
                  <c:v>102.45563817374298</c:v>
                </c:pt>
                <c:pt idx="321">
                  <c:v>102.45563817374298</c:v>
                </c:pt>
                <c:pt idx="322">
                  <c:v>102.45563817374298</c:v>
                </c:pt>
                <c:pt idx="323">
                  <c:v>102.34504992010997</c:v>
                </c:pt>
                <c:pt idx="324">
                  <c:v>102.34504992010997</c:v>
                </c:pt>
                <c:pt idx="325">
                  <c:v>102.34504992010997</c:v>
                </c:pt>
                <c:pt idx="326">
                  <c:v>102.34504992010997</c:v>
                </c:pt>
                <c:pt idx="327">
                  <c:v>102.23446166647695</c:v>
                </c:pt>
                <c:pt idx="328">
                  <c:v>102.23446166647695</c:v>
                </c:pt>
                <c:pt idx="329">
                  <c:v>102.23446166647695</c:v>
                </c:pt>
                <c:pt idx="330">
                  <c:v>102.23446166647695</c:v>
                </c:pt>
                <c:pt idx="331">
                  <c:v>102.23446166647695</c:v>
                </c:pt>
                <c:pt idx="332">
                  <c:v>102.23446166647695</c:v>
                </c:pt>
                <c:pt idx="333">
                  <c:v>102.12387341284392</c:v>
                </c:pt>
                <c:pt idx="334">
                  <c:v>102.12387341284392</c:v>
                </c:pt>
                <c:pt idx="335">
                  <c:v>102.12387341284392</c:v>
                </c:pt>
                <c:pt idx="336">
                  <c:v>102.12387341284392</c:v>
                </c:pt>
                <c:pt idx="337">
                  <c:v>102.01328515921091</c:v>
                </c:pt>
                <c:pt idx="338">
                  <c:v>102.01328515921091</c:v>
                </c:pt>
                <c:pt idx="339">
                  <c:v>102.01328515921091</c:v>
                </c:pt>
                <c:pt idx="340">
                  <c:v>102.01328515921091</c:v>
                </c:pt>
                <c:pt idx="341">
                  <c:v>102.01328515921091</c:v>
                </c:pt>
                <c:pt idx="342">
                  <c:v>102.01328515921091</c:v>
                </c:pt>
                <c:pt idx="343">
                  <c:v>102.01328515921091</c:v>
                </c:pt>
                <c:pt idx="344">
                  <c:v>102.01328515921091</c:v>
                </c:pt>
                <c:pt idx="345">
                  <c:v>102.01328515921091</c:v>
                </c:pt>
                <c:pt idx="346">
                  <c:v>102.01328515921091</c:v>
                </c:pt>
                <c:pt idx="347">
                  <c:v>102.01328515921091</c:v>
                </c:pt>
                <c:pt idx="348">
                  <c:v>102.01328515921091</c:v>
                </c:pt>
                <c:pt idx="349">
                  <c:v>101.90269690557788</c:v>
                </c:pt>
                <c:pt idx="350">
                  <c:v>101.90269690557788</c:v>
                </c:pt>
                <c:pt idx="351">
                  <c:v>101.90269690557788</c:v>
                </c:pt>
                <c:pt idx="352">
                  <c:v>101.79210865194486</c:v>
                </c:pt>
                <c:pt idx="353">
                  <c:v>101.79210865194486</c:v>
                </c:pt>
                <c:pt idx="354">
                  <c:v>101.79210865194486</c:v>
                </c:pt>
                <c:pt idx="355">
                  <c:v>101.79210865194486</c:v>
                </c:pt>
                <c:pt idx="356">
                  <c:v>101.79210865194486</c:v>
                </c:pt>
                <c:pt idx="357">
                  <c:v>101.79210865194486</c:v>
                </c:pt>
                <c:pt idx="358">
                  <c:v>101.79210865194486</c:v>
                </c:pt>
                <c:pt idx="359">
                  <c:v>101.79210865194486</c:v>
                </c:pt>
                <c:pt idx="360">
                  <c:v>101.79210865194486</c:v>
                </c:pt>
                <c:pt idx="361">
                  <c:v>101.79210865194486</c:v>
                </c:pt>
                <c:pt idx="362">
                  <c:v>101.79210865194486</c:v>
                </c:pt>
                <c:pt idx="363">
                  <c:v>101.79210865194486</c:v>
                </c:pt>
                <c:pt idx="364">
                  <c:v>101.79210865194486</c:v>
                </c:pt>
                <c:pt idx="365">
                  <c:v>101.79210865194486</c:v>
                </c:pt>
                <c:pt idx="366">
                  <c:v>101.68152039831185</c:v>
                </c:pt>
                <c:pt idx="367">
                  <c:v>101.68152039831185</c:v>
                </c:pt>
                <c:pt idx="368">
                  <c:v>101.68152039831185</c:v>
                </c:pt>
                <c:pt idx="369">
                  <c:v>101.68152039831185</c:v>
                </c:pt>
                <c:pt idx="370">
                  <c:v>101.68152039831185</c:v>
                </c:pt>
                <c:pt idx="371">
                  <c:v>101.68152039831185</c:v>
                </c:pt>
                <c:pt idx="372">
                  <c:v>101.68152039831185</c:v>
                </c:pt>
                <c:pt idx="373">
                  <c:v>101.68152039831185</c:v>
                </c:pt>
                <c:pt idx="374">
                  <c:v>101.68152039831185</c:v>
                </c:pt>
                <c:pt idx="375">
                  <c:v>101.68152039831185</c:v>
                </c:pt>
                <c:pt idx="376">
                  <c:v>101.57093214467882</c:v>
                </c:pt>
                <c:pt idx="377">
                  <c:v>101.57093214467882</c:v>
                </c:pt>
                <c:pt idx="378">
                  <c:v>101.57093214467882</c:v>
                </c:pt>
                <c:pt idx="379">
                  <c:v>101.57093214467882</c:v>
                </c:pt>
                <c:pt idx="380">
                  <c:v>101.57093214467882</c:v>
                </c:pt>
                <c:pt idx="381">
                  <c:v>101.57093214467882</c:v>
                </c:pt>
                <c:pt idx="382">
                  <c:v>101.57093214467882</c:v>
                </c:pt>
                <c:pt idx="383">
                  <c:v>101.57093214467882</c:v>
                </c:pt>
                <c:pt idx="384">
                  <c:v>101.57093214467882</c:v>
                </c:pt>
                <c:pt idx="385">
                  <c:v>101.57093214467882</c:v>
                </c:pt>
                <c:pt idx="386">
                  <c:v>101.4603438910458</c:v>
                </c:pt>
                <c:pt idx="387">
                  <c:v>101.4603438910458</c:v>
                </c:pt>
                <c:pt idx="388">
                  <c:v>101.4603438910458</c:v>
                </c:pt>
                <c:pt idx="389">
                  <c:v>101.4603438910458</c:v>
                </c:pt>
                <c:pt idx="390">
                  <c:v>101.4603438910458</c:v>
                </c:pt>
                <c:pt idx="391">
                  <c:v>101.4603438910458</c:v>
                </c:pt>
                <c:pt idx="392">
                  <c:v>101.4603438910458</c:v>
                </c:pt>
                <c:pt idx="393">
                  <c:v>101.4603438910458</c:v>
                </c:pt>
                <c:pt idx="394">
                  <c:v>101.4603438910458</c:v>
                </c:pt>
                <c:pt idx="395">
                  <c:v>101.4603438910458</c:v>
                </c:pt>
                <c:pt idx="396">
                  <c:v>101.4603438910458</c:v>
                </c:pt>
                <c:pt idx="397">
                  <c:v>101.34975563741278</c:v>
                </c:pt>
                <c:pt idx="398">
                  <c:v>101.34975563741278</c:v>
                </c:pt>
                <c:pt idx="399">
                  <c:v>101.34975563741278</c:v>
                </c:pt>
                <c:pt idx="400">
                  <c:v>101.34975563741278</c:v>
                </c:pt>
                <c:pt idx="401">
                  <c:v>101.34975563741278</c:v>
                </c:pt>
                <c:pt idx="402">
                  <c:v>101.34975563741278</c:v>
                </c:pt>
                <c:pt idx="403">
                  <c:v>101.34975563741278</c:v>
                </c:pt>
                <c:pt idx="404">
                  <c:v>101.34975563741278</c:v>
                </c:pt>
                <c:pt idx="405">
                  <c:v>101.34975563741278</c:v>
                </c:pt>
                <c:pt idx="406">
                  <c:v>101.34975563741278</c:v>
                </c:pt>
                <c:pt idx="407">
                  <c:v>101.23916738377976</c:v>
                </c:pt>
                <c:pt idx="408">
                  <c:v>101.23916738377976</c:v>
                </c:pt>
                <c:pt idx="409">
                  <c:v>101.23916738377976</c:v>
                </c:pt>
                <c:pt idx="410">
                  <c:v>101.23916738377976</c:v>
                </c:pt>
                <c:pt idx="411">
                  <c:v>101.23916738377976</c:v>
                </c:pt>
                <c:pt idx="412">
                  <c:v>101.23916738377976</c:v>
                </c:pt>
                <c:pt idx="413">
                  <c:v>101.23916738377976</c:v>
                </c:pt>
                <c:pt idx="414">
                  <c:v>101.23916738377976</c:v>
                </c:pt>
                <c:pt idx="415">
                  <c:v>101.23916738377976</c:v>
                </c:pt>
                <c:pt idx="416">
                  <c:v>101.23916738377976</c:v>
                </c:pt>
                <c:pt idx="417">
                  <c:v>101.23916738377976</c:v>
                </c:pt>
                <c:pt idx="418">
                  <c:v>101.12857913014673</c:v>
                </c:pt>
                <c:pt idx="419">
                  <c:v>101.12857913014673</c:v>
                </c:pt>
                <c:pt idx="420">
                  <c:v>101.12857913014673</c:v>
                </c:pt>
                <c:pt idx="421">
                  <c:v>101.12857913014673</c:v>
                </c:pt>
                <c:pt idx="422">
                  <c:v>101.12857913014673</c:v>
                </c:pt>
                <c:pt idx="423">
                  <c:v>101.12857913014673</c:v>
                </c:pt>
                <c:pt idx="424">
                  <c:v>101.12857913014673</c:v>
                </c:pt>
                <c:pt idx="425">
                  <c:v>101.12857913014673</c:v>
                </c:pt>
                <c:pt idx="426">
                  <c:v>101.12857913014673</c:v>
                </c:pt>
                <c:pt idx="427">
                  <c:v>101.12857913014673</c:v>
                </c:pt>
                <c:pt idx="428">
                  <c:v>101.01799087651372</c:v>
                </c:pt>
                <c:pt idx="429">
                  <c:v>101.01799087651372</c:v>
                </c:pt>
                <c:pt idx="430">
                  <c:v>101.01799087651372</c:v>
                </c:pt>
                <c:pt idx="431">
                  <c:v>101.01799087651372</c:v>
                </c:pt>
                <c:pt idx="432">
                  <c:v>101.01799087651372</c:v>
                </c:pt>
                <c:pt idx="433">
                  <c:v>101.01799087651372</c:v>
                </c:pt>
                <c:pt idx="434">
                  <c:v>101.01799087651372</c:v>
                </c:pt>
                <c:pt idx="435">
                  <c:v>101.01799087651372</c:v>
                </c:pt>
                <c:pt idx="436">
                  <c:v>100.9074026228807</c:v>
                </c:pt>
                <c:pt idx="437">
                  <c:v>100.9074026228807</c:v>
                </c:pt>
                <c:pt idx="438">
                  <c:v>100.9074026228807</c:v>
                </c:pt>
                <c:pt idx="439">
                  <c:v>100.9074026228807</c:v>
                </c:pt>
                <c:pt idx="440">
                  <c:v>100.9074026228807</c:v>
                </c:pt>
                <c:pt idx="441">
                  <c:v>100.9074026228807</c:v>
                </c:pt>
                <c:pt idx="442">
                  <c:v>100.9074026228807</c:v>
                </c:pt>
                <c:pt idx="443">
                  <c:v>100.9074026228807</c:v>
                </c:pt>
                <c:pt idx="444">
                  <c:v>100.9074026228807</c:v>
                </c:pt>
                <c:pt idx="445">
                  <c:v>100.9074026228807</c:v>
                </c:pt>
                <c:pt idx="446">
                  <c:v>100.9074026228807</c:v>
                </c:pt>
                <c:pt idx="447">
                  <c:v>100.9074026228807</c:v>
                </c:pt>
                <c:pt idx="448">
                  <c:v>100.9074026228807</c:v>
                </c:pt>
                <c:pt idx="449">
                  <c:v>100.79681436924767</c:v>
                </c:pt>
                <c:pt idx="450">
                  <c:v>100.79681436924767</c:v>
                </c:pt>
                <c:pt idx="451">
                  <c:v>100.79681436924767</c:v>
                </c:pt>
                <c:pt idx="452">
                  <c:v>100.79681436924767</c:v>
                </c:pt>
                <c:pt idx="453">
                  <c:v>100.79681436924767</c:v>
                </c:pt>
                <c:pt idx="454">
                  <c:v>100.79681436924767</c:v>
                </c:pt>
                <c:pt idx="455">
                  <c:v>100.79681436924767</c:v>
                </c:pt>
                <c:pt idx="456">
                  <c:v>100.79681436924767</c:v>
                </c:pt>
                <c:pt idx="457">
                  <c:v>100.79681436924767</c:v>
                </c:pt>
                <c:pt idx="458">
                  <c:v>100.79681436924767</c:v>
                </c:pt>
                <c:pt idx="459">
                  <c:v>100.79681436924767</c:v>
                </c:pt>
                <c:pt idx="460">
                  <c:v>100.68622611561466</c:v>
                </c:pt>
                <c:pt idx="461">
                  <c:v>100.68622611561466</c:v>
                </c:pt>
                <c:pt idx="462">
                  <c:v>100.68622611561466</c:v>
                </c:pt>
                <c:pt idx="463">
                  <c:v>100.68622611561466</c:v>
                </c:pt>
                <c:pt idx="464">
                  <c:v>100.68622611561466</c:v>
                </c:pt>
                <c:pt idx="465">
                  <c:v>100.68622611561466</c:v>
                </c:pt>
                <c:pt idx="466">
                  <c:v>100.68622611561466</c:v>
                </c:pt>
                <c:pt idx="467">
                  <c:v>100.68622611561466</c:v>
                </c:pt>
                <c:pt idx="468">
                  <c:v>100.68622611561466</c:v>
                </c:pt>
                <c:pt idx="469">
                  <c:v>100.68622611561466</c:v>
                </c:pt>
                <c:pt idx="470">
                  <c:v>100.68622611561466</c:v>
                </c:pt>
                <c:pt idx="471">
                  <c:v>100.68622611561466</c:v>
                </c:pt>
                <c:pt idx="472">
                  <c:v>100.57563786198163</c:v>
                </c:pt>
                <c:pt idx="473">
                  <c:v>100.57563786198163</c:v>
                </c:pt>
                <c:pt idx="474">
                  <c:v>100.57563786198163</c:v>
                </c:pt>
                <c:pt idx="475">
                  <c:v>100.57563786198163</c:v>
                </c:pt>
                <c:pt idx="476">
                  <c:v>100.57563786198163</c:v>
                </c:pt>
                <c:pt idx="477">
                  <c:v>100.57563786198163</c:v>
                </c:pt>
                <c:pt idx="478">
                  <c:v>100.46504960834861</c:v>
                </c:pt>
                <c:pt idx="479">
                  <c:v>100.46504960834861</c:v>
                </c:pt>
                <c:pt idx="480">
                  <c:v>100.46504960834861</c:v>
                </c:pt>
                <c:pt idx="481">
                  <c:v>100.46504960834861</c:v>
                </c:pt>
                <c:pt idx="482">
                  <c:v>100.46504960834861</c:v>
                </c:pt>
                <c:pt idx="483">
                  <c:v>100.46504960834861</c:v>
                </c:pt>
                <c:pt idx="484">
                  <c:v>100.46504960834861</c:v>
                </c:pt>
                <c:pt idx="485">
                  <c:v>100.46504960834861</c:v>
                </c:pt>
                <c:pt idx="486">
                  <c:v>100.46504960834861</c:v>
                </c:pt>
                <c:pt idx="487">
                  <c:v>100.46504960834861</c:v>
                </c:pt>
                <c:pt idx="488">
                  <c:v>100.46504960834861</c:v>
                </c:pt>
                <c:pt idx="489">
                  <c:v>100.46504960834861</c:v>
                </c:pt>
                <c:pt idx="490">
                  <c:v>100.3544613547156</c:v>
                </c:pt>
                <c:pt idx="491">
                  <c:v>100.3544613547156</c:v>
                </c:pt>
                <c:pt idx="492">
                  <c:v>100.3544613547156</c:v>
                </c:pt>
                <c:pt idx="493">
                  <c:v>100.3544613547156</c:v>
                </c:pt>
                <c:pt idx="494">
                  <c:v>100.3544613547156</c:v>
                </c:pt>
                <c:pt idx="495">
                  <c:v>100.3544613547156</c:v>
                </c:pt>
                <c:pt idx="496">
                  <c:v>100.3544613547156</c:v>
                </c:pt>
                <c:pt idx="497">
                  <c:v>100.3544613547156</c:v>
                </c:pt>
                <c:pt idx="498">
                  <c:v>100.3544613547156</c:v>
                </c:pt>
                <c:pt idx="499">
                  <c:v>100.3544613547156</c:v>
                </c:pt>
                <c:pt idx="500">
                  <c:v>100.3544613547156</c:v>
                </c:pt>
                <c:pt idx="501">
                  <c:v>100.3544613547156</c:v>
                </c:pt>
                <c:pt idx="502">
                  <c:v>100.24387310108257</c:v>
                </c:pt>
                <c:pt idx="503">
                  <c:v>100.24387310108257</c:v>
                </c:pt>
                <c:pt idx="504">
                  <c:v>100.24387310108257</c:v>
                </c:pt>
                <c:pt idx="505">
                  <c:v>100.24387310108257</c:v>
                </c:pt>
                <c:pt idx="506">
                  <c:v>100.24387310108257</c:v>
                </c:pt>
                <c:pt idx="507">
                  <c:v>100.24387310108257</c:v>
                </c:pt>
                <c:pt idx="508">
                  <c:v>100.24387310108257</c:v>
                </c:pt>
                <c:pt idx="509">
                  <c:v>100.24387310108257</c:v>
                </c:pt>
                <c:pt idx="510">
                  <c:v>100.24387310108257</c:v>
                </c:pt>
                <c:pt idx="511">
                  <c:v>100.13328484744954</c:v>
                </c:pt>
                <c:pt idx="512">
                  <c:v>100.13328484744954</c:v>
                </c:pt>
                <c:pt idx="513">
                  <c:v>100.13328484744954</c:v>
                </c:pt>
                <c:pt idx="514">
                  <c:v>100.13328484744954</c:v>
                </c:pt>
                <c:pt idx="515">
                  <c:v>100.13328484744954</c:v>
                </c:pt>
                <c:pt idx="516">
                  <c:v>100.13328484744954</c:v>
                </c:pt>
                <c:pt idx="517">
                  <c:v>100.13328484744954</c:v>
                </c:pt>
                <c:pt idx="518">
                  <c:v>100.13328484744954</c:v>
                </c:pt>
                <c:pt idx="519">
                  <c:v>100.13328484744954</c:v>
                </c:pt>
                <c:pt idx="520">
                  <c:v>100.02269659381653</c:v>
                </c:pt>
                <c:pt idx="521">
                  <c:v>100.02269659381653</c:v>
                </c:pt>
                <c:pt idx="522">
                  <c:v>100.02269659381653</c:v>
                </c:pt>
                <c:pt idx="523">
                  <c:v>100.02269659381653</c:v>
                </c:pt>
                <c:pt idx="524">
                  <c:v>100.02269659381653</c:v>
                </c:pt>
                <c:pt idx="525">
                  <c:v>100.02269659381653</c:v>
                </c:pt>
                <c:pt idx="526">
                  <c:v>100.02269659381653</c:v>
                </c:pt>
                <c:pt idx="527">
                  <c:v>99.912108340183508</c:v>
                </c:pt>
                <c:pt idx="528">
                  <c:v>99.912108340183508</c:v>
                </c:pt>
                <c:pt idx="529">
                  <c:v>99.912108340183508</c:v>
                </c:pt>
                <c:pt idx="530">
                  <c:v>99.912108340183508</c:v>
                </c:pt>
                <c:pt idx="531">
                  <c:v>99.912108340183508</c:v>
                </c:pt>
                <c:pt idx="532">
                  <c:v>99.912108340183508</c:v>
                </c:pt>
                <c:pt idx="533">
                  <c:v>99.912108340183508</c:v>
                </c:pt>
                <c:pt idx="534">
                  <c:v>99.912108340183508</c:v>
                </c:pt>
                <c:pt idx="535">
                  <c:v>99.912108340183508</c:v>
                </c:pt>
                <c:pt idx="536">
                  <c:v>99.912108340183508</c:v>
                </c:pt>
                <c:pt idx="537">
                  <c:v>99.912108340183508</c:v>
                </c:pt>
                <c:pt idx="538">
                  <c:v>99.912108340183508</c:v>
                </c:pt>
                <c:pt idx="539">
                  <c:v>99.912108340183508</c:v>
                </c:pt>
                <c:pt idx="540">
                  <c:v>99.912108340183508</c:v>
                </c:pt>
                <c:pt idx="541">
                  <c:v>99.912108340183508</c:v>
                </c:pt>
                <c:pt idx="542">
                  <c:v>99.912108340183508</c:v>
                </c:pt>
                <c:pt idx="543">
                  <c:v>99.912108340183508</c:v>
                </c:pt>
                <c:pt idx="544">
                  <c:v>99.912108340183508</c:v>
                </c:pt>
                <c:pt idx="545">
                  <c:v>99.912108340183508</c:v>
                </c:pt>
                <c:pt idx="546">
                  <c:v>99.801520086550482</c:v>
                </c:pt>
                <c:pt idx="547">
                  <c:v>99.801520086550482</c:v>
                </c:pt>
                <c:pt idx="548">
                  <c:v>99.801520086550482</c:v>
                </c:pt>
                <c:pt idx="549">
                  <c:v>99.801520086550482</c:v>
                </c:pt>
                <c:pt idx="550">
                  <c:v>99.801520086550482</c:v>
                </c:pt>
                <c:pt idx="551">
                  <c:v>99.801520086550482</c:v>
                </c:pt>
                <c:pt idx="552">
                  <c:v>99.801520086550482</c:v>
                </c:pt>
                <c:pt idx="553">
                  <c:v>99.801520086550482</c:v>
                </c:pt>
                <c:pt idx="554">
                  <c:v>99.801520086550482</c:v>
                </c:pt>
                <c:pt idx="555">
                  <c:v>99.690931832917471</c:v>
                </c:pt>
                <c:pt idx="556">
                  <c:v>99.690931832917471</c:v>
                </c:pt>
                <c:pt idx="557">
                  <c:v>99.690931832917471</c:v>
                </c:pt>
                <c:pt idx="558">
                  <c:v>99.580343579284445</c:v>
                </c:pt>
                <c:pt idx="559">
                  <c:v>99.580343579284445</c:v>
                </c:pt>
                <c:pt idx="560">
                  <c:v>99.580343579284445</c:v>
                </c:pt>
                <c:pt idx="561">
                  <c:v>99.580343579284445</c:v>
                </c:pt>
                <c:pt idx="562">
                  <c:v>99.580343579284445</c:v>
                </c:pt>
                <c:pt idx="563">
                  <c:v>99.580343579284445</c:v>
                </c:pt>
                <c:pt idx="564">
                  <c:v>99.580343579284445</c:v>
                </c:pt>
                <c:pt idx="565">
                  <c:v>99.580343579284445</c:v>
                </c:pt>
                <c:pt idx="566">
                  <c:v>99.580343579284445</c:v>
                </c:pt>
                <c:pt idx="567">
                  <c:v>99.580343579284445</c:v>
                </c:pt>
                <c:pt idx="568">
                  <c:v>99.580343579284445</c:v>
                </c:pt>
                <c:pt idx="569">
                  <c:v>99.580343579284445</c:v>
                </c:pt>
                <c:pt idx="570">
                  <c:v>99.580343579284445</c:v>
                </c:pt>
                <c:pt idx="571">
                  <c:v>99.46975532565142</c:v>
                </c:pt>
                <c:pt idx="572">
                  <c:v>99.46975532565142</c:v>
                </c:pt>
                <c:pt idx="573">
                  <c:v>99.46975532565142</c:v>
                </c:pt>
                <c:pt idx="574">
                  <c:v>99.46975532565142</c:v>
                </c:pt>
                <c:pt idx="575">
                  <c:v>99.46975532565142</c:v>
                </c:pt>
                <c:pt idx="576">
                  <c:v>99.359167072018408</c:v>
                </c:pt>
                <c:pt idx="577">
                  <c:v>99.359167072018408</c:v>
                </c:pt>
                <c:pt idx="578">
                  <c:v>99.359167072018408</c:v>
                </c:pt>
                <c:pt idx="579">
                  <c:v>99.359167072018408</c:v>
                </c:pt>
                <c:pt idx="580">
                  <c:v>99.359167072018408</c:v>
                </c:pt>
                <c:pt idx="581">
                  <c:v>99.359167072018408</c:v>
                </c:pt>
                <c:pt idx="582">
                  <c:v>99.359167072018408</c:v>
                </c:pt>
                <c:pt idx="583">
                  <c:v>99.359167072018408</c:v>
                </c:pt>
                <c:pt idx="584">
                  <c:v>99.359167072018408</c:v>
                </c:pt>
                <c:pt idx="585">
                  <c:v>99.248578818385383</c:v>
                </c:pt>
                <c:pt idx="586">
                  <c:v>99.248578818385383</c:v>
                </c:pt>
                <c:pt idx="587">
                  <c:v>99.248578818385383</c:v>
                </c:pt>
                <c:pt idx="588">
                  <c:v>99.248578818385383</c:v>
                </c:pt>
                <c:pt idx="589">
                  <c:v>99.248578818385383</c:v>
                </c:pt>
                <c:pt idx="590">
                  <c:v>99.248578818385383</c:v>
                </c:pt>
                <c:pt idx="591">
                  <c:v>99.248578818385383</c:v>
                </c:pt>
                <c:pt idx="592">
                  <c:v>99.248578818385383</c:v>
                </c:pt>
                <c:pt idx="593">
                  <c:v>99.248578818385383</c:v>
                </c:pt>
                <c:pt idx="594">
                  <c:v>99.137990564752357</c:v>
                </c:pt>
                <c:pt idx="595">
                  <c:v>99.137990564752357</c:v>
                </c:pt>
                <c:pt idx="596">
                  <c:v>99.137990564752357</c:v>
                </c:pt>
                <c:pt idx="597">
                  <c:v>99.137990564752357</c:v>
                </c:pt>
                <c:pt idx="598">
                  <c:v>99.137990564752357</c:v>
                </c:pt>
                <c:pt idx="599">
                  <c:v>99.137990564752357</c:v>
                </c:pt>
                <c:pt idx="600">
                  <c:v>99.137990564752357</c:v>
                </c:pt>
                <c:pt idx="601">
                  <c:v>99.137990564752357</c:v>
                </c:pt>
                <c:pt idx="602">
                  <c:v>99.137990564752357</c:v>
                </c:pt>
                <c:pt idx="603">
                  <c:v>99.137990564752357</c:v>
                </c:pt>
                <c:pt idx="604">
                  <c:v>99.027402311119332</c:v>
                </c:pt>
                <c:pt idx="605">
                  <c:v>99.027402311119332</c:v>
                </c:pt>
                <c:pt idx="606">
                  <c:v>99.027402311119332</c:v>
                </c:pt>
                <c:pt idx="607">
                  <c:v>99.027402311119332</c:v>
                </c:pt>
                <c:pt idx="608">
                  <c:v>99.027402311119332</c:v>
                </c:pt>
                <c:pt idx="609">
                  <c:v>99.027402311119332</c:v>
                </c:pt>
                <c:pt idx="610">
                  <c:v>99.027402311119332</c:v>
                </c:pt>
                <c:pt idx="611">
                  <c:v>99.027402311119332</c:v>
                </c:pt>
                <c:pt idx="612">
                  <c:v>99.027402311119332</c:v>
                </c:pt>
                <c:pt idx="613">
                  <c:v>99.027402311119332</c:v>
                </c:pt>
                <c:pt idx="614">
                  <c:v>98.91681405748632</c:v>
                </c:pt>
                <c:pt idx="615">
                  <c:v>98.91681405748632</c:v>
                </c:pt>
                <c:pt idx="616">
                  <c:v>98.91681405748632</c:v>
                </c:pt>
                <c:pt idx="617">
                  <c:v>98.91681405748632</c:v>
                </c:pt>
                <c:pt idx="618">
                  <c:v>98.91681405748632</c:v>
                </c:pt>
                <c:pt idx="619">
                  <c:v>98.91681405748632</c:v>
                </c:pt>
                <c:pt idx="620">
                  <c:v>98.91681405748632</c:v>
                </c:pt>
                <c:pt idx="621">
                  <c:v>98.91681405748632</c:v>
                </c:pt>
                <c:pt idx="622">
                  <c:v>98.91681405748632</c:v>
                </c:pt>
                <c:pt idx="623">
                  <c:v>98.91681405748632</c:v>
                </c:pt>
                <c:pt idx="624">
                  <c:v>98.806225803853295</c:v>
                </c:pt>
                <c:pt idx="625">
                  <c:v>98.806225803853295</c:v>
                </c:pt>
                <c:pt idx="626">
                  <c:v>98.806225803853295</c:v>
                </c:pt>
                <c:pt idx="627">
                  <c:v>98.806225803853295</c:v>
                </c:pt>
                <c:pt idx="628">
                  <c:v>98.806225803853295</c:v>
                </c:pt>
                <c:pt idx="629">
                  <c:v>98.806225803853295</c:v>
                </c:pt>
                <c:pt idx="630">
                  <c:v>98.806225803853295</c:v>
                </c:pt>
                <c:pt idx="631">
                  <c:v>98.806225803853295</c:v>
                </c:pt>
                <c:pt idx="632">
                  <c:v>98.806225803853295</c:v>
                </c:pt>
                <c:pt idx="633">
                  <c:v>98.695637550220269</c:v>
                </c:pt>
                <c:pt idx="634">
                  <c:v>98.695637550220269</c:v>
                </c:pt>
                <c:pt idx="635">
                  <c:v>98.695637550220269</c:v>
                </c:pt>
                <c:pt idx="636">
                  <c:v>98.695637550220269</c:v>
                </c:pt>
                <c:pt idx="637">
                  <c:v>98.695637550220269</c:v>
                </c:pt>
                <c:pt idx="638">
                  <c:v>98.695637550220269</c:v>
                </c:pt>
                <c:pt idx="639">
                  <c:v>98.695637550220269</c:v>
                </c:pt>
                <c:pt idx="640">
                  <c:v>98.695637550220269</c:v>
                </c:pt>
                <c:pt idx="641">
                  <c:v>98.585049296587258</c:v>
                </c:pt>
                <c:pt idx="642">
                  <c:v>98.585049296587258</c:v>
                </c:pt>
                <c:pt idx="643">
                  <c:v>98.585049296587258</c:v>
                </c:pt>
                <c:pt idx="644">
                  <c:v>98.585049296587258</c:v>
                </c:pt>
                <c:pt idx="645">
                  <c:v>98.585049296587258</c:v>
                </c:pt>
                <c:pt idx="646">
                  <c:v>98.585049296587258</c:v>
                </c:pt>
                <c:pt idx="647">
                  <c:v>98.585049296587258</c:v>
                </c:pt>
                <c:pt idx="648">
                  <c:v>98.585049296587258</c:v>
                </c:pt>
                <c:pt idx="649">
                  <c:v>98.474461042954232</c:v>
                </c:pt>
                <c:pt idx="650">
                  <c:v>98.474461042954232</c:v>
                </c:pt>
                <c:pt idx="651">
                  <c:v>98.474461042954232</c:v>
                </c:pt>
                <c:pt idx="652">
                  <c:v>98.474461042954232</c:v>
                </c:pt>
                <c:pt idx="653">
                  <c:v>98.474461042954232</c:v>
                </c:pt>
                <c:pt idx="654">
                  <c:v>98.474461042954232</c:v>
                </c:pt>
                <c:pt idx="655">
                  <c:v>98.474461042954232</c:v>
                </c:pt>
                <c:pt idx="656">
                  <c:v>98.474461042954232</c:v>
                </c:pt>
                <c:pt idx="657">
                  <c:v>98.474461042954232</c:v>
                </c:pt>
                <c:pt idx="658">
                  <c:v>98.363872789321206</c:v>
                </c:pt>
                <c:pt idx="659">
                  <c:v>98.363872789321206</c:v>
                </c:pt>
                <c:pt idx="660">
                  <c:v>98.363872789321206</c:v>
                </c:pt>
                <c:pt idx="661">
                  <c:v>98.363872789321206</c:v>
                </c:pt>
                <c:pt idx="662">
                  <c:v>98.363872789321206</c:v>
                </c:pt>
                <c:pt idx="663">
                  <c:v>98.363872789321206</c:v>
                </c:pt>
                <c:pt idx="664">
                  <c:v>98.363872789321206</c:v>
                </c:pt>
                <c:pt idx="665">
                  <c:v>98.363872789321206</c:v>
                </c:pt>
                <c:pt idx="666">
                  <c:v>98.363872789321206</c:v>
                </c:pt>
                <c:pt idx="667">
                  <c:v>98.363872789321206</c:v>
                </c:pt>
                <c:pt idx="668">
                  <c:v>98.363872789321206</c:v>
                </c:pt>
                <c:pt idx="669">
                  <c:v>98.363872789321206</c:v>
                </c:pt>
                <c:pt idx="670">
                  <c:v>98.363872789321206</c:v>
                </c:pt>
                <c:pt idx="671">
                  <c:v>98.253284535688195</c:v>
                </c:pt>
                <c:pt idx="672">
                  <c:v>98.253284535688195</c:v>
                </c:pt>
                <c:pt idx="673">
                  <c:v>98.253284535688195</c:v>
                </c:pt>
                <c:pt idx="674">
                  <c:v>98.253284535688195</c:v>
                </c:pt>
                <c:pt idx="675">
                  <c:v>98.253284535688195</c:v>
                </c:pt>
                <c:pt idx="676">
                  <c:v>98.253284535688195</c:v>
                </c:pt>
                <c:pt idx="677">
                  <c:v>98.253284535688195</c:v>
                </c:pt>
                <c:pt idx="678">
                  <c:v>98.253284535688195</c:v>
                </c:pt>
                <c:pt idx="679">
                  <c:v>98.253284535688195</c:v>
                </c:pt>
                <c:pt idx="680">
                  <c:v>98.253284535688195</c:v>
                </c:pt>
                <c:pt idx="681">
                  <c:v>98.253284535688195</c:v>
                </c:pt>
                <c:pt idx="682">
                  <c:v>98.142696282055169</c:v>
                </c:pt>
                <c:pt idx="683">
                  <c:v>98.142696282055169</c:v>
                </c:pt>
                <c:pt idx="684">
                  <c:v>98.142696282055169</c:v>
                </c:pt>
                <c:pt idx="685">
                  <c:v>98.142696282055169</c:v>
                </c:pt>
                <c:pt idx="686">
                  <c:v>98.142696282055169</c:v>
                </c:pt>
                <c:pt idx="687">
                  <c:v>98.142696282055169</c:v>
                </c:pt>
                <c:pt idx="688">
                  <c:v>98.142696282055169</c:v>
                </c:pt>
                <c:pt idx="689">
                  <c:v>98.142696282055169</c:v>
                </c:pt>
                <c:pt idx="690">
                  <c:v>98.142696282055169</c:v>
                </c:pt>
                <c:pt idx="691">
                  <c:v>98.032108028422144</c:v>
                </c:pt>
                <c:pt idx="692">
                  <c:v>98.032108028422144</c:v>
                </c:pt>
                <c:pt idx="693">
                  <c:v>98.032108028422144</c:v>
                </c:pt>
                <c:pt idx="694">
                  <c:v>98.032108028422144</c:v>
                </c:pt>
                <c:pt idx="695">
                  <c:v>98.032108028422144</c:v>
                </c:pt>
                <c:pt idx="696">
                  <c:v>98.032108028422144</c:v>
                </c:pt>
                <c:pt idx="697">
                  <c:v>98.032108028422144</c:v>
                </c:pt>
                <c:pt idx="698">
                  <c:v>97.921519774789132</c:v>
                </c:pt>
                <c:pt idx="699">
                  <c:v>97.921519774789132</c:v>
                </c:pt>
                <c:pt idx="700">
                  <c:v>97.921519774789132</c:v>
                </c:pt>
                <c:pt idx="701">
                  <c:v>97.921519774789132</c:v>
                </c:pt>
                <c:pt idx="702">
                  <c:v>97.921519774789132</c:v>
                </c:pt>
                <c:pt idx="703">
                  <c:v>97.921519774789132</c:v>
                </c:pt>
                <c:pt idx="704">
                  <c:v>97.921519774789132</c:v>
                </c:pt>
                <c:pt idx="705">
                  <c:v>97.921519774789132</c:v>
                </c:pt>
                <c:pt idx="706">
                  <c:v>97.921519774789132</c:v>
                </c:pt>
                <c:pt idx="707">
                  <c:v>97.921519774789132</c:v>
                </c:pt>
                <c:pt idx="708">
                  <c:v>97.810931521156107</c:v>
                </c:pt>
                <c:pt idx="709">
                  <c:v>97.810931521156107</c:v>
                </c:pt>
                <c:pt idx="710">
                  <c:v>97.810931521156107</c:v>
                </c:pt>
                <c:pt idx="711">
                  <c:v>97.810931521156107</c:v>
                </c:pt>
                <c:pt idx="712">
                  <c:v>97.810931521156107</c:v>
                </c:pt>
                <c:pt idx="713">
                  <c:v>97.700343267523081</c:v>
                </c:pt>
                <c:pt idx="714">
                  <c:v>97.700343267523081</c:v>
                </c:pt>
                <c:pt idx="715">
                  <c:v>97.700343267523081</c:v>
                </c:pt>
                <c:pt idx="716">
                  <c:v>97.700343267523081</c:v>
                </c:pt>
                <c:pt idx="717">
                  <c:v>97.700343267523081</c:v>
                </c:pt>
                <c:pt idx="718">
                  <c:v>97.700343267523081</c:v>
                </c:pt>
                <c:pt idx="719">
                  <c:v>97.700343267523081</c:v>
                </c:pt>
                <c:pt idx="720">
                  <c:v>97.700343267523081</c:v>
                </c:pt>
                <c:pt idx="721">
                  <c:v>97.58975501389007</c:v>
                </c:pt>
                <c:pt idx="722">
                  <c:v>97.58975501389007</c:v>
                </c:pt>
                <c:pt idx="723">
                  <c:v>97.58975501389007</c:v>
                </c:pt>
                <c:pt idx="724">
                  <c:v>97.58975501389007</c:v>
                </c:pt>
                <c:pt idx="725">
                  <c:v>97.58975501389007</c:v>
                </c:pt>
                <c:pt idx="726">
                  <c:v>97.58975501389007</c:v>
                </c:pt>
                <c:pt idx="727">
                  <c:v>97.58975501389007</c:v>
                </c:pt>
                <c:pt idx="728">
                  <c:v>97.58975501389007</c:v>
                </c:pt>
                <c:pt idx="729">
                  <c:v>97.58975501389007</c:v>
                </c:pt>
                <c:pt idx="730">
                  <c:v>97.58975501389007</c:v>
                </c:pt>
                <c:pt idx="731">
                  <c:v>97.58975501389007</c:v>
                </c:pt>
                <c:pt idx="732">
                  <c:v>97.58975501389007</c:v>
                </c:pt>
                <c:pt idx="733">
                  <c:v>97.58975501389007</c:v>
                </c:pt>
                <c:pt idx="734">
                  <c:v>97.58975501389007</c:v>
                </c:pt>
                <c:pt idx="735">
                  <c:v>97.58975501389007</c:v>
                </c:pt>
                <c:pt idx="736">
                  <c:v>97.479166760257044</c:v>
                </c:pt>
                <c:pt idx="737">
                  <c:v>97.479166760257044</c:v>
                </c:pt>
                <c:pt idx="738">
                  <c:v>97.479166760257044</c:v>
                </c:pt>
                <c:pt idx="739">
                  <c:v>97.479166760257044</c:v>
                </c:pt>
                <c:pt idx="740">
                  <c:v>97.479166760257044</c:v>
                </c:pt>
                <c:pt idx="741">
                  <c:v>97.479166760257044</c:v>
                </c:pt>
                <c:pt idx="742">
                  <c:v>97.479166760257044</c:v>
                </c:pt>
                <c:pt idx="743">
                  <c:v>97.479166760257044</c:v>
                </c:pt>
                <c:pt idx="744">
                  <c:v>97.368578506624019</c:v>
                </c:pt>
                <c:pt idx="745">
                  <c:v>97.368578506624019</c:v>
                </c:pt>
                <c:pt idx="746">
                  <c:v>97.368578506624019</c:v>
                </c:pt>
                <c:pt idx="747">
                  <c:v>97.368578506624019</c:v>
                </c:pt>
                <c:pt idx="748">
                  <c:v>97.368578506624019</c:v>
                </c:pt>
                <c:pt idx="749">
                  <c:v>97.368578506624019</c:v>
                </c:pt>
                <c:pt idx="750">
                  <c:v>97.368578506624019</c:v>
                </c:pt>
                <c:pt idx="751">
                  <c:v>97.368578506624019</c:v>
                </c:pt>
                <c:pt idx="752">
                  <c:v>97.368578506624019</c:v>
                </c:pt>
                <c:pt idx="753">
                  <c:v>97.368578506624019</c:v>
                </c:pt>
                <c:pt idx="754">
                  <c:v>97.257990252991007</c:v>
                </c:pt>
                <c:pt idx="755">
                  <c:v>97.257990252991007</c:v>
                </c:pt>
                <c:pt idx="756">
                  <c:v>97.257990252991007</c:v>
                </c:pt>
                <c:pt idx="757">
                  <c:v>97.257990252991007</c:v>
                </c:pt>
                <c:pt idx="758">
                  <c:v>97.257990252991007</c:v>
                </c:pt>
                <c:pt idx="759">
                  <c:v>97.257990252991007</c:v>
                </c:pt>
                <c:pt idx="760">
                  <c:v>97.257990252991007</c:v>
                </c:pt>
                <c:pt idx="761">
                  <c:v>97.257990252991007</c:v>
                </c:pt>
                <c:pt idx="762">
                  <c:v>97.257990252991007</c:v>
                </c:pt>
                <c:pt idx="763">
                  <c:v>97.257990252991007</c:v>
                </c:pt>
                <c:pt idx="764">
                  <c:v>97.257990252991007</c:v>
                </c:pt>
                <c:pt idx="765">
                  <c:v>97.257990252991007</c:v>
                </c:pt>
                <c:pt idx="766">
                  <c:v>97.257990252991007</c:v>
                </c:pt>
                <c:pt idx="767">
                  <c:v>97.257990252991007</c:v>
                </c:pt>
                <c:pt idx="768">
                  <c:v>97.257990252991007</c:v>
                </c:pt>
                <c:pt idx="769">
                  <c:v>97.147401999357982</c:v>
                </c:pt>
                <c:pt idx="770">
                  <c:v>97.147401999357982</c:v>
                </c:pt>
                <c:pt idx="771">
                  <c:v>97.147401999357982</c:v>
                </c:pt>
                <c:pt idx="772">
                  <c:v>97.147401999357982</c:v>
                </c:pt>
                <c:pt idx="773">
                  <c:v>97.147401999357982</c:v>
                </c:pt>
                <c:pt idx="774">
                  <c:v>97.147401999357982</c:v>
                </c:pt>
                <c:pt idx="775">
                  <c:v>97.036813745724956</c:v>
                </c:pt>
                <c:pt idx="776">
                  <c:v>97.036813745724956</c:v>
                </c:pt>
                <c:pt idx="777">
                  <c:v>97.036813745724956</c:v>
                </c:pt>
                <c:pt idx="778">
                  <c:v>97.036813745724956</c:v>
                </c:pt>
                <c:pt idx="779">
                  <c:v>97.036813745724956</c:v>
                </c:pt>
                <c:pt idx="780">
                  <c:v>97.036813745724956</c:v>
                </c:pt>
                <c:pt idx="781">
                  <c:v>97.036813745724956</c:v>
                </c:pt>
                <c:pt idx="782">
                  <c:v>97.036813745724956</c:v>
                </c:pt>
                <c:pt idx="783">
                  <c:v>97.036813745724956</c:v>
                </c:pt>
                <c:pt idx="784">
                  <c:v>97.036813745724956</c:v>
                </c:pt>
                <c:pt idx="785">
                  <c:v>97.036813745724956</c:v>
                </c:pt>
                <c:pt idx="786">
                  <c:v>97.036813745724956</c:v>
                </c:pt>
                <c:pt idx="787">
                  <c:v>97.036813745724956</c:v>
                </c:pt>
                <c:pt idx="788">
                  <c:v>97.036813745724956</c:v>
                </c:pt>
                <c:pt idx="789">
                  <c:v>96.926225492091945</c:v>
                </c:pt>
                <c:pt idx="790">
                  <c:v>96.926225492091945</c:v>
                </c:pt>
                <c:pt idx="791">
                  <c:v>96.926225492091945</c:v>
                </c:pt>
                <c:pt idx="792">
                  <c:v>96.926225492091945</c:v>
                </c:pt>
                <c:pt idx="793">
                  <c:v>96.926225492091945</c:v>
                </c:pt>
                <c:pt idx="794">
                  <c:v>96.926225492091945</c:v>
                </c:pt>
                <c:pt idx="795">
                  <c:v>96.926225492091945</c:v>
                </c:pt>
                <c:pt idx="796">
                  <c:v>96.926225492091945</c:v>
                </c:pt>
                <c:pt idx="797">
                  <c:v>96.926225492091945</c:v>
                </c:pt>
                <c:pt idx="798">
                  <c:v>96.815637238458919</c:v>
                </c:pt>
                <c:pt idx="799">
                  <c:v>96.815637238458919</c:v>
                </c:pt>
                <c:pt idx="800">
                  <c:v>96.815637238458919</c:v>
                </c:pt>
                <c:pt idx="801">
                  <c:v>96.815637238458919</c:v>
                </c:pt>
                <c:pt idx="802">
                  <c:v>96.815637238458919</c:v>
                </c:pt>
                <c:pt idx="803">
                  <c:v>96.815637238458919</c:v>
                </c:pt>
                <c:pt idx="804">
                  <c:v>96.815637238458919</c:v>
                </c:pt>
                <c:pt idx="805">
                  <c:v>96.815637238458919</c:v>
                </c:pt>
                <c:pt idx="806">
                  <c:v>96.815637238458919</c:v>
                </c:pt>
                <c:pt idx="807">
                  <c:v>96.705048984825893</c:v>
                </c:pt>
                <c:pt idx="808">
                  <c:v>96.705048984825893</c:v>
                </c:pt>
                <c:pt idx="809">
                  <c:v>96.705048984825893</c:v>
                </c:pt>
                <c:pt idx="810">
                  <c:v>96.705048984825893</c:v>
                </c:pt>
                <c:pt idx="811">
                  <c:v>96.705048984825893</c:v>
                </c:pt>
                <c:pt idx="812">
                  <c:v>96.705048984825893</c:v>
                </c:pt>
                <c:pt idx="813">
                  <c:v>96.705048984825893</c:v>
                </c:pt>
                <c:pt idx="814">
                  <c:v>96.705048984825893</c:v>
                </c:pt>
                <c:pt idx="815">
                  <c:v>96.705048984825893</c:v>
                </c:pt>
                <c:pt idx="816">
                  <c:v>96.705048984825893</c:v>
                </c:pt>
                <c:pt idx="817">
                  <c:v>96.705048984825893</c:v>
                </c:pt>
                <c:pt idx="818">
                  <c:v>96.705048984825893</c:v>
                </c:pt>
                <c:pt idx="819">
                  <c:v>96.594460731192882</c:v>
                </c:pt>
                <c:pt idx="820">
                  <c:v>96.594460731192882</c:v>
                </c:pt>
                <c:pt idx="821">
                  <c:v>96.594460731192882</c:v>
                </c:pt>
                <c:pt idx="822">
                  <c:v>96.594460731192882</c:v>
                </c:pt>
                <c:pt idx="823">
                  <c:v>96.594460731192882</c:v>
                </c:pt>
                <c:pt idx="824">
                  <c:v>96.594460731192882</c:v>
                </c:pt>
                <c:pt idx="825">
                  <c:v>96.594460731192882</c:v>
                </c:pt>
                <c:pt idx="826">
                  <c:v>96.594460731192882</c:v>
                </c:pt>
                <c:pt idx="827">
                  <c:v>96.594460731192882</c:v>
                </c:pt>
                <c:pt idx="828">
                  <c:v>96.594460731192882</c:v>
                </c:pt>
                <c:pt idx="829">
                  <c:v>96.594460731192882</c:v>
                </c:pt>
                <c:pt idx="830">
                  <c:v>96.483872477559856</c:v>
                </c:pt>
                <c:pt idx="831">
                  <c:v>96.483872477559856</c:v>
                </c:pt>
                <c:pt idx="832">
                  <c:v>96.483872477559856</c:v>
                </c:pt>
                <c:pt idx="833">
                  <c:v>96.483872477559856</c:v>
                </c:pt>
                <c:pt idx="834">
                  <c:v>96.483872477559856</c:v>
                </c:pt>
                <c:pt idx="835">
                  <c:v>96.483872477559856</c:v>
                </c:pt>
                <c:pt idx="836">
                  <c:v>96.483872477559856</c:v>
                </c:pt>
                <c:pt idx="837">
                  <c:v>96.483872477559856</c:v>
                </c:pt>
                <c:pt idx="838">
                  <c:v>96.483872477559856</c:v>
                </c:pt>
                <c:pt idx="839">
                  <c:v>96.373284223926831</c:v>
                </c:pt>
                <c:pt idx="840">
                  <c:v>96.373284223926831</c:v>
                </c:pt>
                <c:pt idx="841">
                  <c:v>96.373284223926831</c:v>
                </c:pt>
                <c:pt idx="842">
                  <c:v>96.373284223926831</c:v>
                </c:pt>
                <c:pt idx="843">
                  <c:v>96.373284223926831</c:v>
                </c:pt>
                <c:pt idx="844">
                  <c:v>96.373284223926831</c:v>
                </c:pt>
                <c:pt idx="845">
                  <c:v>96.373284223926831</c:v>
                </c:pt>
                <c:pt idx="846">
                  <c:v>96.373284223926831</c:v>
                </c:pt>
                <c:pt idx="847">
                  <c:v>96.262695970293819</c:v>
                </c:pt>
                <c:pt idx="848">
                  <c:v>96.262695970293819</c:v>
                </c:pt>
                <c:pt idx="849">
                  <c:v>96.262695970293819</c:v>
                </c:pt>
                <c:pt idx="850">
                  <c:v>96.262695970293819</c:v>
                </c:pt>
                <c:pt idx="851">
                  <c:v>96.262695970293819</c:v>
                </c:pt>
                <c:pt idx="852">
                  <c:v>96.262695970293819</c:v>
                </c:pt>
                <c:pt idx="853">
                  <c:v>96.262695970293819</c:v>
                </c:pt>
                <c:pt idx="854">
                  <c:v>96.262695970293819</c:v>
                </c:pt>
                <c:pt idx="855">
                  <c:v>96.262695970293819</c:v>
                </c:pt>
                <c:pt idx="856">
                  <c:v>96.262695970293819</c:v>
                </c:pt>
                <c:pt idx="857">
                  <c:v>96.262695970293819</c:v>
                </c:pt>
                <c:pt idx="858">
                  <c:v>96.262695970293819</c:v>
                </c:pt>
                <c:pt idx="859">
                  <c:v>96.262695970293819</c:v>
                </c:pt>
                <c:pt idx="860">
                  <c:v>96.152107716660794</c:v>
                </c:pt>
                <c:pt idx="861">
                  <c:v>96.152107716660794</c:v>
                </c:pt>
                <c:pt idx="862">
                  <c:v>96.152107716660794</c:v>
                </c:pt>
                <c:pt idx="863">
                  <c:v>96.152107716660794</c:v>
                </c:pt>
                <c:pt idx="864">
                  <c:v>96.152107716660794</c:v>
                </c:pt>
                <c:pt idx="865">
                  <c:v>96.152107716660794</c:v>
                </c:pt>
                <c:pt idx="866">
                  <c:v>96.152107716660794</c:v>
                </c:pt>
                <c:pt idx="867">
                  <c:v>96.041519463027768</c:v>
                </c:pt>
                <c:pt idx="868">
                  <c:v>96.041519463027768</c:v>
                </c:pt>
                <c:pt idx="869">
                  <c:v>96.041519463027768</c:v>
                </c:pt>
                <c:pt idx="870">
                  <c:v>96.041519463027768</c:v>
                </c:pt>
                <c:pt idx="871">
                  <c:v>96.041519463027768</c:v>
                </c:pt>
                <c:pt idx="872">
                  <c:v>96.041519463027768</c:v>
                </c:pt>
                <c:pt idx="873">
                  <c:v>96.041519463027768</c:v>
                </c:pt>
                <c:pt idx="874">
                  <c:v>96.041519463027768</c:v>
                </c:pt>
                <c:pt idx="875">
                  <c:v>95.930931209394757</c:v>
                </c:pt>
                <c:pt idx="876">
                  <c:v>95.930931209394757</c:v>
                </c:pt>
                <c:pt idx="877">
                  <c:v>95.930931209394757</c:v>
                </c:pt>
                <c:pt idx="878">
                  <c:v>95.930931209394757</c:v>
                </c:pt>
                <c:pt idx="879">
                  <c:v>95.930931209394757</c:v>
                </c:pt>
                <c:pt idx="880">
                  <c:v>95.930931209394757</c:v>
                </c:pt>
                <c:pt idx="881">
                  <c:v>95.820342955761731</c:v>
                </c:pt>
                <c:pt idx="882">
                  <c:v>95.820342955761731</c:v>
                </c:pt>
                <c:pt idx="883">
                  <c:v>95.820342955761731</c:v>
                </c:pt>
                <c:pt idx="884">
                  <c:v>95.820342955761731</c:v>
                </c:pt>
                <c:pt idx="885">
                  <c:v>95.820342955761731</c:v>
                </c:pt>
                <c:pt idx="886">
                  <c:v>95.820342955761731</c:v>
                </c:pt>
                <c:pt idx="887">
                  <c:v>95.820342955761731</c:v>
                </c:pt>
                <c:pt idx="888">
                  <c:v>95.820342955761731</c:v>
                </c:pt>
                <c:pt idx="889">
                  <c:v>95.820342955761731</c:v>
                </c:pt>
                <c:pt idx="890">
                  <c:v>95.820342955761731</c:v>
                </c:pt>
                <c:pt idx="891">
                  <c:v>95.820342955761731</c:v>
                </c:pt>
                <c:pt idx="892">
                  <c:v>95.709754702128706</c:v>
                </c:pt>
                <c:pt idx="893">
                  <c:v>95.709754702128706</c:v>
                </c:pt>
                <c:pt idx="894">
                  <c:v>95.709754702128706</c:v>
                </c:pt>
                <c:pt idx="895">
                  <c:v>95.709754702128706</c:v>
                </c:pt>
                <c:pt idx="896">
                  <c:v>95.709754702128706</c:v>
                </c:pt>
                <c:pt idx="897">
                  <c:v>95.709754702128706</c:v>
                </c:pt>
                <c:pt idx="898">
                  <c:v>95.709754702128706</c:v>
                </c:pt>
                <c:pt idx="899">
                  <c:v>95.709754702128706</c:v>
                </c:pt>
                <c:pt idx="900">
                  <c:v>95.709754702128706</c:v>
                </c:pt>
                <c:pt idx="901">
                  <c:v>95.709754702128706</c:v>
                </c:pt>
                <c:pt idx="902">
                  <c:v>95.709754702128706</c:v>
                </c:pt>
                <c:pt idx="903">
                  <c:v>95.709754702128706</c:v>
                </c:pt>
                <c:pt idx="904">
                  <c:v>95.709754702128706</c:v>
                </c:pt>
                <c:pt idx="905">
                  <c:v>95.709754702128706</c:v>
                </c:pt>
                <c:pt idx="906">
                  <c:v>95.599166448495694</c:v>
                </c:pt>
                <c:pt idx="907">
                  <c:v>95.599166448495694</c:v>
                </c:pt>
                <c:pt idx="908">
                  <c:v>95.599166448495694</c:v>
                </c:pt>
                <c:pt idx="909">
                  <c:v>95.599166448495694</c:v>
                </c:pt>
                <c:pt idx="910">
                  <c:v>95.599166448495694</c:v>
                </c:pt>
                <c:pt idx="911">
                  <c:v>95.599166448495694</c:v>
                </c:pt>
                <c:pt idx="912">
                  <c:v>95.599166448495694</c:v>
                </c:pt>
                <c:pt idx="913">
                  <c:v>95.599166448495694</c:v>
                </c:pt>
                <c:pt idx="914">
                  <c:v>95.599166448495694</c:v>
                </c:pt>
                <c:pt idx="915">
                  <c:v>95.599166448495694</c:v>
                </c:pt>
                <c:pt idx="916">
                  <c:v>95.599166448495694</c:v>
                </c:pt>
                <c:pt idx="917">
                  <c:v>95.488578194862669</c:v>
                </c:pt>
                <c:pt idx="918">
                  <c:v>95.488578194862669</c:v>
                </c:pt>
                <c:pt idx="919">
                  <c:v>95.488578194862669</c:v>
                </c:pt>
                <c:pt idx="920">
                  <c:v>95.488578194862669</c:v>
                </c:pt>
                <c:pt idx="921">
                  <c:v>95.488578194862669</c:v>
                </c:pt>
                <c:pt idx="922">
                  <c:v>95.488578194862669</c:v>
                </c:pt>
                <c:pt idx="923">
                  <c:v>95.488578194862669</c:v>
                </c:pt>
                <c:pt idx="924">
                  <c:v>95.488578194862669</c:v>
                </c:pt>
                <c:pt idx="925">
                  <c:v>95.488578194862669</c:v>
                </c:pt>
                <c:pt idx="926">
                  <c:v>95.488578194862669</c:v>
                </c:pt>
                <c:pt idx="927">
                  <c:v>95.488578194862669</c:v>
                </c:pt>
                <c:pt idx="928">
                  <c:v>95.488578194862669</c:v>
                </c:pt>
                <c:pt idx="929">
                  <c:v>95.377989941229643</c:v>
                </c:pt>
                <c:pt idx="930">
                  <c:v>95.377989941229643</c:v>
                </c:pt>
                <c:pt idx="931">
                  <c:v>95.377989941229643</c:v>
                </c:pt>
                <c:pt idx="932">
                  <c:v>95.377989941229643</c:v>
                </c:pt>
                <c:pt idx="933">
                  <c:v>95.377989941229643</c:v>
                </c:pt>
                <c:pt idx="934">
                  <c:v>95.377989941229643</c:v>
                </c:pt>
                <c:pt idx="935">
                  <c:v>95.377989941229643</c:v>
                </c:pt>
                <c:pt idx="936">
                  <c:v>95.377989941229643</c:v>
                </c:pt>
                <c:pt idx="937">
                  <c:v>95.377989941229643</c:v>
                </c:pt>
                <c:pt idx="938">
                  <c:v>95.377989941229643</c:v>
                </c:pt>
                <c:pt idx="939">
                  <c:v>95.377989941229643</c:v>
                </c:pt>
                <c:pt idx="940">
                  <c:v>95.377989941229643</c:v>
                </c:pt>
                <c:pt idx="941">
                  <c:v>95.267401687596632</c:v>
                </c:pt>
                <c:pt idx="942">
                  <c:v>95.267401687596632</c:v>
                </c:pt>
                <c:pt idx="943">
                  <c:v>95.267401687596632</c:v>
                </c:pt>
                <c:pt idx="944">
                  <c:v>95.267401687596632</c:v>
                </c:pt>
                <c:pt idx="945">
                  <c:v>95.267401687596632</c:v>
                </c:pt>
                <c:pt idx="946">
                  <c:v>95.267401687596632</c:v>
                </c:pt>
                <c:pt idx="947">
                  <c:v>95.267401687596632</c:v>
                </c:pt>
                <c:pt idx="948">
                  <c:v>95.267401687596632</c:v>
                </c:pt>
                <c:pt idx="949">
                  <c:v>95.156813433963606</c:v>
                </c:pt>
                <c:pt idx="950">
                  <c:v>95.156813433963606</c:v>
                </c:pt>
                <c:pt idx="951">
                  <c:v>95.156813433963606</c:v>
                </c:pt>
                <c:pt idx="952">
                  <c:v>95.156813433963606</c:v>
                </c:pt>
                <c:pt idx="953">
                  <c:v>95.04622518033058</c:v>
                </c:pt>
                <c:pt idx="954">
                  <c:v>95.04622518033058</c:v>
                </c:pt>
                <c:pt idx="955">
                  <c:v>95.04622518033058</c:v>
                </c:pt>
                <c:pt idx="956">
                  <c:v>95.04622518033058</c:v>
                </c:pt>
                <c:pt idx="957">
                  <c:v>95.04622518033058</c:v>
                </c:pt>
                <c:pt idx="958">
                  <c:v>95.04622518033058</c:v>
                </c:pt>
                <c:pt idx="959">
                  <c:v>95.04622518033058</c:v>
                </c:pt>
                <c:pt idx="960">
                  <c:v>95.04622518033058</c:v>
                </c:pt>
                <c:pt idx="961">
                  <c:v>95.04622518033058</c:v>
                </c:pt>
                <c:pt idx="962">
                  <c:v>94.935636926697569</c:v>
                </c:pt>
                <c:pt idx="963">
                  <c:v>94.935636926697569</c:v>
                </c:pt>
                <c:pt idx="964">
                  <c:v>94.935636926697569</c:v>
                </c:pt>
                <c:pt idx="965">
                  <c:v>94.935636926697569</c:v>
                </c:pt>
                <c:pt idx="966">
                  <c:v>94.935636926697569</c:v>
                </c:pt>
                <c:pt idx="967">
                  <c:v>94.935636926697569</c:v>
                </c:pt>
                <c:pt idx="968">
                  <c:v>94.935636926697569</c:v>
                </c:pt>
                <c:pt idx="969">
                  <c:v>94.935636926697569</c:v>
                </c:pt>
                <c:pt idx="970">
                  <c:v>94.935636926697569</c:v>
                </c:pt>
                <c:pt idx="971">
                  <c:v>94.935636926697569</c:v>
                </c:pt>
                <c:pt idx="972">
                  <c:v>94.935636926697569</c:v>
                </c:pt>
                <c:pt idx="973">
                  <c:v>94.935636926697569</c:v>
                </c:pt>
                <c:pt idx="974">
                  <c:v>94.935636926697569</c:v>
                </c:pt>
                <c:pt idx="975">
                  <c:v>94.825048673064543</c:v>
                </c:pt>
                <c:pt idx="976">
                  <c:v>94.825048673064543</c:v>
                </c:pt>
                <c:pt idx="977">
                  <c:v>94.825048673064543</c:v>
                </c:pt>
                <c:pt idx="978">
                  <c:v>94.825048673064543</c:v>
                </c:pt>
                <c:pt idx="979">
                  <c:v>94.825048673064543</c:v>
                </c:pt>
                <c:pt idx="980">
                  <c:v>94.825048673064543</c:v>
                </c:pt>
                <c:pt idx="981">
                  <c:v>94.825048673064543</c:v>
                </c:pt>
                <c:pt idx="982">
                  <c:v>94.825048673064543</c:v>
                </c:pt>
                <c:pt idx="983">
                  <c:v>94.825048673064543</c:v>
                </c:pt>
                <c:pt idx="984">
                  <c:v>94.825048673064543</c:v>
                </c:pt>
                <c:pt idx="985">
                  <c:v>94.714460419431518</c:v>
                </c:pt>
                <c:pt idx="986">
                  <c:v>94.714460419431518</c:v>
                </c:pt>
                <c:pt idx="987">
                  <c:v>94.714460419431518</c:v>
                </c:pt>
                <c:pt idx="988">
                  <c:v>94.714460419431518</c:v>
                </c:pt>
                <c:pt idx="989">
                  <c:v>94.714460419431518</c:v>
                </c:pt>
                <c:pt idx="990">
                  <c:v>94.714460419431518</c:v>
                </c:pt>
                <c:pt idx="991">
                  <c:v>94.714460419431518</c:v>
                </c:pt>
                <c:pt idx="992">
                  <c:v>94.603872165798506</c:v>
                </c:pt>
                <c:pt idx="993">
                  <c:v>94.603872165798506</c:v>
                </c:pt>
                <c:pt idx="994">
                  <c:v>94.603872165798506</c:v>
                </c:pt>
                <c:pt idx="995">
                  <c:v>94.603872165798506</c:v>
                </c:pt>
                <c:pt idx="996">
                  <c:v>94.603872165798506</c:v>
                </c:pt>
                <c:pt idx="997">
                  <c:v>94.603872165798506</c:v>
                </c:pt>
                <c:pt idx="998">
                  <c:v>94.603872165798506</c:v>
                </c:pt>
                <c:pt idx="999">
                  <c:v>94.603872165798506</c:v>
                </c:pt>
                <c:pt idx="1000">
                  <c:v>94.603872165798506</c:v>
                </c:pt>
                <c:pt idx="1001">
                  <c:v>94.493283912165481</c:v>
                </c:pt>
                <c:pt idx="1002">
                  <c:v>94.493283912165481</c:v>
                </c:pt>
                <c:pt idx="1003">
                  <c:v>94.493283912165481</c:v>
                </c:pt>
                <c:pt idx="1004">
                  <c:v>94.493283912165481</c:v>
                </c:pt>
                <c:pt idx="1005">
                  <c:v>94.493283912165481</c:v>
                </c:pt>
                <c:pt idx="1006">
                  <c:v>94.493283912165481</c:v>
                </c:pt>
                <c:pt idx="1007">
                  <c:v>94.493283912165481</c:v>
                </c:pt>
                <c:pt idx="1008">
                  <c:v>94.493283912165481</c:v>
                </c:pt>
                <c:pt idx="1009">
                  <c:v>94.493283912165481</c:v>
                </c:pt>
                <c:pt idx="1010">
                  <c:v>94.493283912165481</c:v>
                </c:pt>
                <c:pt idx="1011">
                  <c:v>94.382695658532455</c:v>
                </c:pt>
                <c:pt idx="1012">
                  <c:v>94.382695658532455</c:v>
                </c:pt>
                <c:pt idx="1013">
                  <c:v>94.382695658532455</c:v>
                </c:pt>
                <c:pt idx="1014">
                  <c:v>94.382695658532455</c:v>
                </c:pt>
                <c:pt idx="1015">
                  <c:v>94.382695658532455</c:v>
                </c:pt>
                <c:pt idx="1016">
                  <c:v>94.382695658532455</c:v>
                </c:pt>
                <c:pt idx="1017">
                  <c:v>94.382695658532455</c:v>
                </c:pt>
                <c:pt idx="1018">
                  <c:v>94.382695658532455</c:v>
                </c:pt>
                <c:pt idx="1019">
                  <c:v>94.382695658532455</c:v>
                </c:pt>
                <c:pt idx="1020">
                  <c:v>94.382695658532455</c:v>
                </c:pt>
                <c:pt idx="1021">
                  <c:v>94.382695658532455</c:v>
                </c:pt>
                <c:pt idx="1022">
                  <c:v>94.382695658532455</c:v>
                </c:pt>
                <c:pt idx="1023">
                  <c:v>94.382695658532455</c:v>
                </c:pt>
                <c:pt idx="1024">
                  <c:v>94.382695658532455</c:v>
                </c:pt>
                <c:pt idx="1025">
                  <c:v>94.382695658532455</c:v>
                </c:pt>
                <c:pt idx="1026">
                  <c:v>94.272107404899444</c:v>
                </c:pt>
                <c:pt idx="1027">
                  <c:v>94.272107404899444</c:v>
                </c:pt>
                <c:pt idx="1028">
                  <c:v>94.272107404899444</c:v>
                </c:pt>
                <c:pt idx="1029">
                  <c:v>94.272107404899444</c:v>
                </c:pt>
                <c:pt idx="1030">
                  <c:v>94.272107404899444</c:v>
                </c:pt>
                <c:pt idx="1031">
                  <c:v>94.272107404899444</c:v>
                </c:pt>
                <c:pt idx="1032">
                  <c:v>94.272107404899444</c:v>
                </c:pt>
                <c:pt idx="1033">
                  <c:v>94.272107404899444</c:v>
                </c:pt>
                <c:pt idx="1034">
                  <c:v>94.272107404899444</c:v>
                </c:pt>
                <c:pt idx="1035">
                  <c:v>94.272107404899444</c:v>
                </c:pt>
                <c:pt idx="1036">
                  <c:v>94.161519151266418</c:v>
                </c:pt>
                <c:pt idx="1037">
                  <c:v>94.161519151266418</c:v>
                </c:pt>
                <c:pt idx="1038">
                  <c:v>94.161519151266418</c:v>
                </c:pt>
                <c:pt idx="1039">
                  <c:v>94.161519151266418</c:v>
                </c:pt>
                <c:pt idx="1040">
                  <c:v>94.161519151266418</c:v>
                </c:pt>
                <c:pt idx="1041">
                  <c:v>94.161519151266418</c:v>
                </c:pt>
                <c:pt idx="1042">
                  <c:v>94.161519151266418</c:v>
                </c:pt>
                <c:pt idx="1043">
                  <c:v>94.161519151266418</c:v>
                </c:pt>
                <c:pt idx="1044">
                  <c:v>94.161519151266418</c:v>
                </c:pt>
                <c:pt idx="1045">
                  <c:v>94.161519151266418</c:v>
                </c:pt>
                <c:pt idx="1046">
                  <c:v>94.161519151266418</c:v>
                </c:pt>
                <c:pt idx="1047">
                  <c:v>94.161519151266418</c:v>
                </c:pt>
                <c:pt idx="1048">
                  <c:v>94.161519151266418</c:v>
                </c:pt>
                <c:pt idx="1049">
                  <c:v>94.050930897633393</c:v>
                </c:pt>
                <c:pt idx="1050">
                  <c:v>94.050930897633393</c:v>
                </c:pt>
                <c:pt idx="1051">
                  <c:v>94.050930897633393</c:v>
                </c:pt>
                <c:pt idx="1052">
                  <c:v>94.050930897633393</c:v>
                </c:pt>
                <c:pt idx="1053">
                  <c:v>94.050930897633393</c:v>
                </c:pt>
                <c:pt idx="1054">
                  <c:v>94.050930897633393</c:v>
                </c:pt>
                <c:pt idx="1055">
                  <c:v>94.050930897633393</c:v>
                </c:pt>
                <c:pt idx="1056">
                  <c:v>94.050930897633393</c:v>
                </c:pt>
                <c:pt idx="1057">
                  <c:v>94.050930897633393</c:v>
                </c:pt>
                <c:pt idx="1058">
                  <c:v>93.940342644000381</c:v>
                </c:pt>
                <c:pt idx="1059">
                  <c:v>93.940342644000381</c:v>
                </c:pt>
                <c:pt idx="1060">
                  <c:v>93.940342644000381</c:v>
                </c:pt>
                <c:pt idx="1061">
                  <c:v>93.940342644000381</c:v>
                </c:pt>
                <c:pt idx="1062">
                  <c:v>93.829754390367356</c:v>
                </c:pt>
                <c:pt idx="1063">
                  <c:v>93.829754390367356</c:v>
                </c:pt>
                <c:pt idx="1064">
                  <c:v>93.829754390367356</c:v>
                </c:pt>
                <c:pt idx="1065">
                  <c:v>93.829754390367356</c:v>
                </c:pt>
                <c:pt idx="1066">
                  <c:v>93.829754390367356</c:v>
                </c:pt>
                <c:pt idx="1067">
                  <c:v>93.829754390367356</c:v>
                </c:pt>
                <c:pt idx="1068">
                  <c:v>93.829754390367356</c:v>
                </c:pt>
                <c:pt idx="1069">
                  <c:v>93.829754390367356</c:v>
                </c:pt>
                <c:pt idx="1070">
                  <c:v>93.71916613673433</c:v>
                </c:pt>
                <c:pt idx="1071">
                  <c:v>93.71916613673433</c:v>
                </c:pt>
                <c:pt idx="1072">
                  <c:v>93.71916613673433</c:v>
                </c:pt>
                <c:pt idx="1073">
                  <c:v>93.71916613673433</c:v>
                </c:pt>
                <c:pt idx="1074">
                  <c:v>93.71916613673433</c:v>
                </c:pt>
                <c:pt idx="1075">
                  <c:v>93.71916613673433</c:v>
                </c:pt>
                <c:pt idx="1076">
                  <c:v>93.71916613673433</c:v>
                </c:pt>
                <c:pt idx="1077">
                  <c:v>93.608577883101319</c:v>
                </c:pt>
                <c:pt idx="1078">
                  <c:v>93.608577883101319</c:v>
                </c:pt>
                <c:pt idx="1079">
                  <c:v>93.608577883101319</c:v>
                </c:pt>
                <c:pt idx="1080">
                  <c:v>93.608577883101319</c:v>
                </c:pt>
                <c:pt idx="1081">
                  <c:v>93.608577883101319</c:v>
                </c:pt>
                <c:pt idx="1082">
                  <c:v>93.608577883101319</c:v>
                </c:pt>
                <c:pt idx="1083">
                  <c:v>93.608577883101319</c:v>
                </c:pt>
                <c:pt idx="1084">
                  <c:v>93.608577883101319</c:v>
                </c:pt>
                <c:pt idx="1085">
                  <c:v>93.497989629468293</c:v>
                </c:pt>
                <c:pt idx="1086">
                  <c:v>93.497989629468293</c:v>
                </c:pt>
                <c:pt idx="1087">
                  <c:v>93.497989629468293</c:v>
                </c:pt>
                <c:pt idx="1088">
                  <c:v>93.497989629468293</c:v>
                </c:pt>
                <c:pt idx="1089">
                  <c:v>93.497989629468293</c:v>
                </c:pt>
                <c:pt idx="1090">
                  <c:v>93.497989629468293</c:v>
                </c:pt>
                <c:pt idx="1091">
                  <c:v>93.497989629468293</c:v>
                </c:pt>
                <c:pt idx="1092">
                  <c:v>93.497989629468293</c:v>
                </c:pt>
                <c:pt idx="1093">
                  <c:v>93.497989629468293</c:v>
                </c:pt>
                <c:pt idx="1094">
                  <c:v>93.497989629468293</c:v>
                </c:pt>
                <c:pt idx="1095">
                  <c:v>93.497989629468293</c:v>
                </c:pt>
                <c:pt idx="1096">
                  <c:v>93.497989629468293</c:v>
                </c:pt>
                <c:pt idx="1097">
                  <c:v>93.497989629468293</c:v>
                </c:pt>
                <c:pt idx="1098">
                  <c:v>93.497989629468293</c:v>
                </c:pt>
                <c:pt idx="1099">
                  <c:v>93.497989629468293</c:v>
                </c:pt>
                <c:pt idx="1100">
                  <c:v>93.497989629468293</c:v>
                </c:pt>
                <c:pt idx="1101">
                  <c:v>93.387401375835267</c:v>
                </c:pt>
                <c:pt idx="1102">
                  <c:v>93.387401375835267</c:v>
                </c:pt>
                <c:pt idx="1103">
                  <c:v>93.387401375835267</c:v>
                </c:pt>
                <c:pt idx="1104">
                  <c:v>93.387401375835267</c:v>
                </c:pt>
                <c:pt idx="1105">
                  <c:v>93.387401375835267</c:v>
                </c:pt>
                <c:pt idx="1106">
                  <c:v>93.387401375835267</c:v>
                </c:pt>
                <c:pt idx="1107">
                  <c:v>93.387401375835267</c:v>
                </c:pt>
                <c:pt idx="1108">
                  <c:v>93.387401375835267</c:v>
                </c:pt>
                <c:pt idx="1109">
                  <c:v>93.387401375835267</c:v>
                </c:pt>
                <c:pt idx="1110">
                  <c:v>93.387401375835267</c:v>
                </c:pt>
                <c:pt idx="1111">
                  <c:v>93.387401375835267</c:v>
                </c:pt>
                <c:pt idx="1112">
                  <c:v>93.387401375835267</c:v>
                </c:pt>
                <c:pt idx="1113">
                  <c:v>93.276813122202256</c:v>
                </c:pt>
                <c:pt idx="1114">
                  <c:v>93.276813122202256</c:v>
                </c:pt>
                <c:pt idx="1115">
                  <c:v>93.276813122202256</c:v>
                </c:pt>
                <c:pt idx="1116">
                  <c:v>93.276813122202256</c:v>
                </c:pt>
                <c:pt idx="1117">
                  <c:v>93.276813122202256</c:v>
                </c:pt>
                <c:pt idx="1118">
                  <c:v>93.276813122202256</c:v>
                </c:pt>
                <c:pt idx="1119">
                  <c:v>93.276813122202256</c:v>
                </c:pt>
                <c:pt idx="1120">
                  <c:v>93.276813122202256</c:v>
                </c:pt>
                <c:pt idx="1121">
                  <c:v>93.276813122202256</c:v>
                </c:pt>
                <c:pt idx="1122">
                  <c:v>93.276813122202256</c:v>
                </c:pt>
                <c:pt idx="1123">
                  <c:v>93.16622486856923</c:v>
                </c:pt>
                <c:pt idx="1124">
                  <c:v>93.16622486856923</c:v>
                </c:pt>
                <c:pt idx="1125">
                  <c:v>93.16622486856923</c:v>
                </c:pt>
                <c:pt idx="1126">
                  <c:v>93.16622486856923</c:v>
                </c:pt>
                <c:pt idx="1127">
                  <c:v>93.16622486856923</c:v>
                </c:pt>
                <c:pt idx="1128">
                  <c:v>93.16622486856923</c:v>
                </c:pt>
                <c:pt idx="1129">
                  <c:v>93.16622486856923</c:v>
                </c:pt>
                <c:pt idx="1130">
                  <c:v>93.16622486856923</c:v>
                </c:pt>
                <c:pt idx="1131">
                  <c:v>93.055636614936205</c:v>
                </c:pt>
                <c:pt idx="1132">
                  <c:v>93.055636614936205</c:v>
                </c:pt>
                <c:pt idx="1133">
                  <c:v>93.055636614936205</c:v>
                </c:pt>
                <c:pt idx="1134">
                  <c:v>93.055636614936205</c:v>
                </c:pt>
                <c:pt idx="1135">
                  <c:v>93.055636614936205</c:v>
                </c:pt>
                <c:pt idx="1136">
                  <c:v>93.055636614936205</c:v>
                </c:pt>
                <c:pt idx="1137">
                  <c:v>93.055636614936205</c:v>
                </c:pt>
                <c:pt idx="1138">
                  <c:v>93.055636614936205</c:v>
                </c:pt>
                <c:pt idx="1139">
                  <c:v>93.055636614936205</c:v>
                </c:pt>
                <c:pt idx="1140">
                  <c:v>93.055636614936205</c:v>
                </c:pt>
                <c:pt idx="1141">
                  <c:v>93.055636614936205</c:v>
                </c:pt>
                <c:pt idx="1142">
                  <c:v>93.055636614936205</c:v>
                </c:pt>
                <c:pt idx="1143">
                  <c:v>92.945048361303193</c:v>
                </c:pt>
                <c:pt idx="1144">
                  <c:v>92.945048361303193</c:v>
                </c:pt>
                <c:pt idx="1145">
                  <c:v>92.945048361303193</c:v>
                </c:pt>
                <c:pt idx="1146">
                  <c:v>92.945048361303193</c:v>
                </c:pt>
                <c:pt idx="1147">
                  <c:v>92.945048361303193</c:v>
                </c:pt>
                <c:pt idx="1148">
                  <c:v>92.945048361303193</c:v>
                </c:pt>
                <c:pt idx="1149">
                  <c:v>92.945048361303193</c:v>
                </c:pt>
                <c:pt idx="1150">
                  <c:v>92.834460107670168</c:v>
                </c:pt>
                <c:pt idx="1151">
                  <c:v>92.834460107670168</c:v>
                </c:pt>
                <c:pt idx="1152">
                  <c:v>92.834460107670168</c:v>
                </c:pt>
                <c:pt idx="1153">
                  <c:v>92.834460107670168</c:v>
                </c:pt>
                <c:pt idx="1154">
                  <c:v>92.834460107670168</c:v>
                </c:pt>
                <c:pt idx="1155">
                  <c:v>92.834460107670168</c:v>
                </c:pt>
                <c:pt idx="1156">
                  <c:v>92.834460107670168</c:v>
                </c:pt>
                <c:pt idx="1157">
                  <c:v>92.834460107670168</c:v>
                </c:pt>
                <c:pt idx="1158">
                  <c:v>92.834460107670168</c:v>
                </c:pt>
                <c:pt idx="1159">
                  <c:v>92.723871854037142</c:v>
                </c:pt>
                <c:pt idx="1160">
                  <c:v>92.723871854037142</c:v>
                </c:pt>
                <c:pt idx="1161">
                  <c:v>92.723871854037142</c:v>
                </c:pt>
                <c:pt idx="1162">
                  <c:v>92.723871854037142</c:v>
                </c:pt>
                <c:pt idx="1163">
                  <c:v>92.723871854037142</c:v>
                </c:pt>
                <c:pt idx="1164">
                  <c:v>92.723871854037142</c:v>
                </c:pt>
                <c:pt idx="1165">
                  <c:v>92.723871854037142</c:v>
                </c:pt>
                <c:pt idx="1166">
                  <c:v>92.723871854037142</c:v>
                </c:pt>
                <c:pt idx="1167">
                  <c:v>92.613283600404131</c:v>
                </c:pt>
                <c:pt idx="1168">
                  <c:v>92.613283600404131</c:v>
                </c:pt>
                <c:pt idx="1169">
                  <c:v>92.613283600404131</c:v>
                </c:pt>
                <c:pt idx="1170">
                  <c:v>92.613283600404131</c:v>
                </c:pt>
                <c:pt idx="1171">
                  <c:v>92.613283600404131</c:v>
                </c:pt>
                <c:pt idx="1172">
                  <c:v>92.613283600404131</c:v>
                </c:pt>
                <c:pt idx="1173">
                  <c:v>92.502695346771105</c:v>
                </c:pt>
                <c:pt idx="1174">
                  <c:v>92.502695346771105</c:v>
                </c:pt>
                <c:pt idx="1175">
                  <c:v>92.502695346771105</c:v>
                </c:pt>
                <c:pt idx="1176">
                  <c:v>92.502695346771105</c:v>
                </c:pt>
                <c:pt idx="1177">
                  <c:v>92.502695346771105</c:v>
                </c:pt>
                <c:pt idx="1178">
                  <c:v>92.502695346771105</c:v>
                </c:pt>
                <c:pt idx="1179">
                  <c:v>92.502695346771105</c:v>
                </c:pt>
                <c:pt idx="1180">
                  <c:v>92.39210709313808</c:v>
                </c:pt>
                <c:pt idx="1181">
                  <c:v>92.39210709313808</c:v>
                </c:pt>
                <c:pt idx="1182">
                  <c:v>92.39210709313808</c:v>
                </c:pt>
                <c:pt idx="1183">
                  <c:v>92.39210709313808</c:v>
                </c:pt>
                <c:pt idx="1184">
                  <c:v>92.39210709313808</c:v>
                </c:pt>
                <c:pt idx="1185">
                  <c:v>92.39210709313808</c:v>
                </c:pt>
                <c:pt idx="1186">
                  <c:v>92.39210709313808</c:v>
                </c:pt>
                <c:pt idx="1187">
                  <c:v>92.39210709313808</c:v>
                </c:pt>
                <c:pt idx="1188">
                  <c:v>92.39210709313808</c:v>
                </c:pt>
                <c:pt idx="1189">
                  <c:v>92.39210709313808</c:v>
                </c:pt>
                <c:pt idx="1190">
                  <c:v>92.39210709313808</c:v>
                </c:pt>
                <c:pt idx="1191">
                  <c:v>92.39210709313808</c:v>
                </c:pt>
                <c:pt idx="1192">
                  <c:v>92.39210709313808</c:v>
                </c:pt>
                <c:pt idx="1193">
                  <c:v>92.39210709313808</c:v>
                </c:pt>
                <c:pt idx="1194">
                  <c:v>92.281518839505068</c:v>
                </c:pt>
                <c:pt idx="1195">
                  <c:v>92.281518839505068</c:v>
                </c:pt>
                <c:pt idx="1196">
                  <c:v>92.281518839505068</c:v>
                </c:pt>
                <c:pt idx="1197">
                  <c:v>92.281518839505068</c:v>
                </c:pt>
                <c:pt idx="1198">
                  <c:v>92.281518839505068</c:v>
                </c:pt>
                <c:pt idx="1199">
                  <c:v>92.281518839505068</c:v>
                </c:pt>
                <c:pt idx="1200">
                  <c:v>92.281518839505068</c:v>
                </c:pt>
                <c:pt idx="1201">
                  <c:v>92.170930585872043</c:v>
                </c:pt>
                <c:pt idx="1202">
                  <c:v>92.170930585872043</c:v>
                </c:pt>
                <c:pt idx="1203">
                  <c:v>92.170930585872043</c:v>
                </c:pt>
                <c:pt idx="1204">
                  <c:v>92.170930585872043</c:v>
                </c:pt>
                <c:pt idx="1205">
                  <c:v>92.170930585872043</c:v>
                </c:pt>
                <c:pt idx="1206">
                  <c:v>92.170930585872043</c:v>
                </c:pt>
                <c:pt idx="1207">
                  <c:v>92.170930585872043</c:v>
                </c:pt>
                <c:pt idx="1208">
                  <c:v>92.170930585872043</c:v>
                </c:pt>
                <c:pt idx="1209">
                  <c:v>92.170930585872043</c:v>
                </c:pt>
                <c:pt idx="1210">
                  <c:v>92.170930585872043</c:v>
                </c:pt>
                <c:pt idx="1211">
                  <c:v>92.170930585872043</c:v>
                </c:pt>
                <c:pt idx="1212">
                  <c:v>92.170930585872043</c:v>
                </c:pt>
                <c:pt idx="1213">
                  <c:v>92.060342332239017</c:v>
                </c:pt>
                <c:pt idx="1214">
                  <c:v>92.060342332239017</c:v>
                </c:pt>
                <c:pt idx="1215">
                  <c:v>92.060342332239017</c:v>
                </c:pt>
                <c:pt idx="1216">
                  <c:v>92.060342332239017</c:v>
                </c:pt>
                <c:pt idx="1217">
                  <c:v>92.060342332239017</c:v>
                </c:pt>
                <c:pt idx="1218">
                  <c:v>92.060342332239017</c:v>
                </c:pt>
                <c:pt idx="1219">
                  <c:v>92.060342332239017</c:v>
                </c:pt>
                <c:pt idx="1220">
                  <c:v>92.060342332239017</c:v>
                </c:pt>
                <c:pt idx="1221">
                  <c:v>92.060342332239017</c:v>
                </c:pt>
                <c:pt idx="1222">
                  <c:v>92.060342332239017</c:v>
                </c:pt>
                <c:pt idx="1223">
                  <c:v>92.060342332239017</c:v>
                </c:pt>
                <c:pt idx="1224">
                  <c:v>92.060342332239017</c:v>
                </c:pt>
                <c:pt idx="1225">
                  <c:v>92.060342332239017</c:v>
                </c:pt>
                <c:pt idx="1226">
                  <c:v>92.060342332239017</c:v>
                </c:pt>
                <c:pt idx="1227">
                  <c:v>92.060342332239017</c:v>
                </c:pt>
                <c:pt idx="1228">
                  <c:v>92.060342332239017</c:v>
                </c:pt>
                <c:pt idx="1229">
                  <c:v>92.060342332239017</c:v>
                </c:pt>
                <c:pt idx="1230">
                  <c:v>91.949754078606006</c:v>
                </c:pt>
                <c:pt idx="1231">
                  <c:v>91.949754078606006</c:v>
                </c:pt>
                <c:pt idx="1232">
                  <c:v>91.949754078606006</c:v>
                </c:pt>
                <c:pt idx="1233">
                  <c:v>91.949754078606006</c:v>
                </c:pt>
                <c:pt idx="1234">
                  <c:v>91.949754078606006</c:v>
                </c:pt>
                <c:pt idx="1235">
                  <c:v>91.949754078606006</c:v>
                </c:pt>
                <c:pt idx="1236">
                  <c:v>91.949754078606006</c:v>
                </c:pt>
                <c:pt idx="1237">
                  <c:v>91.83916582497298</c:v>
                </c:pt>
                <c:pt idx="1238">
                  <c:v>91.83916582497298</c:v>
                </c:pt>
                <c:pt idx="1239">
                  <c:v>91.83916582497298</c:v>
                </c:pt>
                <c:pt idx="1240">
                  <c:v>91.83916582497298</c:v>
                </c:pt>
                <c:pt idx="1241">
                  <c:v>91.83916582497298</c:v>
                </c:pt>
                <c:pt idx="1242">
                  <c:v>91.83916582497298</c:v>
                </c:pt>
                <c:pt idx="1243">
                  <c:v>91.83916582497298</c:v>
                </c:pt>
                <c:pt idx="1244">
                  <c:v>91.83916582497298</c:v>
                </c:pt>
                <c:pt idx="1245">
                  <c:v>91.728577571339954</c:v>
                </c:pt>
                <c:pt idx="1246">
                  <c:v>91.728577571339954</c:v>
                </c:pt>
                <c:pt idx="1247">
                  <c:v>91.728577571339954</c:v>
                </c:pt>
                <c:pt idx="1248">
                  <c:v>91.728577571339954</c:v>
                </c:pt>
                <c:pt idx="1249">
                  <c:v>91.728577571339954</c:v>
                </c:pt>
                <c:pt idx="1250">
                  <c:v>91.728577571339954</c:v>
                </c:pt>
                <c:pt idx="1251">
                  <c:v>91.728577571339954</c:v>
                </c:pt>
                <c:pt idx="1252">
                  <c:v>91.728577571339954</c:v>
                </c:pt>
                <c:pt idx="1253">
                  <c:v>91.728577571339954</c:v>
                </c:pt>
                <c:pt idx="1254">
                  <c:v>91.728577571339954</c:v>
                </c:pt>
                <c:pt idx="1255">
                  <c:v>91.728577571339954</c:v>
                </c:pt>
                <c:pt idx="1256">
                  <c:v>91.728577571339954</c:v>
                </c:pt>
                <c:pt idx="1257">
                  <c:v>91.728577571339954</c:v>
                </c:pt>
                <c:pt idx="1258">
                  <c:v>91.728577571339954</c:v>
                </c:pt>
                <c:pt idx="1259">
                  <c:v>91.728577571339954</c:v>
                </c:pt>
                <c:pt idx="1260">
                  <c:v>91.617989317706943</c:v>
                </c:pt>
                <c:pt idx="1261">
                  <c:v>91.617989317706943</c:v>
                </c:pt>
                <c:pt idx="1262">
                  <c:v>91.617989317706943</c:v>
                </c:pt>
                <c:pt idx="1263">
                  <c:v>91.617989317706943</c:v>
                </c:pt>
                <c:pt idx="1264">
                  <c:v>91.617989317706943</c:v>
                </c:pt>
                <c:pt idx="1265">
                  <c:v>91.617989317706943</c:v>
                </c:pt>
                <c:pt idx="1266">
                  <c:v>91.617989317706943</c:v>
                </c:pt>
                <c:pt idx="1267">
                  <c:v>91.617989317706943</c:v>
                </c:pt>
                <c:pt idx="1268">
                  <c:v>91.617989317706943</c:v>
                </c:pt>
                <c:pt idx="1269">
                  <c:v>91.617989317706943</c:v>
                </c:pt>
                <c:pt idx="1270">
                  <c:v>91.507401064073917</c:v>
                </c:pt>
                <c:pt idx="1271">
                  <c:v>91.507401064073917</c:v>
                </c:pt>
                <c:pt idx="1272">
                  <c:v>91.507401064073917</c:v>
                </c:pt>
                <c:pt idx="1273">
                  <c:v>91.507401064073917</c:v>
                </c:pt>
                <c:pt idx="1274">
                  <c:v>91.507401064073917</c:v>
                </c:pt>
                <c:pt idx="1275">
                  <c:v>91.507401064073917</c:v>
                </c:pt>
                <c:pt idx="1276">
                  <c:v>91.507401064073917</c:v>
                </c:pt>
                <c:pt idx="1277">
                  <c:v>91.507401064073917</c:v>
                </c:pt>
                <c:pt idx="1278">
                  <c:v>91.507401064073917</c:v>
                </c:pt>
                <c:pt idx="1279">
                  <c:v>91.507401064073917</c:v>
                </c:pt>
                <c:pt idx="1280">
                  <c:v>91.396812810440892</c:v>
                </c:pt>
                <c:pt idx="1281">
                  <c:v>91.396812810440892</c:v>
                </c:pt>
                <c:pt idx="1282">
                  <c:v>91.396812810440892</c:v>
                </c:pt>
                <c:pt idx="1283">
                  <c:v>91.396812810440892</c:v>
                </c:pt>
                <c:pt idx="1284">
                  <c:v>91.396812810440892</c:v>
                </c:pt>
                <c:pt idx="1285">
                  <c:v>91.396812810440892</c:v>
                </c:pt>
                <c:pt idx="1286">
                  <c:v>91.396812810440892</c:v>
                </c:pt>
                <c:pt idx="1287">
                  <c:v>91.396812810440892</c:v>
                </c:pt>
                <c:pt idx="1288">
                  <c:v>91.286224556807881</c:v>
                </c:pt>
                <c:pt idx="1289">
                  <c:v>91.286224556807881</c:v>
                </c:pt>
                <c:pt idx="1290">
                  <c:v>91.286224556807881</c:v>
                </c:pt>
                <c:pt idx="1291">
                  <c:v>91.286224556807881</c:v>
                </c:pt>
                <c:pt idx="1292">
                  <c:v>91.286224556807881</c:v>
                </c:pt>
                <c:pt idx="1293">
                  <c:v>91.286224556807881</c:v>
                </c:pt>
                <c:pt idx="1294">
                  <c:v>91.286224556807881</c:v>
                </c:pt>
                <c:pt idx="1295">
                  <c:v>91.286224556807881</c:v>
                </c:pt>
                <c:pt idx="1296">
                  <c:v>91.286224556807881</c:v>
                </c:pt>
                <c:pt idx="1297">
                  <c:v>91.286224556807881</c:v>
                </c:pt>
                <c:pt idx="1298">
                  <c:v>91.286224556807881</c:v>
                </c:pt>
                <c:pt idx="1299">
                  <c:v>91.175636303174855</c:v>
                </c:pt>
                <c:pt idx="1300">
                  <c:v>91.175636303174855</c:v>
                </c:pt>
                <c:pt idx="1301">
                  <c:v>91.175636303174855</c:v>
                </c:pt>
                <c:pt idx="1302">
                  <c:v>91.175636303174855</c:v>
                </c:pt>
                <c:pt idx="1303">
                  <c:v>91.175636303174855</c:v>
                </c:pt>
                <c:pt idx="1304">
                  <c:v>91.175636303174855</c:v>
                </c:pt>
                <c:pt idx="1305">
                  <c:v>91.175636303174855</c:v>
                </c:pt>
                <c:pt idx="1306">
                  <c:v>91.175636303174855</c:v>
                </c:pt>
                <c:pt idx="1307">
                  <c:v>91.175636303174855</c:v>
                </c:pt>
                <c:pt idx="1308">
                  <c:v>91.175636303174855</c:v>
                </c:pt>
                <c:pt idx="1309">
                  <c:v>91.175636303174855</c:v>
                </c:pt>
                <c:pt idx="1310">
                  <c:v>91.065048049541829</c:v>
                </c:pt>
                <c:pt idx="1311">
                  <c:v>91.065048049541829</c:v>
                </c:pt>
                <c:pt idx="1312">
                  <c:v>91.065048049541829</c:v>
                </c:pt>
                <c:pt idx="1313">
                  <c:v>91.065048049541829</c:v>
                </c:pt>
                <c:pt idx="1314">
                  <c:v>91.065048049541829</c:v>
                </c:pt>
                <c:pt idx="1315">
                  <c:v>91.065048049541829</c:v>
                </c:pt>
                <c:pt idx="1316">
                  <c:v>91.065048049541829</c:v>
                </c:pt>
                <c:pt idx="1317">
                  <c:v>91.065048049541829</c:v>
                </c:pt>
                <c:pt idx="1318">
                  <c:v>91.065048049541829</c:v>
                </c:pt>
                <c:pt idx="1319">
                  <c:v>91.065048049541829</c:v>
                </c:pt>
                <c:pt idx="1320">
                  <c:v>91.065048049541829</c:v>
                </c:pt>
                <c:pt idx="1321">
                  <c:v>91.065048049541829</c:v>
                </c:pt>
                <c:pt idx="1322">
                  <c:v>91.065048049541829</c:v>
                </c:pt>
                <c:pt idx="1323">
                  <c:v>90.954459795908818</c:v>
                </c:pt>
                <c:pt idx="1324">
                  <c:v>90.954459795908818</c:v>
                </c:pt>
                <c:pt idx="1325">
                  <c:v>90.954459795908818</c:v>
                </c:pt>
                <c:pt idx="1326">
                  <c:v>90.954459795908818</c:v>
                </c:pt>
                <c:pt idx="1327">
                  <c:v>90.954459795908818</c:v>
                </c:pt>
                <c:pt idx="1328">
                  <c:v>90.954459795908818</c:v>
                </c:pt>
                <c:pt idx="1329">
                  <c:v>90.954459795908818</c:v>
                </c:pt>
                <c:pt idx="1330">
                  <c:v>90.954459795908818</c:v>
                </c:pt>
                <c:pt idx="1331">
                  <c:v>90.954459795908818</c:v>
                </c:pt>
                <c:pt idx="1332">
                  <c:v>90.954459795908818</c:v>
                </c:pt>
                <c:pt idx="1333">
                  <c:v>90.954459795908818</c:v>
                </c:pt>
                <c:pt idx="1334">
                  <c:v>90.954459795908818</c:v>
                </c:pt>
                <c:pt idx="1335">
                  <c:v>90.954459795908818</c:v>
                </c:pt>
                <c:pt idx="1336">
                  <c:v>90.954459795908818</c:v>
                </c:pt>
                <c:pt idx="1337">
                  <c:v>90.843871542275792</c:v>
                </c:pt>
                <c:pt idx="1338">
                  <c:v>90.843871542275792</c:v>
                </c:pt>
                <c:pt idx="1339">
                  <c:v>90.843871542275792</c:v>
                </c:pt>
                <c:pt idx="1340">
                  <c:v>90.843871542275792</c:v>
                </c:pt>
                <c:pt idx="1341">
                  <c:v>90.843871542275792</c:v>
                </c:pt>
                <c:pt idx="1342">
                  <c:v>90.843871542275792</c:v>
                </c:pt>
                <c:pt idx="1343">
                  <c:v>90.843871542275792</c:v>
                </c:pt>
                <c:pt idx="1344">
                  <c:v>90.843871542275792</c:v>
                </c:pt>
                <c:pt idx="1345">
                  <c:v>90.843871542275792</c:v>
                </c:pt>
                <c:pt idx="1346">
                  <c:v>90.843871542275792</c:v>
                </c:pt>
                <c:pt idx="1347">
                  <c:v>90.843871542275792</c:v>
                </c:pt>
                <c:pt idx="1348">
                  <c:v>90.843871542275792</c:v>
                </c:pt>
                <c:pt idx="1349">
                  <c:v>90.843871542275792</c:v>
                </c:pt>
                <c:pt idx="1350">
                  <c:v>90.733283288642767</c:v>
                </c:pt>
                <c:pt idx="1351">
                  <c:v>90.733283288642767</c:v>
                </c:pt>
                <c:pt idx="1352">
                  <c:v>90.733283288642767</c:v>
                </c:pt>
                <c:pt idx="1353">
                  <c:v>90.733283288642767</c:v>
                </c:pt>
                <c:pt idx="1354">
                  <c:v>90.733283288642767</c:v>
                </c:pt>
                <c:pt idx="1355">
                  <c:v>90.733283288642767</c:v>
                </c:pt>
                <c:pt idx="1356">
                  <c:v>90.733283288642767</c:v>
                </c:pt>
                <c:pt idx="1357">
                  <c:v>90.733283288642767</c:v>
                </c:pt>
                <c:pt idx="1358">
                  <c:v>90.733283288642767</c:v>
                </c:pt>
                <c:pt idx="1359">
                  <c:v>90.733283288642767</c:v>
                </c:pt>
                <c:pt idx="1360">
                  <c:v>90.733283288642767</c:v>
                </c:pt>
                <c:pt idx="1361">
                  <c:v>90.733283288642767</c:v>
                </c:pt>
                <c:pt idx="1362">
                  <c:v>90.733283288642767</c:v>
                </c:pt>
                <c:pt idx="1363">
                  <c:v>90.733283288642767</c:v>
                </c:pt>
                <c:pt idx="1364">
                  <c:v>90.733283288642767</c:v>
                </c:pt>
                <c:pt idx="1365">
                  <c:v>90.733283288642767</c:v>
                </c:pt>
                <c:pt idx="1366">
                  <c:v>90.622695035009755</c:v>
                </c:pt>
                <c:pt idx="1367">
                  <c:v>90.622695035009755</c:v>
                </c:pt>
                <c:pt idx="1368">
                  <c:v>90.622695035009755</c:v>
                </c:pt>
                <c:pt idx="1369">
                  <c:v>90.622695035009755</c:v>
                </c:pt>
                <c:pt idx="1370">
                  <c:v>90.622695035009755</c:v>
                </c:pt>
                <c:pt idx="1371">
                  <c:v>90.622695035009755</c:v>
                </c:pt>
                <c:pt idx="1372">
                  <c:v>90.622695035009755</c:v>
                </c:pt>
                <c:pt idx="1373">
                  <c:v>90.622695035009755</c:v>
                </c:pt>
                <c:pt idx="1374">
                  <c:v>90.622695035009755</c:v>
                </c:pt>
                <c:pt idx="1375">
                  <c:v>90.622695035009755</c:v>
                </c:pt>
                <c:pt idx="1376">
                  <c:v>90.622695035009755</c:v>
                </c:pt>
                <c:pt idx="1377">
                  <c:v>90.51210678137673</c:v>
                </c:pt>
                <c:pt idx="1378">
                  <c:v>90.51210678137673</c:v>
                </c:pt>
                <c:pt idx="1379">
                  <c:v>90.51210678137673</c:v>
                </c:pt>
                <c:pt idx="1380">
                  <c:v>90.51210678137673</c:v>
                </c:pt>
                <c:pt idx="1381">
                  <c:v>90.51210678137673</c:v>
                </c:pt>
                <c:pt idx="1382">
                  <c:v>90.51210678137673</c:v>
                </c:pt>
                <c:pt idx="1383">
                  <c:v>90.51210678137673</c:v>
                </c:pt>
                <c:pt idx="1384">
                  <c:v>90.51210678137673</c:v>
                </c:pt>
                <c:pt idx="1385">
                  <c:v>90.51210678137673</c:v>
                </c:pt>
                <c:pt idx="1386">
                  <c:v>90.51210678137673</c:v>
                </c:pt>
                <c:pt idx="1387">
                  <c:v>90.51210678137673</c:v>
                </c:pt>
                <c:pt idx="1388">
                  <c:v>90.401518527743704</c:v>
                </c:pt>
                <c:pt idx="1389">
                  <c:v>90.401518527743704</c:v>
                </c:pt>
                <c:pt idx="1390">
                  <c:v>90.401518527743704</c:v>
                </c:pt>
                <c:pt idx="1391">
                  <c:v>90.401518527743704</c:v>
                </c:pt>
                <c:pt idx="1392">
                  <c:v>90.401518527743704</c:v>
                </c:pt>
                <c:pt idx="1393">
                  <c:v>90.401518527743704</c:v>
                </c:pt>
                <c:pt idx="1394">
                  <c:v>90.401518527743704</c:v>
                </c:pt>
                <c:pt idx="1395">
                  <c:v>90.401518527743704</c:v>
                </c:pt>
                <c:pt idx="1396">
                  <c:v>90.290930274110693</c:v>
                </c:pt>
                <c:pt idx="1397">
                  <c:v>90.290930274110693</c:v>
                </c:pt>
                <c:pt idx="1398">
                  <c:v>90.290930274110693</c:v>
                </c:pt>
                <c:pt idx="1399">
                  <c:v>90.290930274110693</c:v>
                </c:pt>
                <c:pt idx="1400">
                  <c:v>90.290930274110693</c:v>
                </c:pt>
                <c:pt idx="1401">
                  <c:v>90.290930274110693</c:v>
                </c:pt>
                <c:pt idx="1402">
                  <c:v>90.290930274110693</c:v>
                </c:pt>
                <c:pt idx="1403">
                  <c:v>90.290930274110693</c:v>
                </c:pt>
                <c:pt idx="1404">
                  <c:v>90.290930274110693</c:v>
                </c:pt>
                <c:pt idx="1405">
                  <c:v>90.180342020477667</c:v>
                </c:pt>
                <c:pt idx="1406">
                  <c:v>90.180342020477667</c:v>
                </c:pt>
                <c:pt idx="1407">
                  <c:v>90.180342020477667</c:v>
                </c:pt>
                <c:pt idx="1408">
                  <c:v>90.180342020477667</c:v>
                </c:pt>
                <c:pt idx="1409">
                  <c:v>90.180342020477667</c:v>
                </c:pt>
                <c:pt idx="1410">
                  <c:v>90.180342020477667</c:v>
                </c:pt>
                <c:pt idx="1411">
                  <c:v>90.180342020477667</c:v>
                </c:pt>
                <c:pt idx="1412">
                  <c:v>90.180342020477667</c:v>
                </c:pt>
                <c:pt idx="1413">
                  <c:v>90.180342020477667</c:v>
                </c:pt>
                <c:pt idx="1414">
                  <c:v>90.180342020477667</c:v>
                </c:pt>
                <c:pt idx="1415">
                  <c:v>90.180342020477667</c:v>
                </c:pt>
                <c:pt idx="1416">
                  <c:v>90.069753766844642</c:v>
                </c:pt>
                <c:pt idx="1417">
                  <c:v>90.069753766844642</c:v>
                </c:pt>
                <c:pt idx="1418">
                  <c:v>90.069753766844642</c:v>
                </c:pt>
                <c:pt idx="1419">
                  <c:v>90.069753766844642</c:v>
                </c:pt>
                <c:pt idx="1420">
                  <c:v>90.069753766844642</c:v>
                </c:pt>
                <c:pt idx="1421">
                  <c:v>90.069753766844642</c:v>
                </c:pt>
                <c:pt idx="1422">
                  <c:v>90.069753766844642</c:v>
                </c:pt>
                <c:pt idx="1423">
                  <c:v>90.069753766844642</c:v>
                </c:pt>
                <c:pt idx="1424">
                  <c:v>90.069753766844642</c:v>
                </c:pt>
                <c:pt idx="1425">
                  <c:v>89.95916551321163</c:v>
                </c:pt>
                <c:pt idx="1426">
                  <c:v>89.95916551321163</c:v>
                </c:pt>
                <c:pt idx="1427">
                  <c:v>89.95916551321163</c:v>
                </c:pt>
                <c:pt idx="1428">
                  <c:v>89.95916551321163</c:v>
                </c:pt>
                <c:pt idx="1429">
                  <c:v>89.95916551321163</c:v>
                </c:pt>
                <c:pt idx="1430">
                  <c:v>89.95916551321163</c:v>
                </c:pt>
                <c:pt idx="1431">
                  <c:v>89.95916551321163</c:v>
                </c:pt>
                <c:pt idx="1432">
                  <c:v>89.95916551321163</c:v>
                </c:pt>
                <c:pt idx="1433">
                  <c:v>89.95916551321163</c:v>
                </c:pt>
                <c:pt idx="1434">
                  <c:v>89.848577259578605</c:v>
                </c:pt>
                <c:pt idx="1435">
                  <c:v>89.848577259578605</c:v>
                </c:pt>
                <c:pt idx="1436">
                  <c:v>89.848577259578605</c:v>
                </c:pt>
                <c:pt idx="1437">
                  <c:v>89.848577259578605</c:v>
                </c:pt>
                <c:pt idx="1438">
                  <c:v>89.848577259578605</c:v>
                </c:pt>
                <c:pt idx="1439">
                  <c:v>89.737989005945579</c:v>
                </c:pt>
                <c:pt idx="1440">
                  <c:v>89.737989005945579</c:v>
                </c:pt>
                <c:pt idx="1441">
                  <c:v>89.737989005945579</c:v>
                </c:pt>
                <c:pt idx="1442">
                  <c:v>89.737989005945579</c:v>
                </c:pt>
                <c:pt idx="1443">
                  <c:v>89.737989005945579</c:v>
                </c:pt>
                <c:pt idx="1444">
                  <c:v>89.737989005945579</c:v>
                </c:pt>
                <c:pt idx="1445">
                  <c:v>89.737989005945579</c:v>
                </c:pt>
                <c:pt idx="1446">
                  <c:v>89.737989005945579</c:v>
                </c:pt>
                <c:pt idx="1447">
                  <c:v>89.737989005945579</c:v>
                </c:pt>
                <c:pt idx="1448">
                  <c:v>89.737989005945579</c:v>
                </c:pt>
                <c:pt idx="1449">
                  <c:v>89.737989005945579</c:v>
                </c:pt>
                <c:pt idx="1450">
                  <c:v>89.737989005945579</c:v>
                </c:pt>
                <c:pt idx="1451">
                  <c:v>89.737989005945579</c:v>
                </c:pt>
                <c:pt idx="1452">
                  <c:v>89.627400752312568</c:v>
                </c:pt>
                <c:pt idx="1453">
                  <c:v>89.627400752312568</c:v>
                </c:pt>
                <c:pt idx="1454">
                  <c:v>89.627400752312568</c:v>
                </c:pt>
                <c:pt idx="1455">
                  <c:v>89.627400752312568</c:v>
                </c:pt>
                <c:pt idx="1456">
                  <c:v>89.627400752312568</c:v>
                </c:pt>
                <c:pt idx="1457">
                  <c:v>89.627400752312568</c:v>
                </c:pt>
                <c:pt idx="1458">
                  <c:v>89.627400752312568</c:v>
                </c:pt>
                <c:pt idx="1459">
                  <c:v>89.627400752312568</c:v>
                </c:pt>
              </c:numCache>
            </c:numRef>
          </c:yVal>
          <c:smooth val="0"/>
        </c:ser>
        <c:ser>
          <c:idx val="3"/>
          <c:order val="3"/>
          <c:spPr>
            <a:ln w="25400">
              <a:solidFill>
                <a:srgbClr val="0000FF">
                  <a:lumMod val="100000"/>
                </a:srgbClr>
              </a:solidFill>
            </a:ln>
          </c:spPr>
          <c:marker>
            <c:symbol val="none"/>
          </c:marker>
          <c:xVal>
            <c:numRef>
              <c:f>'Report for Creat vs Age Parame'!$AB$2:$AB$1461</c:f>
              <c:numCache>
                <c:formatCode>General</c:formatCode>
                <c:ptCount val="1460"/>
                <c:pt idx="0">
                  <c:v>10</c:v>
                </c:pt>
                <c:pt idx="1">
                  <c:v>10</c:v>
                </c:pt>
                <c:pt idx="2">
                  <c:v>10</c:v>
                </c:pt>
                <c:pt idx="3">
                  <c:v>10</c:v>
                </c:pt>
                <c:pt idx="4">
                  <c:v>10</c:v>
                </c:pt>
                <c:pt idx="5">
                  <c:v>10</c:v>
                </c:pt>
                <c:pt idx="6">
                  <c:v>10</c:v>
                </c:pt>
                <c:pt idx="7">
                  <c:v>10</c:v>
                </c:pt>
                <c:pt idx="8">
                  <c:v>11</c:v>
                </c:pt>
                <c:pt idx="9">
                  <c:v>11</c:v>
                </c:pt>
                <c:pt idx="10">
                  <c:v>11</c:v>
                </c:pt>
                <c:pt idx="11">
                  <c:v>11</c:v>
                </c:pt>
                <c:pt idx="12">
                  <c:v>11</c:v>
                </c:pt>
                <c:pt idx="13">
                  <c:v>11</c:v>
                </c:pt>
                <c:pt idx="14">
                  <c:v>11</c:v>
                </c:pt>
                <c:pt idx="15">
                  <c:v>11</c:v>
                </c:pt>
                <c:pt idx="16">
                  <c:v>11</c:v>
                </c:pt>
                <c:pt idx="17">
                  <c:v>11</c:v>
                </c:pt>
                <c:pt idx="18">
                  <c:v>11</c:v>
                </c:pt>
                <c:pt idx="19">
                  <c:v>12</c:v>
                </c:pt>
                <c:pt idx="20">
                  <c:v>12</c:v>
                </c:pt>
                <c:pt idx="21">
                  <c:v>12</c:v>
                </c:pt>
                <c:pt idx="22">
                  <c:v>12</c:v>
                </c:pt>
                <c:pt idx="23">
                  <c:v>12</c:v>
                </c:pt>
                <c:pt idx="24">
                  <c:v>12</c:v>
                </c:pt>
                <c:pt idx="25">
                  <c:v>12</c:v>
                </c:pt>
                <c:pt idx="26">
                  <c:v>12</c:v>
                </c:pt>
                <c:pt idx="27">
                  <c:v>13</c:v>
                </c:pt>
                <c:pt idx="28">
                  <c:v>13</c:v>
                </c:pt>
                <c:pt idx="29">
                  <c:v>13</c:v>
                </c:pt>
                <c:pt idx="30">
                  <c:v>13</c:v>
                </c:pt>
                <c:pt idx="31">
                  <c:v>13</c:v>
                </c:pt>
                <c:pt idx="32">
                  <c:v>13</c:v>
                </c:pt>
                <c:pt idx="33">
                  <c:v>13</c:v>
                </c:pt>
                <c:pt idx="34">
                  <c:v>13</c:v>
                </c:pt>
                <c:pt idx="35">
                  <c:v>13</c:v>
                </c:pt>
                <c:pt idx="36">
                  <c:v>13</c:v>
                </c:pt>
                <c:pt idx="37">
                  <c:v>13</c:v>
                </c:pt>
                <c:pt idx="38">
                  <c:v>13</c:v>
                </c:pt>
                <c:pt idx="39">
                  <c:v>13</c:v>
                </c:pt>
                <c:pt idx="40">
                  <c:v>14</c:v>
                </c:pt>
                <c:pt idx="41">
                  <c:v>14</c:v>
                </c:pt>
                <c:pt idx="42">
                  <c:v>14</c:v>
                </c:pt>
                <c:pt idx="43">
                  <c:v>14</c:v>
                </c:pt>
                <c:pt idx="44">
                  <c:v>14</c:v>
                </c:pt>
                <c:pt idx="45">
                  <c:v>14</c:v>
                </c:pt>
                <c:pt idx="46">
                  <c:v>14</c:v>
                </c:pt>
                <c:pt idx="47">
                  <c:v>14</c:v>
                </c:pt>
                <c:pt idx="48">
                  <c:v>14</c:v>
                </c:pt>
                <c:pt idx="49">
                  <c:v>14</c:v>
                </c:pt>
                <c:pt idx="50">
                  <c:v>14</c:v>
                </c:pt>
                <c:pt idx="51">
                  <c:v>15</c:v>
                </c:pt>
                <c:pt idx="52">
                  <c:v>15</c:v>
                </c:pt>
                <c:pt idx="53">
                  <c:v>15</c:v>
                </c:pt>
                <c:pt idx="54">
                  <c:v>15</c:v>
                </c:pt>
                <c:pt idx="55">
                  <c:v>15</c:v>
                </c:pt>
                <c:pt idx="56">
                  <c:v>15</c:v>
                </c:pt>
                <c:pt idx="57">
                  <c:v>15</c:v>
                </c:pt>
                <c:pt idx="58">
                  <c:v>15</c:v>
                </c:pt>
                <c:pt idx="59">
                  <c:v>15</c:v>
                </c:pt>
                <c:pt idx="60">
                  <c:v>15</c:v>
                </c:pt>
                <c:pt idx="61">
                  <c:v>15</c:v>
                </c:pt>
                <c:pt idx="62">
                  <c:v>16</c:v>
                </c:pt>
                <c:pt idx="63">
                  <c:v>16</c:v>
                </c:pt>
                <c:pt idx="64">
                  <c:v>16</c:v>
                </c:pt>
                <c:pt idx="65">
                  <c:v>16</c:v>
                </c:pt>
                <c:pt idx="66">
                  <c:v>16</c:v>
                </c:pt>
                <c:pt idx="67">
                  <c:v>16</c:v>
                </c:pt>
                <c:pt idx="68">
                  <c:v>16</c:v>
                </c:pt>
                <c:pt idx="69">
                  <c:v>16</c:v>
                </c:pt>
                <c:pt idx="70">
                  <c:v>16</c:v>
                </c:pt>
                <c:pt idx="71">
                  <c:v>16</c:v>
                </c:pt>
                <c:pt idx="72">
                  <c:v>16</c:v>
                </c:pt>
                <c:pt idx="73">
                  <c:v>16</c:v>
                </c:pt>
                <c:pt idx="74">
                  <c:v>16</c:v>
                </c:pt>
                <c:pt idx="75">
                  <c:v>17</c:v>
                </c:pt>
                <c:pt idx="76">
                  <c:v>17</c:v>
                </c:pt>
                <c:pt idx="77">
                  <c:v>17</c:v>
                </c:pt>
                <c:pt idx="78">
                  <c:v>17</c:v>
                </c:pt>
                <c:pt idx="79">
                  <c:v>17</c:v>
                </c:pt>
                <c:pt idx="80">
                  <c:v>17</c:v>
                </c:pt>
                <c:pt idx="81">
                  <c:v>17</c:v>
                </c:pt>
                <c:pt idx="82">
                  <c:v>17</c:v>
                </c:pt>
                <c:pt idx="83">
                  <c:v>17</c:v>
                </c:pt>
                <c:pt idx="84">
                  <c:v>18</c:v>
                </c:pt>
                <c:pt idx="85">
                  <c:v>18</c:v>
                </c:pt>
                <c:pt idx="86">
                  <c:v>18</c:v>
                </c:pt>
                <c:pt idx="87">
                  <c:v>18</c:v>
                </c:pt>
                <c:pt idx="88">
                  <c:v>18</c:v>
                </c:pt>
                <c:pt idx="89">
                  <c:v>18</c:v>
                </c:pt>
                <c:pt idx="90">
                  <c:v>18</c:v>
                </c:pt>
                <c:pt idx="91">
                  <c:v>19</c:v>
                </c:pt>
                <c:pt idx="92">
                  <c:v>19</c:v>
                </c:pt>
                <c:pt idx="93">
                  <c:v>19</c:v>
                </c:pt>
                <c:pt idx="94">
                  <c:v>19</c:v>
                </c:pt>
                <c:pt idx="95">
                  <c:v>19</c:v>
                </c:pt>
                <c:pt idx="96">
                  <c:v>19</c:v>
                </c:pt>
                <c:pt idx="97">
                  <c:v>19</c:v>
                </c:pt>
                <c:pt idx="98">
                  <c:v>19</c:v>
                </c:pt>
                <c:pt idx="99">
                  <c:v>19</c:v>
                </c:pt>
                <c:pt idx="100">
                  <c:v>19</c:v>
                </c:pt>
                <c:pt idx="101">
                  <c:v>19</c:v>
                </c:pt>
                <c:pt idx="102">
                  <c:v>19</c:v>
                </c:pt>
                <c:pt idx="103">
                  <c:v>19</c:v>
                </c:pt>
                <c:pt idx="104">
                  <c:v>19</c:v>
                </c:pt>
                <c:pt idx="105">
                  <c:v>20</c:v>
                </c:pt>
                <c:pt idx="106">
                  <c:v>20</c:v>
                </c:pt>
                <c:pt idx="107">
                  <c:v>20</c:v>
                </c:pt>
                <c:pt idx="108">
                  <c:v>20</c:v>
                </c:pt>
                <c:pt idx="109">
                  <c:v>20</c:v>
                </c:pt>
                <c:pt idx="110">
                  <c:v>20</c:v>
                </c:pt>
                <c:pt idx="111">
                  <c:v>20</c:v>
                </c:pt>
                <c:pt idx="112">
                  <c:v>20</c:v>
                </c:pt>
                <c:pt idx="113">
                  <c:v>20</c:v>
                </c:pt>
                <c:pt idx="114">
                  <c:v>20</c:v>
                </c:pt>
                <c:pt idx="115">
                  <c:v>21</c:v>
                </c:pt>
                <c:pt idx="116">
                  <c:v>21</c:v>
                </c:pt>
                <c:pt idx="117">
                  <c:v>21</c:v>
                </c:pt>
                <c:pt idx="118">
                  <c:v>21</c:v>
                </c:pt>
                <c:pt idx="119">
                  <c:v>21</c:v>
                </c:pt>
                <c:pt idx="120">
                  <c:v>21</c:v>
                </c:pt>
                <c:pt idx="121">
                  <c:v>21</c:v>
                </c:pt>
                <c:pt idx="122">
                  <c:v>21</c:v>
                </c:pt>
                <c:pt idx="123">
                  <c:v>21</c:v>
                </c:pt>
                <c:pt idx="124">
                  <c:v>21</c:v>
                </c:pt>
                <c:pt idx="125">
                  <c:v>21</c:v>
                </c:pt>
                <c:pt idx="126">
                  <c:v>21</c:v>
                </c:pt>
                <c:pt idx="127">
                  <c:v>22</c:v>
                </c:pt>
                <c:pt idx="128">
                  <c:v>22</c:v>
                </c:pt>
                <c:pt idx="129">
                  <c:v>22</c:v>
                </c:pt>
                <c:pt idx="130">
                  <c:v>22</c:v>
                </c:pt>
                <c:pt idx="131">
                  <c:v>22</c:v>
                </c:pt>
                <c:pt idx="132">
                  <c:v>22</c:v>
                </c:pt>
                <c:pt idx="133">
                  <c:v>22</c:v>
                </c:pt>
                <c:pt idx="134">
                  <c:v>22</c:v>
                </c:pt>
                <c:pt idx="135">
                  <c:v>23</c:v>
                </c:pt>
                <c:pt idx="136">
                  <c:v>23</c:v>
                </c:pt>
                <c:pt idx="137">
                  <c:v>23</c:v>
                </c:pt>
                <c:pt idx="138">
                  <c:v>23</c:v>
                </c:pt>
                <c:pt idx="139">
                  <c:v>23</c:v>
                </c:pt>
                <c:pt idx="140">
                  <c:v>23</c:v>
                </c:pt>
                <c:pt idx="141">
                  <c:v>24</c:v>
                </c:pt>
                <c:pt idx="142">
                  <c:v>24</c:v>
                </c:pt>
                <c:pt idx="143">
                  <c:v>24</c:v>
                </c:pt>
                <c:pt idx="144">
                  <c:v>24</c:v>
                </c:pt>
                <c:pt idx="145">
                  <c:v>24</c:v>
                </c:pt>
                <c:pt idx="146">
                  <c:v>24</c:v>
                </c:pt>
                <c:pt idx="147">
                  <c:v>24</c:v>
                </c:pt>
                <c:pt idx="148">
                  <c:v>24</c:v>
                </c:pt>
                <c:pt idx="149">
                  <c:v>24</c:v>
                </c:pt>
                <c:pt idx="150">
                  <c:v>24</c:v>
                </c:pt>
                <c:pt idx="151">
                  <c:v>24</c:v>
                </c:pt>
                <c:pt idx="152">
                  <c:v>24</c:v>
                </c:pt>
                <c:pt idx="153">
                  <c:v>24</c:v>
                </c:pt>
                <c:pt idx="154">
                  <c:v>24</c:v>
                </c:pt>
                <c:pt idx="155">
                  <c:v>25</c:v>
                </c:pt>
                <c:pt idx="156">
                  <c:v>25</c:v>
                </c:pt>
                <c:pt idx="157">
                  <c:v>25</c:v>
                </c:pt>
                <c:pt idx="158">
                  <c:v>25</c:v>
                </c:pt>
                <c:pt idx="159">
                  <c:v>25</c:v>
                </c:pt>
                <c:pt idx="160">
                  <c:v>25</c:v>
                </c:pt>
                <c:pt idx="161">
                  <c:v>25</c:v>
                </c:pt>
                <c:pt idx="162">
                  <c:v>25</c:v>
                </c:pt>
                <c:pt idx="163">
                  <c:v>25</c:v>
                </c:pt>
                <c:pt idx="164">
                  <c:v>25</c:v>
                </c:pt>
                <c:pt idx="165">
                  <c:v>25</c:v>
                </c:pt>
                <c:pt idx="166">
                  <c:v>26</c:v>
                </c:pt>
                <c:pt idx="167">
                  <c:v>26</c:v>
                </c:pt>
                <c:pt idx="168">
                  <c:v>26</c:v>
                </c:pt>
                <c:pt idx="169">
                  <c:v>26</c:v>
                </c:pt>
                <c:pt idx="170">
                  <c:v>26</c:v>
                </c:pt>
                <c:pt idx="171">
                  <c:v>26</c:v>
                </c:pt>
                <c:pt idx="172">
                  <c:v>26</c:v>
                </c:pt>
                <c:pt idx="173">
                  <c:v>27</c:v>
                </c:pt>
                <c:pt idx="174">
                  <c:v>27</c:v>
                </c:pt>
                <c:pt idx="175">
                  <c:v>27</c:v>
                </c:pt>
                <c:pt idx="176">
                  <c:v>27</c:v>
                </c:pt>
                <c:pt idx="177">
                  <c:v>27</c:v>
                </c:pt>
                <c:pt idx="178">
                  <c:v>27</c:v>
                </c:pt>
                <c:pt idx="179">
                  <c:v>27</c:v>
                </c:pt>
                <c:pt idx="180">
                  <c:v>27</c:v>
                </c:pt>
                <c:pt idx="181">
                  <c:v>27</c:v>
                </c:pt>
                <c:pt idx="182">
                  <c:v>28</c:v>
                </c:pt>
                <c:pt idx="183">
                  <c:v>28</c:v>
                </c:pt>
                <c:pt idx="184">
                  <c:v>28</c:v>
                </c:pt>
                <c:pt idx="185">
                  <c:v>28</c:v>
                </c:pt>
                <c:pt idx="186">
                  <c:v>28</c:v>
                </c:pt>
                <c:pt idx="187">
                  <c:v>28</c:v>
                </c:pt>
                <c:pt idx="188">
                  <c:v>28</c:v>
                </c:pt>
                <c:pt idx="189">
                  <c:v>28</c:v>
                </c:pt>
                <c:pt idx="190">
                  <c:v>29</c:v>
                </c:pt>
                <c:pt idx="191">
                  <c:v>29</c:v>
                </c:pt>
                <c:pt idx="192">
                  <c:v>29</c:v>
                </c:pt>
                <c:pt idx="193">
                  <c:v>29</c:v>
                </c:pt>
                <c:pt idx="194">
                  <c:v>29</c:v>
                </c:pt>
                <c:pt idx="195">
                  <c:v>29</c:v>
                </c:pt>
                <c:pt idx="196">
                  <c:v>29</c:v>
                </c:pt>
                <c:pt idx="197">
                  <c:v>29</c:v>
                </c:pt>
                <c:pt idx="198">
                  <c:v>29</c:v>
                </c:pt>
                <c:pt idx="199">
                  <c:v>30</c:v>
                </c:pt>
                <c:pt idx="200">
                  <c:v>30</c:v>
                </c:pt>
                <c:pt idx="201">
                  <c:v>30</c:v>
                </c:pt>
                <c:pt idx="202">
                  <c:v>30</c:v>
                </c:pt>
                <c:pt idx="203">
                  <c:v>30</c:v>
                </c:pt>
                <c:pt idx="204">
                  <c:v>30</c:v>
                </c:pt>
                <c:pt idx="205">
                  <c:v>30</c:v>
                </c:pt>
                <c:pt idx="206">
                  <c:v>30</c:v>
                </c:pt>
                <c:pt idx="207">
                  <c:v>30</c:v>
                </c:pt>
                <c:pt idx="208">
                  <c:v>30</c:v>
                </c:pt>
                <c:pt idx="209">
                  <c:v>31</c:v>
                </c:pt>
                <c:pt idx="210">
                  <c:v>31</c:v>
                </c:pt>
                <c:pt idx="211">
                  <c:v>31</c:v>
                </c:pt>
                <c:pt idx="212">
                  <c:v>31</c:v>
                </c:pt>
                <c:pt idx="213">
                  <c:v>32</c:v>
                </c:pt>
                <c:pt idx="214">
                  <c:v>32</c:v>
                </c:pt>
                <c:pt idx="215">
                  <c:v>32</c:v>
                </c:pt>
                <c:pt idx="216">
                  <c:v>32</c:v>
                </c:pt>
                <c:pt idx="217">
                  <c:v>32</c:v>
                </c:pt>
                <c:pt idx="218">
                  <c:v>32</c:v>
                </c:pt>
                <c:pt idx="219">
                  <c:v>32</c:v>
                </c:pt>
                <c:pt idx="220">
                  <c:v>32</c:v>
                </c:pt>
                <c:pt idx="221">
                  <c:v>32</c:v>
                </c:pt>
                <c:pt idx="222">
                  <c:v>32</c:v>
                </c:pt>
                <c:pt idx="223">
                  <c:v>32</c:v>
                </c:pt>
                <c:pt idx="224">
                  <c:v>33</c:v>
                </c:pt>
                <c:pt idx="225">
                  <c:v>33</c:v>
                </c:pt>
                <c:pt idx="226">
                  <c:v>33</c:v>
                </c:pt>
                <c:pt idx="227">
                  <c:v>33</c:v>
                </c:pt>
                <c:pt idx="228">
                  <c:v>33</c:v>
                </c:pt>
                <c:pt idx="229">
                  <c:v>33</c:v>
                </c:pt>
                <c:pt idx="230">
                  <c:v>34</c:v>
                </c:pt>
                <c:pt idx="231">
                  <c:v>34</c:v>
                </c:pt>
                <c:pt idx="232">
                  <c:v>34</c:v>
                </c:pt>
                <c:pt idx="233">
                  <c:v>34</c:v>
                </c:pt>
                <c:pt idx="234">
                  <c:v>34</c:v>
                </c:pt>
                <c:pt idx="235">
                  <c:v>34</c:v>
                </c:pt>
                <c:pt idx="236">
                  <c:v>34</c:v>
                </c:pt>
                <c:pt idx="237">
                  <c:v>34</c:v>
                </c:pt>
                <c:pt idx="238">
                  <c:v>34</c:v>
                </c:pt>
                <c:pt idx="239">
                  <c:v>34</c:v>
                </c:pt>
                <c:pt idx="240">
                  <c:v>34</c:v>
                </c:pt>
                <c:pt idx="241">
                  <c:v>35</c:v>
                </c:pt>
                <c:pt idx="242">
                  <c:v>35</c:v>
                </c:pt>
                <c:pt idx="243">
                  <c:v>35</c:v>
                </c:pt>
                <c:pt idx="244">
                  <c:v>35</c:v>
                </c:pt>
                <c:pt idx="245">
                  <c:v>35</c:v>
                </c:pt>
                <c:pt idx="246">
                  <c:v>35</c:v>
                </c:pt>
                <c:pt idx="247">
                  <c:v>35</c:v>
                </c:pt>
                <c:pt idx="248">
                  <c:v>35</c:v>
                </c:pt>
                <c:pt idx="249">
                  <c:v>35</c:v>
                </c:pt>
                <c:pt idx="250">
                  <c:v>35</c:v>
                </c:pt>
                <c:pt idx="251">
                  <c:v>35</c:v>
                </c:pt>
                <c:pt idx="252">
                  <c:v>35</c:v>
                </c:pt>
                <c:pt idx="253">
                  <c:v>36</c:v>
                </c:pt>
                <c:pt idx="254">
                  <c:v>36</c:v>
                </c:pt>
                <c:pt idx="255">
                  <c:v>36</c:v>
                </c:pt>
                <c:pt idx="256">
                  <c:v>36</c:v>
                </c:pt>
                <c:pt idx="257">
                  <c:v>36</c:v>
                </c:pt>
                <c:pt idx="258">
                  <c:v>36</c:v>
                </c:pt>
                <c:pt idx="259">
                  <c:v>36</c:v>
                </c:pt>
                <c:pt idx="260">
                  <c:v>36</c:v>
                </c:pt>
                <c:pt idx="261">
                  <c:v>36</c:v>
                </c:pt>
                <c:pt idx="262">
                  <c:v>37</c:v>
                </c:pt>
                <c:pt idx="263">
                  <c:v>37</c:v>
                </c:pt>
                <c:pt idx="264">
                  <c:v>37</c:v>
                </c:pt>
                <c:pt idx="265">
                  <c:v>37</c:v>
                </c:pt>
                <c:pt idx="266">
                  <c:v>37</c:v>
                </c:pt>
                <c:pt idx="267">
                  <c:v>37</c:v>
                </c:pt>
                <c:pt idx="268">
                  <c:v>37</c:v>
                </c:pt>
                <c:pt idx="269">
                  <c:v>37</c:v>
                </c:pt>
                <c:pt idx="270">
                  <c:v>38</c:v>
                </c:pt>
                <c:pt idx="271">
                  <c:v>38</c:v>
                </c:pt>
                <c:pt idx="272">
                  <c:v>38</c:v>
                </c:pt>
                <c:pt idx="273">
                  <c:v>38</c:v>
                </c:pt>
                <c:pt idx="274">
                  <c:v>38</c:v>
                </c:pt>
                <c:pt idx="275">
                  <c:v>38</c:v>
                </c:pt>
                <c:pt idx="276">
                  <c:v>38</c:v>
                </c:pt>
                <c:pt idx="277">
                  <c:v>39</c:v>
                </c:pt>
                <c:pt idx="278">
                  <c:v>39</c:v>
                </c:pt>
                <c:pt idx="279">
                  <c:v>39</c:v>
                </c:pt>
                <c:pt idx="280">
                  <c:v>39</c:v>
                </c:pt>
                <c:pt idx="281">
                  <c:v>39</c:v>
                </c:pt>
                <c:pt idx="282">
                  <c:v>39</c:v>
                </c:pt>
                <c:pt idx="283">
                  <c:v>39</c:v>
                </c:pt>
                <c:pt idx="284">
                  <c:v>39</c:v>
                </c:pt>
                <c:pt idx="285">
                  <c:v>39</c:v>
                </c:pt>
                <c:pt idx="286">
                  <c:v>39</c:v>
                </c:pt>
                <c:pt idx="287">
                  <c:v>40</c:v>
                </c:pt>
                <c:pt idx="288">
                  <c:v>40</c:v>
                </c:pt>
                <c:pt idx="289">
                  <c:v>40</c:v>
                </c:pt>
                <c:pt idx="290">
                  <c:v>40</c:v>
                </c:pt>
                <c:pt idx="291">
                  <c:v>40</c:v>
                </c:pt>
                <c:pt idx="292">
                  <c:v>40</c:v>
                </c:pt>
                <c:pt idx="293">
                  <c:v>40</c:v>
                </c:pt>
                <c:pt idx="294">
                  <c:v>40</c:v>
                </c:pt>
                <c:pt idx="295">
                  <c:v>40</c:v>
                </c:pt>
                <c:pt idx="296">
                  <c:v>41</c:v>
                </c:pt>
                <c:pt idx="297">
                  <c:v>41</c:v>
                </c:pt>
                <c:pt idx="298">
                  <c:v>41</c:v>
                </c:pt>
                <c:pt idx="299">
                  <c:v>41</c:v>
                </c:pt>
                <c:pt idx="300">
                  <c:v>41</c:v>
                </c:pt>
                <c:pt idx="301">
                  <c:v>41</c:v>
                </c:pt>
                <c:pt idx="302">
                  <c:v>41</c:v>
                </c:pt>
                <c:pt idx="303">
                  <c:v>41</c:v>
                </c:pt>
                <c:pt idx="304">
                  <c:v>42</c:v>
                </c:pt>
                <c:pt idx="305">
                  <c:v>42</c:v>
                </c:pt>
                <c:pt idx="306">
                  <c:v>42</c:v>
                </c:pt>
                <c:pt idx="307">
                  <c:v>42</c:v>
                </c:pt>
                <c:pt idx="308">
                  <c:v>42</c:v>
                </c:pt>
                <c:pt idx="309">
                  <c:v>42</c:v>
                </c:pt>
                <c:pt idx="310">
                  <c:v>42</c:v>
                </c:pt>
                <c:pt idx="311">
                  <c:v>42</c:v>
                </c:pt>
                <c:pt idx="312">
                  <c:v>42</c:v>
                </c:pt>
                <c:pt idx="313">
                  <c:v>43</c:v>
                </c:pt>
                <c:pt idx="314">
                  <c:v>43</c:v>
                </c:pt>
                <c:pt idx="315">
                  <c:v>43</c:v>
                </c:pt>
                <c:pt idx="316">
                  <c:v>43</c:v>
                </c:pt>
                <c:pt idx="317">
                  <c:v>43</c:v>
                </c:pt>
                <c:pt idx="318">
                  <c:v>43</c:v>
                </c:pt>
                <c:pt idx="319">
                  <c:v>43</c:v>
                </c:pt>
                <c:pt idx="320">
                  <c:v>43</c:v>
                </c:pt>
                <c:pt idx="321">
                  <c:v>43</c:v>
                </c:pt>
                <c:pt idx="322">
                  <c:v>43</c:v>
                </c:pt>
                <c:pt idx="323">
                  <c:v>44</c:v>
                </c:pt>
                <c:pt idx="324">
                  <c:v>44</c:v>
                </c:pt>
                <c:pt idx="325">
                  <c:v>44</c:v>
                </c:pt>
                <c:pt idx="326">
                  <c:v>44</c:v>
                </c:pt>
                <c:pt idx="327">
                  <c:v>45</c:v>
                </c:pt>
                <c:pt idx="328">
                  <c:v>45</c:v>
                </c:pt>
                <c:pt idx="329">
                  <c:v>45</c:v>
                </c:pt>
                <c:pt idx="330">
                  <c:v>45</c:v>
                </c:pt>
                <c:pt idx="331">
                  <c:v>45</c:v>
                </c:pt>
                <c:pt idx="332">
                  <c:v>45</c:v>
                </c:pt>
                <c:pt idx="333">
                  <c:v>46</c:v>
                </c:pt>
                <c:pt idx="334">
                  <c:v>46</c:v>
                </c:pt>
                <c:pt idx="335">
                  <c:v>46</c:v>
                </c:pt>
                <c:pt idx="336">
                  <c:v>46</c:v>
                </c:pt>
                <c:pt idx="337">
                  <c:v>47</c:v>
                </c:pt>
                <c:pt idx="338">
                  <c:v>47</c:v>
                </c:pt>
                <c:pt idx="339">
                  <c:v>47</c:v>
                </c:pt>
                <c:pt idx="340">
                  <c:v>47</c:v>
                </c:pt>
                <c:pt idx="341">
                  <c:v>47</c:v>
                </c:pt>
                <c:pt idx="342">
                  <c:v>47</c:v>
                </c:pt>
                <c:pt idx="343">
                  <c:v>47</c:v>
                </c:pt>
                <c:pt idx="344">
                  <c:v>47</c:v>
                </c:pt>
                <c:pt idx="345">
                  <c:v>47</c:v>
                </c:pt>
                <c:pt idx="346">
                  <c:v>47</c:v>
                </c:pt>
                <c:pt idx="347">
                  <c:v>47</c:v>
                </c:pt>
                <c:pt idx="348">
                  <c:v>47</c:v>
                </c:pt>
                <c:pt idx="349">
                  <c:v>48</c:v>
                </c:pt>
                <c:pt idx="350">
                  <c:v>48</c:v>
                </c:pt>
                <c:pt idx="351">
                  <c:v>48</c:v>
                </c:pt>
                <c:pt idx="352">
                  <c:v>49</c:v>
                </c:pt>
                <c:pt idx="353">
                  <c:v>49</c:v>
                </c:pt>
                <c:pt idx="354">
                  <c:v>49</c:v>
                </c:pt>
                <c:pt idx="355">
                  <c:v>49</c:v>
                </c:pt>
                <c:pt idx="356">
                  <c:v>49</c:v>
                </c:pt>
                <c:pt idx="357">
                  <c:v>49</c:v>
                </c:pt>
                <c:pt idx="358">
                  <c:v>49</c:v>
                </c:pt>
                <c:pt idx="359">
                  <c:v>49</c:v>
                </c:pt>
                <c:pt idx="360">
                  <c:v>49</c:v>
                </c:pt>
                <c:pt idx="361">
                  <c:v>49</c:v>
                </c:pt>
                <c:pt idx="362">
                  <c:v>49</c:v>
                </c:pt>
                <c:pt idx="363">
                  <c:v>49</c:v>
                </c:pt>
                <c:pt idx="364">
                  <c:v>49</c:v>
                </c:pt>
                <c:pt idx="365">
                  <c:v>49</c:v>
                </c:pt>
                <c:pt idx="366">
                  <c:v>50</c:v>
                </c:pt>
                <c:pt idx="367">
                  <c:v>50</c:v>
                </c:pt>
                <c:pt idx="368">
                  <c:v>50</c:v>
                </c:pt>
                <c:pt idx="369">
                  <c:v>50</c:v>
                </c:pt>
                <c:pt idx="370">
                  <c:v>50</c:v>
                </c:pt>
                <c:pt idx="371">
                  <c:v>50</c:v>
                </c:pt>
                <c:pt idx="372">
                  <c:v>50</c:v>
                </c:pt>
                <c:pt idx="373">
                  <c:v>50</c:v>
                </c:pt>
                <c:pt idx="374">
                  <c:v>50</c:v>
                </c:pt>
                <c:pt idx="375">
                  <c:v>50</c:v>
                </c:pt>
                <c:pt idx="376">
                  <c:v>51</c:v>
                </c:pt>
                <c:pt idx="377">
                  <c:v>51</c:v>
                </c:pt>
                <c:pt idx="378">
                  <c:v>51</c:v>
                </c:pt>
                <c:pt idx="379">
                  <c:v>51</c:v>
                </c:pt>
                <c:pt idx="380">
                  <c:v>51</c:v>
                </c:pt>
                <c:pt idx="381">
                  <c:v>51</c:v>
                </c:pt>
                <c:pt idx="382">
                  <c:v>51</c:v>
                </c:pt>
                <c:pt idx="383">
                  <c:v>51</c:v>
                </c:pt>
                <c:pt idx="384">
                  <c:v>51</c:v>
                </c:pt>
                <c:pt idx="385">
                  <c:v>51</c:v>
                </c:pt>
                <c:pt idx="386">
                  <c:v>52</c:v>
                </c:pt>
                <c:pt idx="387">
                  <c:v>52</c:v>
                </c:pt>
                <c:pt idx="388">
                  <c:v>52</c:v>
                </c:pt>
                <c:pt idx="389">
                  <c:v>52</c:v>
                </c:pt>
                <c:pt idx="390">
                  <c:v>52</c:v>
                </c:pt>
                <c:pt idx="391">
                  <c:v>52</c:v>
                </c:pt>
                <c:pt idx="392">
                  <c:v>52</c:v>
                </c:pt>
                <c:pt idx="393">
                  <c:v>52</c:v>
                </c:pt>
                <c:pt idx="394">
                  <c:v>52</c:v>
                </c:pt>
                <c:pt idx="395">
                  <c:v>52</c:v>
                </c:pt>
                <c:pt idx="396">
                  <c:v>52</c:v>
                </c:pt>
                <c:pt idx="397">
                  <c:v>53</c:v>
                </c:pt>
                <c:pt idx="398">
                  <c:v>53</c:v>
                </c:pt>
                <c:pt idx="399">
                  <c:v>53</c:v>
                </c:pt>
                <c:pt idx="400">
                  <c:v>53</c:v>
                </c:pt>
                <c:pt idx="401">
                  <c:v>53</c:v>
                </c:pt>
                <c:pt idx="402">
                  <c:v>53</c:v>
                </c:pt>
                <c:pt idx="403">
                  <c:v>53</c:v>
                </c:pt>
                <c:pt idx="404">
                  <c:v>53</c:v>
                </c:pt>
                <c:pt idx="405">
                  <c:v>53</c:v>
                </c:pt>
                <c:pt idx="406">
                  <c:v>53</c:v>
                </c:pt>
                <c:pt idx="407">
                  <c:v>54</c:v>
                </c:pt>
                <c:pt idx="408">
                  <c:v>54</c:v>
                </c:pt>
                <c:pt idx="409">
                  <c:v>54</c:v>
                </c:pt>
                <c:pt idx="410">
                  <c:v>54</c:v>
                </c:pt>
                <c:pt idx="411">
                  <c:v>54</c:v>
                </c:pt>
                <c:pt idx="412">
                  <c:v>54</c:v>
                </c:pt>
                <c:pt idx="413">
                  <c:v>54</c:v>
                </c:pt>
                <c:pt idx="414">
                  <c:v>54</c:v>
                </c:pt>
                <c:pt idx="415">
                  <c:v>54</c:v>
                </c:pt>
                <c:pt idx="416">
                  <c:v>54</c:v>
                </c:pt>
                <c:pt idx="417">
                  <c:v>54</c:v>
                </c:pt>
                <c:pt idx="418">
                  <c:v>55</c:v>
                </c:pt>
                <c:pt idx="419">
                  <c:v>55</c:v>
                </c:pt>
                <c:pt idx="420">
                  <c:v>55</c:v>
                </c:pt>
                <c:pt idx="421">
                  <c:v>55</c:v>
                </c:pt>
                <c:pt idx="422">
                  <c:v>55</c:v>
                </c:pt>
                <c:pt idx="423">
                  <c:v>55</c:v>
                </c:pt>
                <c:pt idx="424">
                  <c:v>55</c:v>
                </c:pt>
                <c:pt idx="425">
                  <c:v>55</c:v>
                </c:pt>
                <c:pt idx="426">
                  <c:v>55</c:v>
                </c:pt>
                <c:pt idx="427">
                  <c:v>55</c:v>
                </c:pt>
                <c:pt idx="428">
                  <c:v>56</c:v>
                </c:pt>
                <c:pt idx="429">
                  <c:v>56</c:v>
                </c:pt>
                <c:pt idx="430">
                  <c:v>56</c:v>
                </c:pt>
                <c:pt idx="431">
                  <c:v>56</c:v>
                </c:pt>
                <c:pt idx="432">
                  <c:v>56</c:v>
                </c:pt>
                <c:pt idx="433">
                  <c:v>56</c:v>
                </c:pt>
                <c:pt idx="434">
                  <c:v>56</c:v>
                </c:pt>
                <c:pt idx="435">
                  <c:v>56</c:v>
                </c:pt>
                <c:pt idx="436">
                  <c:v>57</c:v>
                </c:pt>
                <c:pt idx="437">
                  <c:v>57</c:v>
                </c:pt>
                <c:pt idx="438">
                  <c:v>57</c:v>
                </c:pt>
                <c:pt idx="439">
                  <c:v>57</c:v>
                </c:pt>
                <c:pt idx="440">
                  <c:v>57</c:v>
                </c:pt>
                <c:pt idx="441">
                  <c:v>57</c:v>
                </c:pt>
                <c:pt idx="442">
                  <c:v>57</c:v>
                </c:pt>
                <c:pt idx="443">
                  <c:v>57</c:v>
                </c:pt>
                <c:pt idx="444">
                  <c:v>57</c:v>
                </c:pt>
                <c:pt idx="445">
                  <c:v>57</c:v>
                </c:pt>
                <c:pt idx="446">
                  <c:v>57</c:v>
                </c:pt>
                <c:pt idx="447">
                  <c:v>57</c:v>
                </c:pt>
                <c:pt idx="448">
                  <c:v>57</c:v>
                </c:pt>
                <c:pt idx="449">
                  <c:v>58</c:v>
                </c:pt>
                <c:pt idx="450">
                  <c:v>58</c:v>
                </c:pt>
                <c:pt idx="451">
                  <c:v>58</c:v>
                </c:pt>
                <c:pt idx="452">
                  <c:v>58</c:v>
                </c:pt>
                <c:pt idx="453">
                  <c:v>58</c:v>
                </c:pt>
                <c:pt idx="454">
                  <c:v>58</c:v>
                </c:pt>
                <c:pt idx="455">
                  <c:v>58</c:v>
                </c:pt>
                <c:pt idx="456">
                  <c:v>58</c:v>
                </c:pt>
                <c:pt idx="457">
                  <c:v>58</c:v>
                </c:pt>
                <c:pt idx="458">
                  <c:v>58</c:v>
                </c:pt>
                <c:pt idx="459">
                  <c:v>58</c:v>
                </c:pt>
                <c:pt idx="460">
                  <c:v>59</c:v>
                </c:pt>
                <c:pt idx="461">
                  <c:v>59</c:v>
                </c:pt>
                <c:pt idx="462">
                  <c:v>59</c:v>
                </c:pt>
                <c:pt idx="463">
                  <c:v>59</c:v>
                </c:pt>
                <c:pt idx="464">
                  <c:v>59</c:v>
                </c:pt>
                <c:pt idx="465">
                  <c:v>59</c:v>
                </c:pt>
                <c:pt idx="466">
                  <c:v>59</c:v>
                </c:pt>
                <c:pt idx="467">
                  <c:v>59</c:v>
                </c:pt>
                <c:pt idx="468">
                  <c:v>59</c:v>
                </c:pt>
                <c:pt idx="469">
                  <c:v>59</c:v>
                </c:pt>
                <c:pt idx="470">
                  <c:v>59</c:v>
                </c:pt>
                <c:pt idx="471">
                  <c:v>59</c:v>
                </c:pt>
                <c:pt idx="472">
                  <c:v>60</c:v>
                </c:pt>
                <c:pt idx="473">
                  <c:v>60</c:v>
                </c:pt>
                <c:pt idx="474">
                  <c:v>60</c:v>
                </c:pt>
                <c:pt idx="475">
                  <c:v>60</c:v>
                </c:pt>
                <c:pt idx="476">
                  <c:v>60</c:v>
                </c:pt>
                <c:pt idx="477">
                  <c:v>60</c:v>
                </c:pt>
                <c:pt idx="478">
                  <c:v>61</c:v>
                </c:pt>
                <c:pt idx="479">
                  <c:v>61</c:v>
                </c:pt>
                <c:pt idx="480">
                  <c:v>61</c:v>
                </c:pt>
                <c:pt idx="481">
                  <c:v>61</c:v>
                </c:pt>
                <c:pt idx="482">
                  <c:v>61</c:v>
                </c:pt>
                <c:pt idx="483">
                  <c:v>61</c:v>
                </c:pt>
                <c:pt idx="484">
                  <c:v>61</c:v>
                </c:pt>
                <c:pt idx="485">
                  <c:v>61</c:v>
                </c:pt>
                <c:pt idx="486">
                  <c:v>61</c:v>
                </c:pt>
                <c:pt idx="487">
                  <c:v>61</c:v>
                </c:pt>
                <c:pt idx="488">
                  <c:v>61</c:v>
                </c:pt>
                <c:pt idx="489">
                  <c:v>61</c:v>
                </c:pt>
                <c:pt idx="490">
                  <c:v>62</c:v>
                </c:pt>
                <c:pt idx="491">
                  <c:v>62</c:v>
                </c:pt>
                <c:pt idx="492">
                  <c:v>62</c:v>
                </c:pt>
                <c:pt idx="493">
                  <c:v>62</c:v>
                </c:pt>
                <c:pt idx="494">
                  <c:v>62</c:v>
                </c:pt>
                <c:pt idx="495">
                  <c:v>62</c:v>
                </c:pt>
                <c:pt idx="496">
                  <c:v>62</c:v>
                </c:pt>
                <c:pt idx="497">
                  <c:v>62</c:v>
                </c:pt>
                <c:pt idx="498">
                  <c:v>62</c:v>
                </c:pt>
                <c:pt idx="499">
                  <c:v>62</c:v>
                </c:pt>
                <c:pt idx="500">
                  <c:v>62</c:v>
                </c:pt>
                <c:pt idx="501">
                  <c:v>62</c:v>
                </c:pt>
                <c:pt idx="502">
                  <c:v>63</c:v>
                </c:pt>
                <c:pt idx="503">
                  <c:v>63</c:v>
                </c:pt>
                <c:pt idx="504">
                  <c:v>63</c:v>
                </c:pt>
                <c:pt idx="505">
                  <c:v>63</c:v>
                </c:pt>
                <c:pt idx="506">
                  <c:v>63</c:v>
                </c:pt>
                <c:pt idx="507">
                  <c:v>63</c:v>
                </c:pt>
                <c:pt idx="508">
                  <c:v>63</c:v>
                </c:pt>
                <c:pt idx="509">
                  <c:v>63</c:v>
                </c:pt>
                <c:pt idx="510">
                  <c:v>63</c:v>
                </c:pt>
                <c:pt idx="511">
                  <c:v>64</c:v>
                </c:pt>
                <c:pt idx="512">
                  <c:v>64</c:v>
                </c:pt>
                <c:pt idx="513">
                  <c:v>64</c:v>
                </c:pt>
                <c:pt idx="514">
                  <c:v>64</c:v>
                </c:pt>
                <c:pt idx="515">
                  <c:v>64</c:v>
                </c:pt>
                <c:pt idx="516">
                  <c:v>64</c:v>
                </c:pt>
                <c:pt idx="517">
                  <c:v>64</c:v>
                </c:pt>
                <c:pt idx="518">
                  <c:v>64</c:v>
                </c:pt>
                <c:pt idx="519">
                  <c:v>64</c:v>
                </c:pt>
                <c:pt idx="520">
                  <c:v>65</c:v>
                </c:pt>
                <c:pt idx="521">
                  <c:v>65</c:v>
                </c:pt>
                <c:pt idx="522">
                  <c:v>65</c:v>
                </c:pt>
                <c:pt idx="523">
                  <c:v>65</c:v>
                </c:pt>
                <c:pt idx="524">
                  <c:v>65</c:v>
                </c:pt>
                <c:pt idx="525">
                  <c:v>65</c:v>
                </c:pt>
                <c:pt idx="526">
                  <c:v>65</c:v>
                </c:pt>
                <c:pt idx="527">
                  <c:v>66</c:v>
                </c:pt>
                <c:pt idx="528">
                  <c:v>66</c:v>
                </c:pt>
                <c:pt idx="529">
                  <c:v>66</c:v>
                </c:pt>
                <c:pt idx="530">
                  <c:v>66</c:v>
                </c:pt>
                <c:pt idx="531">
                  <c:v>66</c:v>
                </c:pt>
                <c:pt idx="532">
                  <c:v>66</c:v>
                </c:pt>
                <c:pt idx="533">
                  <c:v>66</c:v>
                </c:pt>
                <c:pt idx="534">
                  <c:v>66</c:v>
                </c:pt>
                <c:pt idx="535">
                  <c:v>66</c:v>
                </c:pt>
                <c:pt idx="536">
                  <c:v>66</c:v>
                </c:pt>
                <c:pt idx="537">
                  <c:v>66</c:v>
                </c:pt>
                <c:pt idx="538">
                  <c:v>66</c:v>
                </c:pt>
                <c:pt idx="539">
                  <c:v>66</c:v>
                </c:pt>
                <c:pt idx="540">
                  <c:v>66</c:v>
                </c:pt>
                <c:pt idx="541">
                  <c:v>66</c:v>
                </c:pt>
                <c:pt idx="542">
                  <c:v>66</c:v>
                </c:pt>
                <c:pt idx="543">
                  <c:v>66</c:v>
                </c:pt>
                <c:pt idx="544">
                  <c:v>66</c:v>
                </c:pt>
                <c:pt idx="545">
                  <c:v>66</c:v>
                </c:pt>
                <c:pt idx="546">
                  <c:v>67</c:v>
                </c:pt>
                <c:pt idx="547">
                  <c:v>67</c:v>
                </c:pt>
                <c:pt idx="548">
                  <c:v>67</c:v>
                </c:pt>
                <c:pt idx="549">
                  <c:v>67</c:v>
                </c:pt>
                <c:pt idx="550">
                  <c:v>67</c:v>
                </c:pt>
                <c:pt idx="551">
                  <c:v>67</c:v>
                </c:pt>
                <c:pt idx="552">
                  <c:v>67</c:v>
                </c:pt>
                <c:pt idx="553">
                  <c:v>67</c:v>
                </c:pt>
                <c:pt idx="554">
                  <c:v>67</c:v>
                </c:pt>
                <c:pt idx="555">
                  <c:v>68</c:v>
                </c:pt>
                <c:pt idx="556">
                  <c:v>68</c:v>
                </c:pt>
                <c:pt idx="557">
                  <c:v>68</c:v>
                </c:pt>
                <c:pt idx="558">
                  <c:v>69</c:v>
                </c:pt>
                <c:pt idx="559">
                  <c:v>69</c:v>
                </c:pt>
                <c:pt idx="560">
                  <c:v>69</c:v>
                </c:pt>
                <c:pt idx="561">
                  <c:v>69</c:v>
                </c:pt>
                <c:pt idx="562">
                  <c:v>69</c:v>
                </c:pt>
                <c:pt idx="563">
                  <c:v>69</c:v>
                </c:pt>
                <c:pt idx="564">
                  <c:v>69</c:v>
                </c:pt>
                <c:pt idx="565">
                  <c:v>69</c:v>
                </c:pt>
                <c:pt idx="566">
                  <c:v>69</c:v>
                </c:pt>
                <c:pt idx="567">
                  <c:v>69</c:v>
                </c:pt>
                <c:pt idx="568">
                  <c:v>69</c:v>
                </c:pt>
                <c:pt idx="569">
                  <c:v>69</c:v>
                </c:pt>
                <c:pt idx="570">
                  <c:v>69</c:v>
                </c:pt>
                <c:pt idx="571">
                  <c:v>70</c:v>
                </c:pt>
                <c:pt idx="572">
                  <c:v>70</c:v>
                </c:pt>
                <c:pt idx="573">
                  <c:v>70</c:v>
                </c:pt>
                <c:pt idx="574">
                  <c:v>70</c:v>
                </c:pt>
                <c:pt idx="575">
                  <c:v>70</c:v>
                </c:pt>
                <c:pt idx="576">
                  <c:v>71</c:v>
                </c:pt>
                <c:pt idx="577">
                  <c:v>71</c:v>
                </c:pt>
                <c:pt idx="578">
                  <c:v>71</c:v>
                </c:pt>
                <c:pt idx="579">
                  <c:v>71</c:v>
                </c:pt>
                <c:pt idx="580">
                  <c:v>71</c:v>
                </c:pt>
                <c:pt idx="581">
                  <c:v>71</c:v>
                </c:pt>
                <c:pt idx="582">
                  <c:v>71</c:v>
                </c:pt>
                <c:pt idx="583">
                  <c:v>71</c:v>
                </c:pt>
                <c:pt idx="584">
                  <c:v>71</c:v>
                </c:pt>
                <c:pt idx="585">
                  <c:v>72</c:v>
                </c:pt>
                <c:pt idx="586">
                  <c:v>72</c:v>
                </c:pt>
                <c:pt idx="587">
                  <c:v>72</c:v>
                </c:pt>
                <c:pt idx="588">
                  <c:v>72</c:v>
                </c:pt>
                <c:pt idx="589">
                  <c:v>72</c:v>
                </c:pt>
                <c:pt idx="590">
                  <c:v>72</c:v>
                </c:pt>
                <c:pt idx="591">
                  <c:v>72</c:v>
                </c:pt>
                <c:pt idx="592">
                  <c:v>72</c:v>
                </c:pt>
                <c:pt idx="593">
                  <c:v>72</c:v>
                </c:pt>
                <c:pt idx="594">
                  <c:v>73</c:v>
                </c:pt>
                <c:pt idx="595">
                  <c:v>73</c:v>
                </c:pt>
                <c:pt idx="596">
                  <c:v>73</c:v>
                </c:pt>
                <c:pt idx="597">
                  <c:v>73</c:v>
                </c:pt>
                <c:pt idx="598">
                  <c:v>73</c:v>
                </c:pt>
                <c:pt idx="599">
                  <c:v>73</c:v>
                </c:pt>
                <c:pt idx="600">
                  <c:v>73</c:v>
                </c:pt>
                <c:pt idx="601">
                  <c:v>73</c:v>
                </c:pt>
                <c:pt idx="602">
                  <c:v>73</c:v>
                </c:pt>
                <c:pt idx="603">
                  <c:v>73</c:v>
                </c:pt>
                <c:pt idx="604">
                  <c:v>74</c:v>
                </c:pt>
                <c:pt idx="605">
                  <c:v>74</c:v>
                </c:pt>
                <c:pt idx="606">
                  <c:v>74</c:v>
                </c:pt>
                <c:pt idx="607">
                  <c:v>74</c:v>
                </c:pt>
                <c:pt idx="608">
                  <c:v>74</c:v>
                </c:pt>
                <c:pt idx="609">
                  <c:v>74</c:v>
                </c:pt>
                <c:pt idx="610">
                  <c:v>74</c:v>
                </c:pt>
                <c:pt idx="611">
                  <c:v>74</c:v>
                </c:pt>
                <c:pt idx="612">
                  <c:v>74</c:v>
                </c:pt>
                <c:pt idx="613">
                  <c:v>74</c:v>
                </c:pt>
                <c:pt idx="614">
                  <c:v>75</c:v>
                </c:pt>
                <c:pt idx="615">
                  <c:v>75</c:v>
                </c:pt>
                <c:pt idx="616">
                  <c:v>75</c:v>
                </c:pt>
                <c:pt idx="617">
                  <c:v>75</c:v>
                </c:pt>
                <c:pt idx="618">
                  <c:v>75</c:v>
                </c:pt>
                <c:pt idx="619">
                  <c:v>75</c:v>
                </c:pt>
                <c:pt idx="620">
                  <c:v>75</c:v>
                </c:pt>
                <c:pt idx="621">
                  <c:v>75</c:v>
                </c:pt>
                <c:pt idx="622">
                  <c:v>75</c:v>
                </c:pt>
                <c:pt idx="623">
                  <c:v>75</c:v>
                </c:pt>
                <c:pt idx="624">
                  <c:v>76</c:v>
                </c:pt>
                <c:pt idx="625">
                  <c:v>76</c:v>
                </c:pt>
                <c:pt idx="626">
                  <c:v>76</c:v>
                </c:pt>
                <c:pt idx="627">
                  <c:v>76</c:v>
                </c:pt>
                <c:pt idx="628">
                  <c:v>76</c:v>
                </c:pt>
                <c:pt idx="629">
                  <c:v>76</c:v>
                </c:pt>
                <c:pt idx="630">
                  <c:v>76</c:v>
                </c:pt>
                <c:pt idx="631">
                  <c:v>76</c:v>
                </c:pt>
                <c:pt idx="632">
                  <c:v>76</c:v>
                </c:pt>
                <c:pt idx="633">
                  <c:v>77</c:v>
                </c:pt>
                <c:pt idx="634">
                  <c:v>77</c:v>
                </c:pt>
                <c:pt idx="635">
                  <c:v>77</c:v>
                </c:pt>
                <c:pt idx="636">
                  <c:v>77</c:v>
                </c:pt>
                <c:pt idx="637">
                  <c:v>77</c:v>
                </c:pt>
                <c:pt idx="638">
                  <c:v>77</c:v>
                </c:pt>
                <c:pt idx="639">
                  <c:v>77</c:v>
                </c:pt>
                <c:pt idx="640">
                  <c:v>77</c:v>
                </c:pt>
                <c:pt idx="641">
                  <c:v>78</c:v>
                </c:pt>
                <c:pt idx="642">
                  <c:v>78</c:v>
                </c:pt>
                <c:pt idx="643">
                  <c:v>78</c:v>
                </c:pt>
                <c:pt idx="644">
                  <c:v>78</c:v>
                </c:pt>
                <c:pt idx="645">
                  <c:v>78</c:v>
                </c:pt>
                <c:pt idx="646">
                  <c:v>78</c:v>
                </c:pt>
                <c:pt idx="647">
                  <c:v>78</c:v>
                </c:pt>
                <c:pt idx="648">
                  <c:v>78</c:v>
                </c:pt>
                <c:pt idx="649">
                  <c:v>79</c:v>
                </c:pt>
                <c:pt idx="650">
                  <c:v>79</c:v>
                </c:pt>
                <c:pt idx="651">
                  <c:v>79</c:v>
                </c:pt>
                <c:pt idx="652">
                  <c:v>79</c:v>
                </c:pt>
                <c:pt idx="653">
                  <c:v>79</c:v>
                </c:pt>
                <c:pt idx="654">
                  <c:v>79</c:v>
                </c:pt>
                <c:pt idx="655">
                  <c:v>79</c:v>
                </c:pt>
                <c:pt idx="656">
                  <c:v>79</c:v>
                </c:pt>
                <c:pt idx="657">
                  <c:v>79</c:v>
                </c:pt>
                <c:pt idx="658">
                  <c:v>80</c:v>
                </c:pt>
                <c:pt idx="659">
                  <c:v>80</c:v>
                </c:pt>
                <c:pt idx="660">
                  <c:v>80</c:v>
                </c:pt>
                <c:pt idx="661">
                  <c:v>80</c:v>
                </c:pt>
                <c:pt idx="662">
                  <c:v>80</c:v>
                </c:pt>
                <c:pt idx="663">
                  <c:v>80</c:v>
                </c:pt>
                <c:pt idx="664">
                  <c:v>80</c:v>
                </c:pt>
                <c:pt idx="665">
                  <c:v>80</c:v>
                </c:pt>
                <c:pt idx="666">
                  <c:v>80</c:v>
                </c:pt>
                <c:pt idx="667">
                  <c:v>80</c:v>
                </c:pt>
                <c:pt idx="668">
                  <c:v>80</c:v>
                </c:pt>
                <c:pt idx="669">
                  <c:v>80</c:v>
                </c:pt>
                <c:pt idx="670">
                  <c:v>80</c:v>
                </c:pt>
                <c:pt idx="671">
                  <c:v>81</c:v>
                </c:pt>
                <c:pt idx="672">
                  <c:v>81</c:v>
                </c:pt>
                <c:pt idx="673">
                  <c:v>81</c:v>
                </c:pt>
                <c:pt idx="674">
                  <c:v>81</c:v>
                </c:pt>
                <c:pt idx="675">
                  <c:v>81</c:v>
                </c:pt>
                <c:pt idx="676">
                  <c:v>81</c:v>
                </c:pt>
                <c:pt idx="677">
                  <c:v>81</c:v>
                </c:pt>
                <c:pt idx="678">
                  <c:v>81</c:v>
                </c:pt>
                <c:pt idx="679">
                  <c:v>81</c:v>
                </c:pt>
                <c:pt idx="680">
                  <c:v>81</c:v>
                </c:pt>
                <c:pt idx="681">
                  <c:v>81</c:v>
                </c:pt>
                <c:pt idx="682">
                  <c:v>82</c:v>
                </c:pt>
                <c:pt idx="683">
                  <c:v>82</c:v>
                </c:pt>
                <c:pt idx="684">
                  <c:v>82</c:v>
                </c:pt>
                <c:pt idx="685">
                  <c:v>82</c:v>
                </c:pt>
                <c:pt idx="686">
                  <c:v>82</c:v>
                </c:pt>
                <c:pt idx="687">
                  <c:v>82</c:v>
                </c:pt>
                <c:pt idx="688">
                  <c:v>82</c:v>
                </c:pt>
                <c:pt idx="689">
                  <c:v>82</c:v>
                </c:pt>
                <c:pt idx="690">
                  <c:v>82</c:v>
                </c:pt>
                <c:pt idx="691">
                  <c:v>83</c:v>
                </c:pt>
                <c:pt idx="692">
                  <c:v>83</c:v>
                </c:pt>
                <c:pt idx="693">
                  <c:v>83</c:v>
                </c:pt>
                <c:pt idx="694">
                  <c:v>83</c:v>
                </c:pt>
                <c:pt idx="695">
                  <c:v>83</c:v>
                </c:pt>
                <c:pt idx="696">
                  <c:v>83</c:v>
                </c:pt>
                <c:pt idx="697">
                  <c:v>83</c:v>
                </c:pt>
                <c:pt idx="698">
                  <c:v>84</c:v>
                </c:pt>
                <c:pt idx="699">
                  <c:v>84</c:v>
                </c:pt>
                <c:pt idx="700">
                  <c:v>84</c:v>
                </c:pt>
                <c:pt idx="701">
                  <c:v>84</c:v>
                </c:pt>
                <c:pt idx="702">
                  <c:v>84</c:v>
                </c:pt>
                <c:pt idx="703">
                  <c:v>84</c:v>
                </c:pt>
                <c:pt idx="704">
                  <c:v>84</c:v>
                </c:pt>
                <c:pt idx="705">
                  <c:v>84</c:v>
                </c:pt>
                <c:pt idx="706">
                  <c:v>84</c:v>
                </c:pt>
                <c:pt idx="707">
                  <c:v>84</c:v>
                </c:pt>
                <c:pt idx="708">
                  <c:v>85</c:v>
                </c:pt>
                <c:pt idx="709">
                  <c:v>85</c:v>
                </c:pt>
                <c:pt idx="710">
                  <c:v>85</c:v>
                </c:pt>
                <c:pt idx="711">
                  <c:v>85</c:v>
                </c:pt>
                <c:pt idx="712">
                  <c:v>85</c:v>
                </c:pt>
                <c:pt idx="713">
                  <c:v>86</c:v>
                </c:pt>
                <c:pt idx="714">
                  <c:v>86</c:v>
                </c:pt>
                <c:pt idx="715">
                  <c:v>86</c:v>
                </c:pt>
                <c:pt idx="716">
                  <c:v>86</c:v>
                </c:pt>
                <c:pt idx="717">
                  <c:v>86</c:v>
                </c:pt>
                <c:pt idx="718">
                  <c:v>86</c:v>
                </c:pt>
                <c:pt idx="719">
                  <c:v>86</c:v>
                </c:pt>
                <c:pt idx="720">
                  <c:v>86</c:v>
                </c:pt>
                <c:pt idx="721">
                  <c:v>87</c:v>
                </c:pt>
                <c:pt idx="722">
                  <c:v>87</c:v>
                </c:pt>
                <c:pt idx="723">
                  <c:v>87</c:v>
                </c:pt>
                <c:pt idx="724">
                  <c:v>87</c:v>
                </c:pt>
                <c:pt idx="725">
                  <c:v>87</c:v>
                </c:pt>
                <c:pt idx="726">
                  <c:v>87</c:v>
                </c:pt>
                <c:pt idx="727">
                  <c:v>87</c:v>
                </c:pt>
                <c:pt idx="728">
                  <c:v>87</c:v>
                </c:pt>
                <c:pt idx="729">
                  <c:v>87</c:v>
                </c:pt>
                <c:pt idx="730">
                  <c:v>87</c:v>
                </c:pt>
                <c:pt idx="731">
                  <c:v>87</c:v>
                </c:pt>
                <c:pt idx="732">
                  <c:v>87</c:v>
                </c:pt>
                <c:pt idx="733">
                  <c:v>87</c:v>
                </c:pt>
                <c:pt idx="734">
                  <c:v>87</c:v>
                </c:pt>
                <c:pt idx="735">
                  <c:v>87</c:v>
                </c:pt>
                <c:pt idx="736">
                  <c:v>88</c:v>
                </c:pt>
                <c:pt idx="737">
                  <c:v>88</c:v>
                </c:pt>
                <c:pt idx="738">
                  <c:v>88</c:v>
                </c:pt>
                <c:pt idx="739">
                  <c:v>88</c:v>
                </c:pt>
                <c:pt idx="740">
                  <c:v>88</c:v>
                </c:pt>
                <c:pt idx="741">
                  <c:v>88</c:v>
                </c:pt>
                <c:pt idx="742">
                  <c:v>88</c:v>
                </c:pt>
                <c:pt idx="743">
                  <c:v>88</c:v>
                </c:pt>
                <c:pt idx="744">
                  <c:v>89</c:v>
                </c:pt>
                <c:pt idx="745">
                  <c:v>89</c:v>
                </c:pt>
                <c:pt idx="746">
                  <c:v>89</c:v>
                </c:pt>
                <c:pt idx="747">
                  <c:v>89</c:v>
                </c:pt>
                <c:pt idx="748">
                  <c:v>89</c:v>
                </c:pt>
                <c:pt idx="749">
                  <c:v>89</c:v>
                </c:pt>
                <c:pt idx="750">
                  <c:v>89</c:v>
                </c:pt>
                <c:pt idx="751">
                  <c:v>89</c:v>
                </c:pt>
                <c:pt idx="752">
                  <c:v>89</c:v>
                </c:pt>
                <c:pt idx="753">
                  <c:v>89</c:v>
                </c:pt>
                <c:pt idx="754">
                  <c:v>90</c:v>
                </c:pt>
                <c:pt idx="755">
                  <c:v>90</c:v>
                </c:pt>
                <c:pt idx="756">
                  <c:v>90</c:v>
                </c:pt>
                <c:pt idx="757">
                  <c:v>90</c:v>
                </c:pt>
                <c:pt idx="758">
                  <c:v>90</c:v>
                </c:pt>
                <c:pt idx="759">
                  <c:v>90</c:v>
                </c:pt>
                <c:pt idx="760">
                  <c:v>90</c:v>
                </c:pt>
                <c:pt idx="761">
                  <c:v>90</c:v>
                </c:pt>
                <c:pt idx="762">
                  <c:v>90</c:v>
                </c:pt>
                <c:pt idx="763">
                  <c:v>90</c:v>
                </c:pt>
                <c:pt idx="764">
                  <c:v>90</c:v>
                </c:pt>
                <c:pt idx="765">
                  <c:v>90</c:v>
                </c:pt>
                <c:pt idx="766">
                  <c:v>90</c:v>
                </c:pt>
                <c:pt idx="767">
                  <c:v>90</c:v>
                </c:pt>
                <c:pt idx="768">
                  <c:v>90</c:v>
                </c:pt>
                <c:pt idx="769">
                  <c:v>91</c:v>
                </c:pt>
                <c:pt idx="770">
                  <c:v>91</c:v>
                </c:pt>
                <c:pt idx="771">
                  <c:v>91</c:v>
                </c:pt>
                <c:pt idx="772">
                  <c:v>91</c:v>
                </c:pt>
                <c:pt idx="773">
                  <c:v>91</c:v>
                </c:pt>
                <c:pt idx="774">
                  <c:v>91</c:v>
                </c:pt>
                <c:pt idx="775">
                  <c:v>92</c:v>
                </c:pt>
                <c:pt idx="776">
                  <c:v>92</c:v>
                </c:pt>
                <c:pt idx="777">
                  <c:v>92</c:v>
                </c:pt>
                <c:pt idx="778">
                  <c:v>92</c:v>
                </c:pt>
                <c:pt idx="779">
                  <c:v>92</c:v>
                </c:pt>
                <c:pt idx="780">
                  <c:v>92</c:v>
                </c:pt>
                <c:pt idx="781">
                  <c:v>92</c:v>
                </c:pt>
                <c:pt idx="782">
                  <c:v>92</c:v>
                </c:pt>
                <c:pt idx="783">
                  <c:v>92</c:v>
                </c:pt>
                <c:pt idx="784">
                  <c:v>92</c:v>
                </c:pt>
                <c:pt idx="785">
                  <c:v>92</c:v>
                </c:pt>
                <c:pt idx="786">
                  <c:v>92</c:v>
                </c:pt>
                <c:pt idx="787">
                  <c:v>92</c:v>
                </c:pt>
                <c:pt idx="788">
                  <c:v>92</c:v>
                </c:pt>
                <c:pt idx="789">
                  <c:v>93</c:v>
                </c:pt>
                <c:pt idx="790">
                  <c:v>93</c:v>
                </c:pt>
                <c:pt idx="791">
                  <c:v>93</c:v>
                </c:pt>
                <c:pt idx="792">
                  <c:v>93</c:v>
                </c:pt>
                <c:pt idx="793">
                  <c:v>93</c:v>
                </c:pt>
                <c:pt idx="794">
                  <c:v>93</c:v>
                </c:pt>
                <c:pt idx="795">
                  <c:v>93</c:v>
                </c:pt>
                <c:pt idx="796">
                  <c:v>93</c:v>
                </c:pt>
                <c:pt idx="797">
                  <c:v>93</c:v>
                </c:pt>
                <c:pt idx="798">
                  <c:v>94</c:v>
                </c:pt>
                <c:pt idx="799">
                  <c:v>94</c:v>
                </c:pt>
                <c:pt idx="800">
                  <c:v>94</c:v>
                </c:pt>
                <c:pt idx="801">
                  <c:v>94</c:v>
                </c:pt>
                <c:pt idx="802">
                  <c:v>94</c:v>
                </c:pt>
                <c:pt idx="803">
                  <c:v>94</c:v>
                </c:pt>
                <c:pt idx="804">
                  <c:v>94</c:v>
                </c:pt>
                <c:pt idx="805">
                  <c:v>94</c:v>
                </c:pt>
                <c:pt idx="806">
                  <c:v>94</c:v>
                </c:pt>
                <c:pt idx="807">
                  <c:v>95</c:v>
                </c:pt>
                <c:pt idx="808">
                  <c:v>95</c:v>
                </c:pt>
                <c:pt idx="809">
                  <c:v>95</c:v>
                </c:pt>
                <c:pt idx="810">
                  <c:v>95</c:v>
                </c:pt>
                <c:pt idx="811">
                  <c:v>95</c:v>
                </c:pt>
                <c:pt idx="812">
                  <c:v>95</c:v>
                </c:pt>
                <c:pt idx="813">
                  <c:v>95</c:v>
                </c:pt>
                <c:pt idx="814">
                  <c:v>95</c:v>
                </c:pt>
                <c:pt idx="815">
                  <c:v>95</c:v>
                </c:pt>
                <c:pt idx="816">
                  <c:v>95</c:v>
                </c:pt>
                <c:pt idx="817">
                  <c:v>95</c:v>
                </c:pt>
                <c:pt idx="818">
                  <c:v>95</c:v>
                </c:pt>
                <c:pt idx="819">
                  <c:v>96</c:v>
                </c:pt>
                <c:pt idx="820">
                  <c:v>96</c:v>
                </c:pt>
                <c:pt idx="821">
                  <c:v>96</c:v>
                </c:pt>
                <c:pt idx="822">
                  <c:v>96</c:v>
                </c:pt>
                <c:pt idx="823">
                  <c:v>96</c:v>
                </c:pt>
                <c:pt idx="824">
                  <c:v>96</c:v>
                </c:pt>
                <c:pt idx="825">
                  <c:v>96</c:v>
                </c:pt>
                <c:pt idx="826">
                  <c:v>96</c:v>
                </c:pt>
                <c:pt idx="827">
                  <c:v>96</c:v>
                </c:pt>
                <c:pt idx="828">
                  <c:v>96</c:v>
                </c:pt>
                <c:pt idx="829">
                  <c:v>96</c:v>
                </c:pt>
                <c:pt idx="830">
                  <c:v>97</c:v>
                </c:pt>
                <c:pt idx="831">
                  <c:v>97</c:v>
                </c:pt>
                <c:pt idx="832">
                  <c:v>97</c:v>
                </c:pt>
                <c:pt idx="833">
                  <c:v>97</c:v>
                </c:pt>
                <c:pt idx="834">
                  <c:v>97</c:v>
                </c:pt>
                <c:pt idx="835">
                  <c:v>97</c:v>
                </c:pt>
                <c:pt idx="836">
                  <c:v>97</c:v>
                </c:pt>
                <c:pt idx="837">
                  <c:v>97</c:v>
                </c:pt>
                <c:pt idx="838">
                  <c:v>97</c:v>
                </c:pt>
                <c:pt idx="839">
                  <c:v>98</c:v>
                </c:pt>
                <c:pt idx="840">
                  <c:v>98</c:v>
                </c:pt>
                <c:pt idx="841">
                  <c:v>98</c:v>
                </c:pt>
                <c:pt idx="842">
                  <c:v>98</c:v>
                </c:pt>
                <c:pt idx="843">
                  <c:v>98</c:v>
                </c:pt>
                <c:pt idx="844">
                  <c:v>98</c:v>
                </c:pt>
                <c:pt idx="845">
                  <c:v>98</c:v>
                </c:pt>
                <c:pt idx="846">
                  <c:v>98</c:v>
                </c:pt>
                <c:pt idx="847">
                  <c:v>99</c:v>
                </c:pt>
                <c:pt idx="848">
                  <c:v>99</c:v>
                </c:pt>
                <c:pt idx="849">
                  <c:v>99</c:v>
                </c:pt>
                <c:pt idx="850">
                  <c:v>99</c:v>
                </c:pt>
                <c:pt idx="851">
                  <c:v>99</c:v>
                </c:pt>
                <c:pt idx="852">
                  <c:v>99</c:v>
                </c:pt>
                <c:pt idx="853">
                  <c:v>99</c:v>
                </c:pt>
                <c:pt idx="854">
                  <c:v>99</c:v>
                </c:pt>
                <c:pt idx="855">
                  <c:v>99</c:v>
                </c:pt>
                <c:pt idx="856">
                  <c:v>99</c:v>
                </c:pt>
                <c:pt idx="857">
                  <c:v>99</c:v>
                </c:pt>
                <c:pt idx="858">
                  <c:v>99</c:v>
                </c:pt>
                <c:pt idx="859">
                  <c:v>99</c:v>
                </c:pt>
                <c:pt idx="860">
                  <c:v>100</c:v>
                </c:pt>
                <c:pt idx="861">
                  <c:v>100</c:v>
                </c:pt>
                <c:pt idx="862">
                  <c:v>100</c:v>
                </c:pt>
                <c:pt idx="863">
                  <c:v>100</c:v>
                </c:pt>
                <c:pt idx="864">
                  <c:v>100</c:v>
                </c:pt>
                <c:pt idx="865">
                  <c:v>100</c:v>
                </c:pt>
                <c:pt idx="866">
                  <c:v>100</c:v>
                </c:pt>
                <c:pt idx="867">
                  <c:v>101</c:v>
                </c:pt>
                <c:pt idx="868">
                  <c:v>101</c:v>
                </c:pt>
                <c:pt idx="869">
                  <c:v>101</c:v>
                </c:pt>
                <c:pt idx="870">
                  <c:v>101</c:v>
                </c:pt>
                <c:pt idx="871">
                  <c:v>101</c:v>
                </c:pt>
                <c:pt idx="872">
                  <c:v>101</c:v>
                </c:pt>
                <c:pt idx="873">
                  <c:v>101</c:v>
                </c:pt>
                <c:pt idx="874">
                  <c:v>101</c:v>
                </c:pt>
                <c:pt idx="875">
                  <c:v>102</c:v>
                </c:pt>
                <c:pt idx="876">
                  <c:v>102</c:v>
                </c:pt>
                <c:pt idx="877">
                  <c:v>102</c:v>
                </c:pt>
                <c:pt idx="878">
                  <c:v>102</c:v>
                </c:pt>
                <c:pt idx="879">
                  <c:v>102</c:v>
                </c:pt>
                <c:pt idx="880">
                  <c:v>102</c:v>
                </c:pt>
                <c:pt idx="881">
                  <c:v>103</c:v>
                </c:pt>
                <c:pt idx="882">
                  <c:v>103</c:v>
                </c:pt>
                <c:pt idx="883">
                  <c:v>103</c:v>
                </c:pt>
                <c:pt idx="884">
                  <c:v>103</c:v>
                </c:pt>
                <c:pt idx="885">
                  <c:v>103</c:v>
                </c:pt>
                <c:pt idx="886">
                  <c:v>103</c:v>
                </c:pt>
                <c:pt idx="887">
                  <c:v>103</c:v>
                </c:pt>
                <c:pt idx="888">
                  <c:v>103</c:v>
                </c:pt>
                <c:pt idx="889">
                  <c:v>103</c:v>
                </c:pt>
                <c:pt idx="890">
                  <c:v>103</c:v>
                </c:pt>
                <c:pt idx="891">
                  <c:v>103</c:v>
                </c:pt>
                <c:pt idx="892">
                  <c:v>104</c:v>
                </c:pt>
                <c:pt idx="893">
                  <c:v>104</c:v>
                </c:pt>
                <c:pt idx="894">
                  <c:v>104</c:v>
                </c:pt>
                <c:pt idx="895">
                  <c:v>104</c:v>
                </c:pt>
                <c:pt idx="896">
                  <c:v>104</c:v>
                </c:pt>
                <c:pt idx="897">
                  <c:v>104</c:v>
                </c:pt>
                <c:pt idx="898">
                  <c:v>104</c:v>
                </c:pt>
                <c:pt idx="899">
                  <c:v>104</c:v>
                </c:pt>
                <c:pt idx="900">
                  <c:v>104</c:v>
                </c:pt>
                <c:pt idx="901">
                  <c:v>104</c:v>
                </c:pt>
                <c:pt idx="902">
                  <c:v>104</c:v>
                </c:pt>
                <c:pt idx="903">
                  <c:v>104</c:v>
                </c:pt>
                <c:pt idx="904">
                  <c:v>104</c:v>
                </c:pt>
                <c:pt idx="905">
                  <c:v>104</c:v>
                </c:pt>
                <c:pt idx="906">
                  <c:v>105</c:v>
                </c:pt>
                <c:pt idx="907">
                  <c:v>105</c:v>
                </c:pt>
                <c:pt idx="908">
                  <c:v>105</c:v>
                </c:pt>
                <c:pt idx="909">
                  <c:v>105</c:v>
                </c:pt>
                <c:pt idx="910">
                  <c:v>105</c:v>
                </c:pt>
                <c:pt idx="911">
                  <c:v>105</c:v>
                </c:pt>
                <c:pt idx="912">
                  <c:v>105</c:v>
                </c:pt>
                <c:pt idx="913">
                  <c:v>105</c:v>
                </c:pt>
                <c:pt idx="914">
                  <c:v>105</c:v>
                </c:pt>
                <c:pt idx="915">
                  <c:v>105</c:v>
                </c:pt>
                <c:pt idx="916">
                  <c:v>105</c:v>
                </c:pt>
                <c:pt idx="917">
                  <c:v>106</c:v>
                </c:pt>
                <c:pt idx="918">
                  <c:v>106</c:v>
                </c:pt>
                <c:pt idx="919">
                  <c:v>106</c:v>
                </c:pt>
                <c:pt idx="920">
                  <c:v>106</c:v>
                </c:pt>
                <c:pt idx="921">
                  <c:v>106</c:v>
                </c:pt>
                <c:pt idx="922">
                  <c:v>106</c:v>
                </c:pt>
                <c:pt idx="923">
                  <c:v>106</c:v>
                </c:pt>
                <c:pt idx="924">
                  <c:v>106</c:v>
                </c:pt>
                <c:pt idx="925">
                  <c:v>106</c:v>
                </c:pt>
                <c:pt idx="926">
                  <c:v>106</c:v>
                </c:pt>
                <c:pt idx="927">
                  <c:v>106</c:v>
                </c:pt>
                <c:pt idx="928">
                  <c:v>106</c:v>
                </c:pt>
                <c:pt idx="929">
                  <c:v>107</c:v>
                </c:pt>
                <c:pt idx="930">
                  <c:v>107</c:v>
                </c:pt>
                <c:pt idx="931">
                  <c:v>107</c:v>
                </c:pt>
                <c:pt idx="932">
                  <c:v>107</c:v>
                </c:pt>
                <c:pt idx="933">
                  <c:v>107</c:v>
                </c:pt>
                <c:pt idx="934">
                  <c:v>107</c:v>
                </c:pt>
                <c:pt idx="935">
                  <c:v>107</c:v>
                </c:pt>
                <c:pt idx="936">
                  <c:v>107</c:v>
                </c:pt>
                <c:pt idx="937">
                  <c:v>107</c:v>
                </c:pt>
                <c:pt idx="938">
                  <c:v>107</c:v>
                </c:pt>
                <c:pt idx="939">
                  <c:v>107</c:v>
                </c:pt>
                <c:pt idx="940">
                  <c:v>107</c:v>
                </c:pt>
                <c:pt idx="941">
                  <c:v>108</c:v>
                </c:pt>
                <c:pt idx="942">
                  <c:v>108</c:v>
                </c:pt>
                <c:pt idx="943">
                  <c:v>108</c:v>
                </c:pt>
                <c:pt idx="944">
                  <c:v>108</c:v>
                </c:pt>
                <c:pt idx="945">
                  <c:v>108</c:v>
                </c:pt>
                <c:pt idx="946">
                  <c:v>108</c:v>
                </c:pt>
                <c:pt idx="947">
                  <c:v>108</c:v>
                </c:pt>
                <c:pt idx="948">
                  <c:v>108</c:v>
                </c:pt>
                <c:pt idx="949">
                  <c:v>109</c:v>
                </c:pt>
                <c:pt idx="950">
                  <c:v>109</c:v>
                </c:pt>
                <c:pt idx="951">
                  <c:v>109</c:v>
                </c:pt>
                <c:pt idx="952">
                  <c:v>109</c:v>
                </c:pt>
                <c:pt idx="953">
                  <c:v>110</c:v>
                </c:pt>
                <c:pt idx="954">
                  <c:v>110</c:v>
                </c:pt>
                <c:pt idx="955">
                  <c:v>110</c:v>
                </c:pt>
                <c:pt idx="956">
                  <c:v>110</c:v>
                </c:pt>
                <c:pt idx="957">
                  <c:v>110</c:v>
                </c:pt>
                <c:pt idx="958">
                  <c:v>110</c:v>
                </c:pt>
                <c:pt idx="959">
                  <c:v>110</c:v>
                </c:pt>
                <c:pt idx="960">
                  <c:v>110</c:v>
                </c:pt>
                <c:pt idx="961">
                  <c:v>110</c:v>
                </c:pt>
                <c:pt idx="962">
                  <c:v>111</c:v>
                </c:pt>
                <c:pt idx="963">
                  <c:v>111</c:v>
                </c:pt>
                <c:pt idx="964">
                  <c:v>111</c:v>
                </c:pt>
                <c:pt idx="965">
                  <c:v>111</c:v>
                </c:pt>
                <c:pt idx="966">
                  <c:v>111</c:v>
                </c:pt>
                <c:pt idx="967">
                  <c:v>111</c:v>
                </c:pt>
                <c:pt idx="968">
                  <c:v>111</c:v>
                </c:pt>
                <c:pt idx="969">
                  <c:v>111</c:v>
                </c:pt>
                <c:pt idx="970">
                  <c:v>111</c:v>
                </c:pt>
                <c:pt idx="971">
                  <c:v>111</c:v>
                </c:pt>
                <c:pt idx="972">
                  <c:v>111</c:v>
                </c:pt>
                <c:pt idx="973">
                  <c:v>111</c:v>
                </c:pt>
                <c:pt idx="974">
                  <c:v>111</c:v>
                </c:pt>
                <c:pt idx="975">
                  <c:v>112</c:v>
                </c:pt>
                <c:pt idx="976">
                  <c:v>112</c:v>
                </c:pt>
                <c:pt idx="977">
                  <c:v>112</c:v>
                </c:pt>
                <c:pt idx="978">
                  <c:v>112</c:v>
                </c:pt>
                <c:pt idx="979">
                  <c:v>112</c:v>
                </c:pt>
                <c:pt idx="980">
                  <c:v>112</c:v>
                </c:pt>
                <c:pt idx="981">
                  <c:v>112</c:v>
                </c:pt>
                <c:pt idx="982">
                  <c:v>112</c:v>
                </c:pt>
                <c:pt idx="983">
                  <c:v>112</c:v>
                </c:pt>
                <c:pt idx="984">
                  <c:v>112</c:v>
                </c:pt>
                <c:pt idx="985">
                  <c:v>113</c:v>
                </c:pt>
                <c:pt idx="986">
                  <c:v>113</c:v>
                </c:pt>
                <c:pt idx="987">
                  <c:v>113</c:v>
                </c:pt>
                <c:pt idx="988">
                  <c:v>113</c:v>
                </c:pt>
                <c:pt idx="989">
                  <c:v>113</c:v>
                </c:pt>
                <c:pt idx="990">
                  <c:v>113</c:v>
                </c:pt>
                <c:pt idx="991">
                  <c:v>113</c:v>
                </c:pt>
                <c:pt idx="992">
                  <c:v>114</c:v>
                </c:pt>
                <c:pt idx="993">
                  <c:v>114</c:v>
                </c:pt>
                <c:pt idx="994">
                  <c:v>114</c:v>
                </c:pt>
                <c:pt idx="995">
                  <c:v>114</c:v>
                </c:pt>
                <c:pt idx="996">
                  <c:v>114</c:v>
                </c:pt>
                <c:pt idx="997">
                  <c:v>114</c:v>
                </c:pt>
                <c:pt idx="998">
                  <c:v>114</c:v>
                </c:pt>
                <c:pt idx="999">
                  <c:v>114</c:v>
                </c:pt>
                <c:pt idx="1000">
                  <c:v>114</c:v>
                </c:pt>
                <c:pt idx="1001">
                  <c:v>115</c:v>
                </c:pt>
                <c:pt idx="1002">
                  <c:v>115</c:v>
                </c:pt>
                <c:pt idx="1003">
                  <c:v>115</c:v>
                </c:pt>
                <c:pt idx="1004">
                  <c:v>115</c:v>
                </c:pt>
                <c:pt idx="1005">
                  <c:v>115</c:v>
                </c:pt>
                <c:pt idx="1006">
                  <c:v>115</c:v>
                </c:pt>
                <c:pt idx="1007">
                  <c:v>115</c:v>
                </c:pt>
                <c:pt idx="1008">
                  <c:v>115</c:v>
                </c:pt>
                <c:pt idx="1009">
                  <c:v>115</c:v>
                </c:pt>
                <c:pt idx="1010">
                  <c:v>115</c:v>
                </c:pt>
                <c:pt idx="1011">
                  <c:v>116</c:v>
                </c:pt>
                <c:pt idx="1012">
                  <c:v>116</c:v>
                </c:pt>
                <c:pt idx="1013">
                  <c:v>116</c:v>
                </c:pt>
                <c:pt idx="1014">
                  <c:v>116</c:v>
                </c:pt>
                <c:pt idx="1015">
                  <c:v>116</c:v>
                </c:pt>
                <c:pt idx="1016">
                  <c:v>116</c:v>
                </c:pt>
                <c:pt idx="1017">
                  <c:v>116</c:v>
                </c:pt>
                <c:pt idx="1018">
                  <c:v>116</c:v>
                </c:pt>
                <c:pt idx="1019">
                  <c:v>116</c:v>
                </c:pt>
                <c:pt idx="1020">
                  <c:v>116</c:v>
                </c:pt>
                <c:pt idx="1021">
                  <c:v>116</c:v>
                </c:pt>
                <c:pt idx="1022">
                  <c:v>116</c:v>
                </c:pt>
                <c:pt idx="1023">
                  <c:v>116</c:v>
                </c:pt>
                <c:pt idx="1024">
                  <c:v>116</c:v>
                </c:pt>
                <c:pt idx="1025">
                  <c:v>116</c:v>
                </c:pt>
                <c:pt idx="1026">
                  <c:v>117</c:v>
                </c:pt>
                <c:pt idx="1027">
                  <c:v>117</c:v>
                </c:pt>
                <c:pt idx="1028">
                  <c:v>117</c:v>
                </c:pt>
                <c:pt idx="1029">
                  <c:v>117</c:v>
                </c:pt>
                <c:pt idx="1030">
                  <c:v>117</c:v>
                </c:pt>
                <c:pt idx="1031">
                  <c:v>117</c:v>
                </c:pt>
                <c:pt idx="1032">
                  <c:v>117</c:v>
                </c:pt>
                <c:pt idx="1033">
                  <c:v>117</c:v>
                </c:pt>
                <c:pt idx="1034">
                  <c:v>117</c:v>
                </c:pt>
                <c:pt idx="1035">
                  <c:v>117</c:v>
                </c:pt>
                <c:pt idx="1036">
                  <c:v>118</c:v>
                </c:pt>
                <c:pt idx="1037">
                  <c:v>118</c:v>
                </c:pt>
                <c:pt idx="1038">
                  <c:v>118</c:v>
                </c:pt>
                <c:pt idx="1039">
                  <c:v>118</c:v>
                </c:pt>
                <c:pt idx="1040">
                  <c:v>118</c:v>
                </c:pt>
                <c:pt idx="1041">
                  <c:v>118</c:v>
                </c:pt>
                <c:pt idx="1042">
                  <c:v>118</c:v>
                </c:pt>
                <c:pt idx="1043">
                  <c:v>118</c:v>
                </c:pt>
                <c:pt idx="1044">
                  <c:v>118</c:v>
                </c:pt>
                <c:pt idx="1045">
                  <c:v>118</c:v>
                </c:pt>
                <c:pt idx="1046">
                  <c:v>118</c:v>
                </c:pt>
                <c:pt idx="1047">
                  <c:v>118</c:v>
                </c:pt>
                <c:pt idx="1048">
                  <c:v>118</c:v>
                </c:pt>
                <c:pt idx="1049">
                  <c:v>119</c:v>
                </c:pt>
                <c:pt idx="1050">
                  <c:v>119</c:v>
                </c:pt>
                <c:pt idx="1051">
                  <c:v>119</c:v>
                </c:pt>
                <c:pt idx="1052">
                  <c:v>119</c:v>
                </c:pt>
                <c:pt idx="1053">
                  <c:v>119</c:v>
                </c:pt>
                <c:pt idx="1054">
                  <c:v>119</c:v>
                </c:pt>
                <c:pt idx="1055">
                  <c:v>119</c:v>
                </c:pt>
                <c:pt idx="1056">
                  <c:v>119</c:v>
                </c:pt>
                <c:pt idx="1057">
                  <c:v>119</c:v>
                </c:pt>
                <c:pt idx="1058">
                  <c:v>120</c:v>
                </c:pt>
                <c:pt idx="1059">
                  <c:v>120</c:v>
                </c:pt>
                <c:pt idx="1060">
                  <c:v>120</c:v>
                </c:pt>
                <c:pt idx="1061">
                  <c:v>120</c:v>
                </c:pt>
                <c:pt idx="1062">
                  <c:v>121</c:v>
                </c:pt>
                <c:pt idx="1063">
                  <c:v>121</c:v>
                </c:pt>
                <c:pt idx="1064">
                  <c:v>121</c:v>
                </c:pt>
                <c:pt idx="1065">
                  <c:v>121</c:v>
                </c:pt>
                <c:pt idx="1066">
                  <c:v>121</c:v>
                </c:pt>
                <c:pt idx="1067">
                  <c:v>121</c:v>
                </c:pt>
                <c:pt idx="1068">
                  <c:v>121</c:v>
                </c:pt>
                <c:pt idx="1069">
                  <c:v>121</c:v>
                </c:pt>
                <c:pt idx="1070">
                  <c:v>122</c:v>
                </c:pt>
                <c:pt idx="1071">
                  <c:v>122</c:v>
                </c:pt>
                <c:pt idx="1072">
                  <c:v>122</c:v>
                </c:pt>
                <c:pt idx="1073">
                  <c:v>122</c:v>
                </c:pt>
                <c:pt idx="1074">
                  <c:v>122</c:v>
                </c:pt>
                <c:pt idx="1075">
                  <c:v>122</c:v>
                </c:pt>
                <c:pt idx="1076">
                  <c:v>122</c:v>
                </c:pt>
                <c:pt idx="1077">
                  <c:v>123</c:v>
                </c:pt>
                <c:pt idx="1078">
                  <c:v>123</c:v>
                </c:pt>
                <c:pt idx="1079">
                  <c:v>123</c:v>
                </c:pt>
                <c:pt idx="1080">
                  <c:v>123</c:v>
                </c:pt>
                <c:pt idx="1081">
                  <c:v>123</c:v>
                </c:pt>
                <c:pt idx="1082">
                  <c:v>123</c:v>
                </c:pt>
                <c:pt idx="1083">
                  <c:v>123</c:v>
                </c:pt>
                <c:pt idx="1084">
                  <c:v>123</c:v>
                </c:pt>
                <c:pt idx="1085">
                  <c:v>124</c:v>
                </c:pt>
                <c:pt idx="1086">
                  <c:v>124</c:v>
                </c:pt>
                <c:pt idx="1087">
                  <c:v>124</c:v>
                </c:pt>
                <c:pt idx="1088">
                  <c:v>124</c:v>
                </c:pt>
                <c:pt idx="1089">
                  <c:v>124</c:v>
                </c:pt>
                <c:pt idx="1090">
                  <c:v>124</c:v>
                </c:pt>
                <c:pt idx="1091">
                  <c:v>124</c:v>
                </c:pt>
                <c:pt idx="1092">
                  <c:v>124</c:v>
                </c:pt>
                <c:pt idx="1093">
                  <c:v>124</c:v>
                </c:pt>
                <c:pt idx="1094">
                  <c:v>124</c:v>
                </c:pt>
                <c:pt idx="1095">
                  <c:v>124</c:v>
                </c:pt>
                <c:pt idx="1096">
                  <c:v>124</c:v>
                </c:pt>
                <c:pt idx="1097">
                  <c:v>124</c:v>
                </c:pt>
                <c:pt idx="1098">
                  <c:v>124</c:v>
                </c:pt>
                <c:pt idx="1099">
                  <c:v>124</c:v>
                </c:pt>
                <c:pt idx="1100">
                  <c:v>124</c:v>
                </c:pt>
                <c:pt idx="1101">
                  <c:v>125</c:v>
                </c:pt>
                <c:pt idx="1102">
                  <c:v>125</c:v>
                </c:pt>
                <c:pt idx="1103">
                  <c:v>125</c:v>
                </c:pt>
                <c:pt idx="1104">
                  <c:v>125</c:v>
                </c:pt>
                <c:pt idx="1105">
                  <c:v>125</c:v>
                </c:pt>
                <c:pt idx="1106">
                  <c:v>125</c:v>
                </c:pt>
                <c:pt idx="1107">
                  <c:v>125</c:v>
                </c:pt>
                <c:pt idx="1108">
                  <c:v>125</c:v>
                </c:pt>
                <c:pt idx="1109">
                  <c:v>125</c:v>
                </c:pt>
                <c:pt idx="1110">
                  <c:v>125</c:v>
                </c:pt>
                <c:pt idx="1111">
                  <c:v>125</c:v>
                </c:pt>
                <c:pt idx="1112">
                  <c:v>125</c:v>
                </c:pt>
                <c:pt idx="1113">
                  <c:v>126</c:v>
                </c:pt>
                <c:pt idx="1114">
                  <c:v>126</c:v>
                </c:pt>
                <c:pt idx="1115">
                  <c:v>126</c:v>
                </c:pt>
                <c:pt idx="1116">
                  <c:v>126</c:v>
                </c:pt>
                <c:pt idx="1117">
                  <c:v>126</c:v>
                </c:pt>
                <c:pt idx="1118">
                  <c:v>126</c:v>
                </c:pt>
                <c:pt idx="1119">
                  <c:v>126</c:v>
                </c:pt>
                <c:pt idx="1120">
                  <c:v>126</c:v>
                </c:pt>
                <c:pt idx="1121">
                  <c:v>126</c:v>
                </c:pt>
                <c:pt idx="1122">
                  <c:v>126</c:v>
                </c:pt>
                <c:pt idx="1123">
                  <c:v>127</c:v>
                </c:pt>
                <c:pt idx="1124">
                  <c:v>127</c:v>
                </c:pt>
                <c:pt idx="1125">
                  <c:v>127</c:v>
                </c:pt>
                <c:pt idx="1126">
                  <c:v>127</c:v>
                </c:pt>
                <c:pt idx="1127">
                  <c:v>127</c:v>
                </c:pt>
                <c:pt idx="1128">
                  <c:v>127</c:v>
                </c:pt>
                <c:pt idx="1129">
                  <c:v>127</c:v>
                </c:pt>
                <c:pt idx="1130">
                  <c:v>127</c:v>
                </c:pt>
                <c:pt idx="1131">
                  <c:v>128</c:v>
                </c:pt>
                <c:pt idx="1132">
                  <c:v>128</c:v>
                </c:pt>
                <c:pt idx="1133">
                  <c:v>128</c:v>
                </c:pt>
                <c:pt idx="1134">
                  <c:v>128</c:v>
                </c:pt>
                <c:pt idx="1135">
                  <c:v>128</c:v>
                </c:pt>
                <c:pt idx="1136">
                  <c:v>128</c:v>
                </c:pt>
                <c:pt idx="1137">
                  <c:v>128</c:v>
                </c:pt>
                <c:pt idx="1138">
                  <c:v>128</c:v>
                </c:pt>
                <c:pt idx="1139">
                  <c:v>128</c:v>
                </c:pt>
                <c:pt idx="1140">
                  <c:v>128</c:v>
                </c:pt>
                <c:pt idx="1141">
                  <c:v>128</c:v>
                </c:pt>
                <c:pt idx="1142">
                  <c:v>128</c:v>
                </c:pt>
                <c:pt idx="1143">
                  <c:v>129</c:v>
                </c:pt>
                <c:pt idx="1144">
                  <c:v>129</c:v>
                </c:pt>
                <c:pt idx="1145">
                  <c:v>129</c:v>
                </c:pt>
                <c:pt idx="1146">
                  <c:v>129</c:v>
                </c:pt>
                <c:pt idx="1147">
                  <c:v>129</c:v>
                </c:pt>
                <c:pt idx="1148">
                  <c:v>129</c:v>
                </c:pt>
                <c:pt idx="1149">
                  <c:v>129</c:v>
                </c:pt>
                <c:pt idx="1150">
                  <c:v>130</c:v>
                </c:pt>
                <c:pt idx="1151">
                  <c:v>130</c:v>
                </c:pt>
                <c:pt idx="1152">
                  <c:v>130</c:v>
                </c:pt>
                <c:pt idx="1153">
                  <c:v>130</c:v>
                </c:pt>
                <c:pt idx="1154">
                  <c:v>130</c:v>
                </c:pt>
                <c:pt idx="1155">
                  <c:v>130</c:v>
                </c:pt>
                <c:pt idx="1156">
                  <c:v>130</c:v>
                </c:pt>
                <c:pt idx="1157">
                  <c:v>130</c:v>
                </c:pt>
                <c:pt idx="1158">
                  <c:v>130</c:v>
                </c:pt>
                <c:pt idx="1159">
                  <c:v>131</c:v>
                </c:pt>
                <c:pt idx="1160">
                  <c:v>131</c:v>
                </c:pt>
                <c:pt idx="1161">
                  <c:v>131</c:v>
                </c:pt>
                <c:pt idx="1162">
                  <c:v>131</c:v>
                </c:pt>
                <c:pt idx="1163">
                  <c:v>131</c:v>
                </c:pt>
                <c:pt idx="1164">
                  <c:v>131</c:v>
                </c:pt>
                <c:pt idx="1165">
                  <c:v>131</c:v>
                </c:pt>
                <c:pt idx="1166">
                  <c:v>131</c:v>
                </c:pt>
                <c:pt idx="1167">
                  <c:v>132</c:v>
                </c:pt>
                <c:pt idx="1168">
                  <c:v>132</c:v>
                </c:pt>
                <c:pt idx="1169">
                  <c:v>132</c:v>
                </c:pt>
                <c:pt idx="1170">
                  <c:v>132</c:v>
                </c:pt>
                <c:pt idx="1171">
                  <c:v>132</c:v>
                </c:pt>
                <c:pt idx="1172">
                  <c:v>132</c:v>
                </c:pt>
                <c:pt idx="1173">
                  <c:v>133</c:v>
                </c:pt>
                <c:pt idx="1174">
                  <c:v>133</c:v>
                </c:pt>
                <c:pt idx="1175">
                  <c:v>133</c:v>
                </c:pt>
                <c:pt idx="1176">
                  <c:v>133</c:v>
                </c:pt>
                <c:pt idx="1177">
                  <c:v>133</c:v>
                </c:pt>
                <c:pt idx="1178">
                  <c:v>133</c:v>
                </c:pt>
                <c:pt idx="1179">
                  <c:v>133</c:v>
                </c:pt>
                <c:pt idx="1180">
                  <c:v>134</c:v>
                </c:pt>
                <c:pt idx="1181">
                  <c:v>134</c:v>
                </c:pt>
                <c:pt idx="1182">
                  <c:v>134</c:v>
                </c:pt>
                <c:pt idx="1183">
                  <c:v>134</c:v>
                </c:pt>
                <c:pt idx="1184">
                  <c:v>134</c:v>
                </c:pt>
                <c:pt idx="1185">
                  <c:v>134</c:v>
                </c:pt>
                <c:pt idx="1186">
                  <c:v>134</c:v>
                </c:pt>
                <c:pt idx="1187">
                  <c:v>134</c:v>
                </c:pt>
                <c:pt idx="1188">
                  <c:v>134</c:v>
                </c:pt>
                <c:pt idx="1189">
                  <c:v>134</c:v>
                </c:pt>
                <c:pt idx="1190">
                  <c:v>134</c:v>
                </c:pt>
                <c:pt idx="1191">
                  <c:v>134</c:v>
                </c:pt>
                <c:pt idx="1192">
                  <c:v>134</c:v>
                </c:pt>
                <c:pt idx="1193">
                  <c:v>134</c:v>
                </c:pt>
                <c:pt idx="1194">
                  <c:v>135</c:v>
                </c:pt>
                <c:pt idx="1195">
                  <c:v>135</c:v>
                </c:pt>
                <c:pt idx="1196">
                  <c:v>135</c:v>
                </c:pt>
                <c:pt idx="1197">
                  <c:v>135</c:v>
                </c:pt>
                <c:pt idx="1198">
                  <c:v>135</c:v>
                </c:pt>
                <c:pt idx="1199">
                  <c:v>135</c:v>
                </c:pt>
                <c:pt idx="1200">
                  <c:v>135</c:v>
                </c:pt>
                <c:pt idx="1201">
                  <c:v>136</c:v>
                </c:pt>
                <c:pt idx="1202">
                  <c:v>136</c:v>
                </c:pt>
                <c:pt idx="1203">
                  <c:v>136</c:v>
                </c:pt>
                <c:pt idx="1204">
                  <c:v>136</c:v>
                </c:pt>
                <c:pt idx="1205">
                  <c:v>136</c:v>
                </c:pt>
                <c:pt idx="1206">
                  <c:v>136</c:v>
                </c:pt>
                <c:pt idx="1207">
                  <c:v>136</c:v>
                </c:pt>
                <c:pt idx="1208">
                  <c:v>136</c:v>
                </c:pt>
                <c:pt idx="1209">
                  <c:v>136</c:v>
                </c:pt>
                <c:pt idx="1210">
                  <c:v>136</c:v>
                </c:pt>
                <c:pt idx="1211">
                  <c:v>136</c:v>
                </c:pt>
                <c:pt idx="1212">
                  <c:v>136</c:v>
                </c:pt>
                <c:pt idx="1213">
                  <c:v>137</c:v>
                </c:pt>
                <c:pt idx="1214">
                  <c:v>137</c:v>
                </c:pt>
                <c:pt idx="1215">
                  <c:v>137</c:v>
                </c:pt>
                <c:pt idx="1216">
                  <c:v>137</c:v>
                </c:pt>
                <c:pt idx="1217">
                  <c:v>137</c:v>
                </c:pt>
                <c:pt idx="1218">
                  <c:v>137</c:v>
                </c:pt>
                <c:pt idx="1219">
                  <c:v>137</c:v>
                </c:pt>
                <c:pt idx="1220">
                  <c:v>137</c:v>
                </c:pt>
                <c:pt idx="1221">
                  <c:v>137</c:v>
                </c:pt>
                <c:pt idx="1222">
                  <c:v>137</c:v>
                </c:pt>
                <c:pt idx="1223">
                  <c:v>137</c:v>
                </c:pt>
                <c:pt idx="1224">
                  <c:v>137</c:v>
                </c:pt>
                <c:pt idx="1225">
                  <c:v>137</c:v>
                </c:pt>
                <c:pt idx="1226">
                  <c:v>137</c:v>
                </c:pt>
                <c:pt idx="1227">
                  <c:v>137</c:v>
                </c:pt>
                <c:pt idx="1228">
                  <c:v>137</c:v>
                </c:pt>
                <c:pt idx="1229">
                  <c:v>137</c:v>
                </c:pt>
                <c:pt idx="1230">
                  <c:v>138</c:v>
                </c:pt>
                <c:pt idx="1231">
                  <c:v>138</c:v>
                </c:pt>
                <c:pt idx="1232">
                  <c:v>138</c:v>
                </c:pt>
                <c:pt idx="1233">
                  <c:v>138</c:v>
                </c:pt>
                <c:pt idx="1234">
                  <c:v>138</c:v>
                </c:pt>
                <c:pt idx="1235">
                  <c:v>138</c:v>
                </c:pt>
                <c:pt idx="1236">
                  <c:v>138</c:v>
                </c:pt>
                <c:pt idx="1237">
                  <c:v>139</c:v>
                </c:pt>
                <c:pt idx="1238">
                  <c:v>139</c:v>
                </c:pt>
                <c:pt idx="1239">
                  <c:v>139</c:v>
                </c:pt>
                <c:pt idx="1240">
                  <c:v>139</c:v>
                </c:pt>
                <c:pt idx="1241">
                  <c:v>139</c:v>
                </c:pt>
                <c:pt idx="1242">
                  <c:v>139</c:v>
                </c:pt>
                <c:pt idx="1243">
                  <c:v>139</c:v>
                </c:pt>
                <c:pt idx="1244">
                  <c:v>139</c:v>
                </c:pt>
                <c:pt idx="1245">
                  <c:v>140</c:v>
                </c:pt>
                <c:pt idx="1246">
                  <c:v>140</c:v>
                </c:pt>
                <c:pt idx="1247">
                  <c:v>140</c:v>
                </c:pt>
                <c:pt idx="1248">
                  <c:v>140</c:v>
                </c:pt>
                <c:pt idx="1249">
                  <c:v>140</c:v>
                </c:pt>
                <c:pt idx="1250">
                  <c:v>140</c:v>
                </c:pt>
                <c:pt idx="1251">
                  <c:v>140</c:v>
                </c:pt>
                <c:pt idx="1252">
                  <c:v>140</c:v>
                </c:pt>
                <c:pt idx="1253">
                  <c:v>140</c:v>
                </c:pt>
                <c:pt idx="1254">
                  <c:v>140</c:v>
                </c:pt>
                <c:pt idx="1255">
                  <c:v>140</c:v>
                </c:pt>
                <c:pt idx="1256">
                  <c:v>140</c:v>
                </c:pt>
                <c:pt idx="1257">
                  <c:v>140</c:v>
                </c:pt>
                <c:pt idx="1258">
                  <c:v>140</c:v>
                </c:pt>
                <c:pt idx="1259">
                  <c:v>140</c:v>
                </c:pt>
                <c:pt idx="1260">
                  <c:v>141</c:v>
                </c:pt>
                <c:pt idx="1261">
                  <c:v>141</c:v>
                </c:pt>
                <c:pt idx="1262">
                  <c:v>141</c:v>
                </c:pt>
                <c:pt idx="1263">
                  <c:v>141</c:v>
                </c:pt>
                <c:pt idx="1264">
                  <c:v>141</c:v>
                </c:pt>
                <c:pt idx="1265">
                  <c:v>141</c:v>
                </c:pt>
                <c:pt idx="1266">
                  <c:v>141</c:v>
                </c:pt>
                <c:pt idx="1267">
                  <c:v>141</c:v>
                </c:pt>
                <c:pt idx="1268">
                  <c:v>141</c:v>
                </c:pt>
                <c:pt idx="1269">
                  <c:v>141</c:v>
                </c:pt>
                <c:pt idx="1270">
                  <c:v>142</c:v>
                </c:pt>
                <c:pt idx="1271">
                  <c:v>142</c:v>
                </c:pt>
                <c:pt idx="1272">
                  <c:v>142</c:v>
                </c:pt>
                <c:pt idx="1273">
                  <c:v>142</c:v>
                </c:pt>
                <c:pt idx="1274">
                  <c:v>142</c:v>
                </c:pt>
                <c:pt idx="1275">
                  <c:v>142</c:v>
                </c:pt>
                <c:pt idx="1276">
                  <c:v>142</c:v>
                </c:pt>
                <c:pt idx="1277">
                  <c:v>142</c:v>
                </c:pt>
                <c:pt idx="1278">
                  <c:v>142</c:v>
                </c:pt>
                <c:pt idx="1279">
                  <c:v>142</c:v>
                </c:pt>
                <c:pt idx="1280">
                  <c:v>143</c:v>
                </c:pt>
                <c:pt idx="1281">
                  <c:v>143</c:v>
                </c:pt>
                <c:pt idx="1282">
                  <c:v>143</c:v>
                </c:pt>
                <c:pt idx="1283">
                  <c:v>143</c:v>
                </c:pt>
                <c:pt idx="1284">
                  <c:v>143</c:v>
                </c:pt>
                <c:pt idx="1285">
                  <c:v>143</c:v>
                </c:pt>
                <c:pt idx="1286">
                  <c:v>143</c:v>
                </c:pt>
                <c:pt idx="1287">
                  <c:v>143</c:v>
                </c:pt>
                <c:pt idx="1288">
                  <c:v>144</c:v>
                </c:pt>
                <c:pt idx="1289">
                  <c:v>144</c:v>
                </c:pt>
                <c:pt idx="1290">
                  <c:v>144</c:v>
                </c:pt>
                <c:pt idx="1291">
                  <c:v>144</c:v>
                </c:pt>
                <c:pt idx="1292">
                  <c:v>144</c:v>
                </c:pt>
                <c:pt idx="1293">
                  <c:v>144</c:v>
                </c:pt>
                <c:pt idx="1294">
                  <c:v>144</c:v>
                </c:pt>
                <c:pt idx="1295">
                  <c:v>144</c:v>
                </c:pt>
                <c:pt idx="1296">
                  <c:v>144</c:v>
                </c:pt>
                <c:pt idx="1297">
                  <c:v>144</c:v>
                </c:pt>
                <c:pt idx="1298">
                  <c:v>144</c:v>
                </c:pt>
                <c:pt idx="1299">
                  <c:v>145</c:v>
                </c:pt>
                <c:pt idx="1300">
                  <c:v>145</c:v>
                </c:pt>
                <c:pt idx="1301">
                  <c:v>145</c:v>
                </c:pt>
                <c:pt idx="1302">
                  <c:v>145</c:v>
                </c:pt>
                <c:pt idx="1303">
                  <c:v>145</c:v>
                </c:pt>
                <c:pt idx="1304">
                  <c:v>145</c:v>
                </c:pt>
                <c:pt idx="1305">
                  <c:v>145</c:v>
                </c:pt>
                <c:pt idx="1306">
                  <c:v>145</c:v>
                </c:pt>
                <c:pt idx="1307">
                  <c:v>145</c:v>
                </c:pt>
                <c:pt idx="1308">
                  <c:v>145</c:v>
                </c:pt>
                <c:pt idx="1309">
                  <c:v>145</c:v>
                </c:pt>
                <c:pt idx="1310">
                  <c:v>146</c:v>
                </c:pt>
                <c:pt idx="1311">
                  <c:v>146</c:v>
                </c:pt>
                <c:pt idx="1312">
                  <c:v>146</c:v>
                </c:pt>
                <c:pt idx="1313">
                  <c:v>146</c:v>
                </c:pt>
                <c:pt idx="1314">
                  <c:v>146</c:v>
                </c:pt>
                <c:pt idx="1315">
                  <c:v>146</c:v>
                </c:pt>
                <c:pt idx="1316">
                  <c:v>146</c:v>
                </c:pt>
                <c:pt idx="1317">
                  <c:v>146</c:v>
                </c:pt>
                <c:pt idx="1318">
                  <c:v>146</c:v>
                </c:pt>
                <c:pt idx="1319">
                  <c:v>146</c:v>
                </c:pt>
                <c:pt idx="1320">
                  <c:v>146</c:v>
                </c:pt>
                <c:pt idx="1321">
                  <c:v>146</c:v>
                </c:pt>
                <c:pt idx="1322">
                  <c:v>146</c:v>
                </c:pt>
                <c:pt idx="1323">
                  <c:v>147</c:v>
                </c:pt>
                <c:pt idx="1324">
                  <c:v>147</c:v>
                </c:pt>
                <c:pt idx="1325">
                  <c:v>147</c:v>
                </c:pt>
                <c:pt idx="1326">
                  <c:v>147</c:v>
                </c:pt>
                <c:pt idx="1327">
                  <c:v>147</c:v>
                </c:pt>
                <c:pt idx="1328">
                  <c:v>147</c:v>
                </c:pt>
                <c:pt idx="1329">
                  <c:v>147</c:v>
                </c:pt>
                <c:pt idx="1330">
                  <c:v>147</c:v>
                </c:pt>
                <c:pt idx="1331">
                  <c:v>147</c:v>
                </c:pt>
                <c:pt idx="1332">
                  <c:v>147</c:v>
                </c:pt>
                <c:pt idx="1333">
                  <c:v>147</c:v>
                </c:pt>
                <c:pt idx="1334">
                  <c:v>147</c:v>
                </c:pt>
                <c:pt idx="1335">
                  <c:v>147</c:v>
                </c:pt>
                <c:pt idx="1336">
                  <c:v>147</c:v>
                </c:pt>
                <c:pt idx="1337">
                  <c:v>148</c:v>
                </c:pt>
                <c:pt idx="1338">
                  <c:v>148</c:v>
                </c:pt>
                <c:pt idx="1339">
                  <c:v>148</c:v>
                </c:pt>
                <c:pt idx="1340">
                  <c:v>148</c:v>
                </c:pt>
                <c:pt idx="1341">
                  <c:v>148</c:v>
                </c:pt>
                <c:pt idx="1342">
                  <c:v>148</c:v>
                </c:pt>
                <c:pt idx="1343">
                  <c:v>148</c:v>
                </c:pt>
                <c:pt idx="1344">
                  <c:v>148</c:v>
                </c:pt>
                <c:pt idx="1345">
                  <c:v>148</c:v>
                </c:pt>
                <c:pt idx="1346">
                  <c:v>148</c:v>
                </c:pt>
                <c:pt idx="1347">
                  <c:v>148</c:v>
                </c:pt>
                <c:pt idx="1348">
                  <c:v>148</c:v>
                </c:pt>
                <c:pt idx="1349">
                  <c:v>148</c:v>
                </c:pt>
                <c:pt idx="1350">
                  <c:v>149</c:v>
                </c:pt>
                <c:pt idx="1351">
                  <c:v>149</c:v>
                </c:pt>
                <c:pt idx="1352">
                  <c:v>149</c:v>
                </c:pt>
                <c:pt idx="1353">
                  <c:v>149</c:v>
                </c:pt>
                <c:pt idx="1354">
                  <c:v>149</c:v>
                </c:pt>
                <c:pt idx="1355">
                  <c:v>149</c:v>
                </c:pt>
                <c:pt idx="1356">
                  <c:v>149</c:v>
                </c:pt>
                <c:pt idx="1357">
                  <c:v>149</c:v>
                </c:pt>
                <c:pt idx="1358">
                  <c:v>149</c:v>
                </c:pt>
                <c:pt idx="1359">
                  <c:v>149</c:v>
                </c:pt>
                <c:pt idx="1360">
                  <c:v>149</c:v>
                </c:pt>
                <c:pt idx="1361">
                  <c:v>149</c:v>
                </c:pt>
                <c:pt idx="1362">
                  <c:v>149</c:v>
                </c:pt>
                <c:pt idx="1363">
                  <c:v>149</c:v>
                </c:pt>
                <c:pt idx="1364">
                  <c:v>149</c:v>
                </c:pt>
                <c:pt idx="1365">
                  <c:v>149</c:v>
                </c:pt>
                <c:pt idx="1366">
                  <c:v>150</c:v>
                </c:pt>
                <c:pt idx="1367">
                  <c:v>150</c:v>
                </c:pt>
                <c:pt idx="1368">
                  <c:v>150</c:v>
                </c:pt>
                <c:pt idx="1369">
                  <c:v>150</c:v>
                </c:pt>
                <c:pt idx="1370">
                  <c:v>150</c:v>
                </c:pt>
                <c:pt idx="1371">
                  <c:v>150</c:v>
                </c:pt>
                <c:pt idx="1372">
                  <c:v>150</c:v>
                </c:pt>
                <c:pt idx="1373">
                  <c:v>150</c:v>
                </c:pt>
                <c:pt idx="1374">
                  <c:v>150</c:v>
                </c:pt>
                <c:pt idx="1375">
                  <c:v>150</c:v>
                </c:pt>
                <c:pt idx="1376">
                  <c:v>150</c:v>
                </c:pt>
                <c:pt idx="1377">
                  <c:v>151</c:v>
                </c:pt>
                <c:pt idx="1378">
                  <c:v>151</c:v>
                </c:pt>
                <c:pt idx="1379">
                  <c:v>151</c:v>
                </c:pt>
                <c:pt idx="1380">
                  <c:v>151</c:v>
                </c:pt>
                <c:pt idx="1381">
                  <c:v>151</c:v>
                </c:pt>
                <c:pt idx="1382">
                  <c:v>151</c:v>
                </c:pt>
                <c:pt idx="1383">
                  <c:v>151</c:v>
                </c:pt>
                <c:pt idx="1384">
                  <c:v>151</c:v>
                </c:pt>
                <c:pt idx="1385">
                  <c:v>151</c:v>
                </c:pt>
                <c:pt idx="1386">
                  <c:v>151</c:v>
                </c:pt>
                <c:pt idx="1387">
                  <c:v>151</c:v>
                </c:pt>
                <c:pt idx="1388">
                  <c:v>152</c:v>
                </c:pt>
                <c:pt idx="1389">
                  <c:v>152</c:v>
                </c:pt>
                <c:pt idx="1390">
                  <c:v>152</c:v>
                </c:pt>
                <c:pt idx="1391">
                  <c:v>152</c:v>
                </c:pt>
                <c:pt idx="1392">
                  <c:v>152</c:v>
                </c:pt>
                <c:pt idx="1393">
                  <c:v>152</c:v>
                </c:pt>
                <c:pt idx="1394">
                  <c:v>152</c:v>
                </c:pt>
                <c:pt idx="1395">
                  <c:v>152</c:v>
                </c:pt>
                <c:pt idx="1396">
                  <c:v>153</c:v>
                </c:pt>
                <c:pt idx="1397">
                  <c:v>153</c:v>
                </c:pt>
                <c:pt idx="1398">
                  <c:v>153</c:v>
                </c:pt>
                <c:pt idx="1399">
                  <c:v>153</c:v>
                </c:pt>
                <c:pt idx="1400">
                  <c:v>153</c:v>
                </c:pt>
                <c:pt idx="1401">
                  <c:v>153</c:v>
                </c:pt>
                <c:pt idx="1402">
                  <c:v>153</c:v>
                </c:pt>
                <c:pt idx="1403">
                  <c:v>153</c:v>
                </c:pt>
                <c:pt idx="1404">
                  <c:v>153</c:v>
                </c:pt>
                <c:pt idx="1405">
                  <c:v>154</c:v>
                </c:pt>
                <c:pt idx="1406">
                  <c:v>154</c:v>
                </c:pt>
                <c:pt idx="1407">
                  <c:v>154</c:v>
                </c:pt>
                <c:pt idx="1408">
                  <c:v>154</c:v>
                </c:pt>
                <c:pt idx="1409">
                  <c:v>154</c:v>
                </c:pt>
                <c:pt idx="1410">
                  <c:v>154</c:v>
                </c:pt>
                <c:pt idx="1411">
                  <c:v>154</c:v>
                </c:pt>
                <c:pt idx="1412">
                  <c:v>154</c:v>
                </c:pt>
                <c:pt idx="1413">
                  <c:v>154</c:v>
                </c:pt>
                <c:pt idx="1414">
                  <c:v>154</c:v>
                </c:pt>
                <c:pt idx="1415">
                  <c:v>154</c:v>
                </c:pt>
                <c:pt idx="1416">
                  <c:v>155</c:v>
                </c:pt>
                <c:pt idx="1417">
                  <c:v>155</c:v>
                </c:pt>
                <c:pt idx="1418">
                  <c:v>155</c:v>
                </c:pt>
                <c:pt idx="1419">
                  <c:v>155</c:v>
                </c:pt>
                <c:pt idx="1420">
                  <c:v>155</c:v>
                </c:pt>
                <c:pt idx="1421">
                  <c:v>155</c:v>
                </c:pt>
                <c:pt idx="1422">
                  <c:v>155</c:v>
                </c:pt>
                <c:pt idx="1423">
                  <c:v>155</c:v>
                </c:pt>
                <c:pt idx="1424">
                  <c:v>155</c:v>
                </c:pt>
                <c:pt idx="1425">
                  <c:v>156</c:v>
                </c:pt>
                <c:pt idx="1426">
                  <c:v>156</c:v>
                </c:pt>
                <c:pt idx="1427">
                  <c:v>156</c:v>
                </c:pt>
                <c:pt idx="1428">
                  <c:v>156</c:v>
                </c:pt>
                <c:pt idx="1429">
                  <c:v>156</c:v>
                </c:pt>
                <c:pt idx="1430">
                  <c:v>156</c:v>
                </c:pt>
                <c:pt idx="1431">
                  <c:v>156</c:v>
                </c:pt>
                <c:pt idx="1432">
                  <c:v>156</c:v>
                </c:pt>
                <c:pt idx="1433">
                  <c:v>156</c:v>
                </c:pt>
                <c:pt idx="1434">
                  <c:v>157</c:v>
                </c:pt>
                <c:pt idx="1435">
                  <c:v>157</c:v>
                </c:pt>
                <c:pt idx="1436">
                  <c:v>157</c:v>
                </c:pt>
                <c:pt idx="1437">
                  <c:v>157</c:v>
                </c:pt>
                <c:pt idx="1438">
                  <c:v>157</c:v>
                </c:pt>
                <c:pt idx="1439">
                  <c:v>158</c:v>
                </c:pt>
                <c:pt idx="1440">
                  <c:v>158</c:v>
                </c:pt>
                <c:pt idx="1441">
                  <c:v>158</c:v>
                </c:pt>
                <c:pt idx="1442">
                  <c:v>158</c:v>
                </c:pt>
                <c:pt idx="1443">
                  <c:v>158</c:v>
                </c:pt>
                <c:pt idx="1444">
                  <c:v>158</c:v>
                </c:pt>
                <c:pt idx="1445">
                  <c:v>158</c:v>
                </c:pt>
                <c:pt idx="1446">
                  <c:v>158</c:v>
                </c:pt>
                <c:pt idx="1447">
                  <c:v>158</c:v>
                </c:pt>
                <c:pt idx="1448">
                  <c:v>158</c:v>
                </c:pt>
                <c:pt idx="1449">
                  <c:v>158</c:v>
                </c:pt>
                <c:pt idx="1450">
                  <c:v>158</c:v>
                </c:pt>
                <c:pt idx="1451">
                  <c:v>158</c:v>
                </c:pt>
                <c:pt idx="1452">
                  <c:v>159</c:v>
                </c:pt>
                <c:pt idx="1453">
                  <c:v>159</c:v>
                </c:pt>
                <c:pt idx="1454">
                  <c:v>159</c:v>
                </c:pt>
                <c:pt idx="1455">
                  <c:v>159</c:v>
                </c:pt>
                <c:pt idx="1456">
                  <c:v>159</c:v>
                </c:pt>
                <c:pt idx="1457">
                  <c:v>159</c:v>
                </c:pt>
                <c:pt idx="1458">
                  <c:v>159</c:v>
                </c:pt>
                <c:pt idx="1459">
                  <c:v>159</c:v>
                </c:pt>
              </c:numCache>
            </c:numRef>
          </c:xVal>
          <c:yVal>
            <c:numRef>
              <c:f>'Report for Creat vs Age Parame'!$AF$2:$AF$1461</c:f>
              <c:numCache>
                <c:formatCode>General</c:formatCode>
                <c:ptCount val="1460"/>
                <c:pt idx="0">
                  <c:v>134.88047493219798</c:v>
                </c:pt>
                <c:pt idx="1">
                  <c:v>134.88047493219798</c:v>
                </c:pt>
                <c:pt idx="2">
                  <c:v>134.88047493219798</c:v>
                </c:pt>
                <c:pt idx="3">
                  <c:v>134.88047493219798</c:v>
                </c:pt>
                <c:pt idx="4">
                  <c:v>134.88047493219798</c:v>
                </c:pt>
                <c:pt idx="5">
                  <c:v>134.88047493219798</c:v>
                </c:pt>
                <c:pt idx="6">
                  <c:v>134.88047493219798</c:v>
                </c:pt>
                <c:pt idx="7">
                  <c:v>134.88047493219798</c:v>
                </c:pt>
                <c:pt idx="8">
                  <c:v>134.76988667856497</c:v>
                </c:pt>
                <c:pt idx="9">
                  <c:v>134.76988667856497</c:v>
                </c:pt>
                <c:pt idx="10">
                  <c:v>134.76988667856497</c:v>
                </c:pt>
                <c:pt idx="11">
                  <c:v>134.76988667856497</c:v>
                </c:pt>
                <c:pt idx="12">
                  <c:v>134.76988667856497</c:v>
                </c:pt>
                <c:pt idx="13">
                  <c:v>134.76988667856497</c:v>
                </c:pt>
                <c:pt idx="14">
                  <c:v>134.76988667856497</c:v>
                </c:pt>
                <c:pt idx="15">
                  <c:v>134.76988667856497</c:v>
                </c:pt>
                <c:pt idx="16">
                  <c:v>134.76988667856497</c:v>
                </c:pt>
                <c:pt idx="17">
                  <c:v>134.76988667856497</c:v>
                </c:pt>
                <c:pt idx="18">
                  <c:v>134.76988667856497</c:v>
                </c:pt>
                <c:pt idx="19">
                  <c:v>134.65929842493193</c:v>
                </c:pt>
                <c:pt idx="20">
                  <c:v>134.65929842493193</c:v>
                </c:pt>
                <c:pt idx="21">
                  <c:v>134.65929842493193</c:v>
                </c:pt>
                <c:pt idx="22">
                  <c:v>134.65929842493193</c:v>
                </c:pt>
                <c:pt idx="23">
                  <c:v>134.65929842493193</c:v>
                </c:pt>
                <c:pt idx="24">
                  <c:v>134.65929842493193</c:v>
                </c:pt>
                <c:pt idx="25">
                  <c:v>134.65929842493193</c:v>
                </c:pt>
                <c:pt idx="26">
                  <c:v>134.65929842493193</c:v>
                </c:pt>
                <c:pt idx="27">
                  <c:v>134.54871017129892</c:v>
                </c:pt>
                <c:pt idx="28">
                  <c:v>134.54871017129892</c:v>
                </c:pt>
                <c:pt idx="29">
                  <c:v>134.54871017129892</c:v>
                </c:pt>
                <c:pt idx="30">
                  <c:v>134.54871017129892</c:v>
                </c:pt>
                <c:pt idx="31">
                  <c:v>134.54871017129892</c:v>
                </c:pt>
                <c:pt idx="32">
                  <c:v>134.54871017129892</c:v>
                </c:pt>
                <c:pt idx="33">
                  <c:v>134.54871017129892</c:v>
                </c:pt>
                <c:pt idx="34">
                  <c:v>134.54871017129892</c:v>
                </c:pt>
                <c:pt idx="35">
                  <c:v>134.54871017129892</c:v>
                </c:pt>
                <c:pt idx="36">
                  <c:v>134.54871017129892</c:v>
                </c:pt>
                <c:pt idx="37">
                  <c:v>134.54871017129892</c:v>
                </c:pt>
                <c:pt idx="38">
                  <c:v>134.54871017129892</c:v>
                </c:pt>
                <c:pt idx="39">
                  <c:v>134.54871017129892</c:v>
                </c:pt>
                <c:pt idx="40">
                  <c:v>134.43812191766591</c:v>
                </c:pt>
                <c:pt idx="41">
                  <c:v>134.43812191766591</c:v>
                </c:pt>
                <c:pt idx="42">
                  <c:v>134.43812191766591</c:v>
                </c:pt>
                <c:pt idx="43">
                  <c:v>134.43812191766591</c:v>
                </c:pt>
                <c:pt idx="44">
                  <c:v>134.43812191766591</c:v>
                </c:pt>
                <c:pt idx="45">
                  <c:v>134.43812191766591</c:v>
                </c:pt>
                <c:pt idx="46">
                  <c:v>134.43812191766591</c:v>
                </c:pt>
                <c:pt idx="47">
                  <c:v>134.43812191766591</c:v>
                </c:pt>
                <c:pt idx="48">
                  <c:v>134.43812191766591</c:v>
                </c:pt>
                <c:pt idx="49">
                  <c:v>134.43812191766591</c:v>
                </c:pt>
                <c:pt idx="50">
                  <c:v>134.43812191766591</c:v>
                </c:pt>
                <c:pt idx="51">
                  <c:v>134.32753366403287</c:v>
                </c:pt>
                <c:pt idx="52">
                  <c:v>134.32753366403287</c:v>
                </c:pt>
                <c:pt idx="53">
                  <c:v>134.32753366403287</c:v>
                </c:pt>
                <c:pt idx="54">
                  <c:v>134.32753366403287</c:v>
                </c:pt>
                <c:pt idx="55">
                  <c:v>134.32753366403287</c:v>
                </c:pt>
                <c:pt idx="56">
                  <c:v>134.32753366403287</c:v>
                </c:pt>
                <c:pt idx="57">
                  <c:v>134.32753366403287</c:v>
                </c:pt>
                <c:pt idx="58">
                  <c:v>134.32753366403287</c:v>
                </c:pt>
                <c:pt idx="59">
                  <c:v>134.32753366403287</c:v>
                </c:pt>
                <c:pt idx="60">
                  <c:v>134.32753366403287</c:v>
                </c:pt>
                <c:pt idx="61">
                  <c:v>134.32753366403287</c:v>
                </c:pt>
                <c:pt idx="62">
                  <c:v>134.21694541039986</c:v>
                </c:pt>
                <c:pt idx="63">
                  <c:v>134.21694541039986</c:v>
                </c:pt>
                <c:pt idx="64">
                  <c:v>134.21694541039986</c:v>
                </c:pt>
                <c:pt idx="65">
                  <c:v>134.21694541039986</c:v>
                </c:pt>
                <c:pt idx="66">
                  <c:v>134.21694541039986</c:v>
                </c:pt>
                <c:pt idx="67">
                  <c:v>134.21694541039986</c:v>
                </c:pt>
                <c:pt idx="68">
                  <c:v>134.21694541039986</c:v>
                </c:pt>
                <c:pt idx="69">
                  <c:v>134.21694541039986</c:v>
                </c:pt>
                <c:pt idx="70">
                  <c:v>134.21694541039986</c:v>
                </c:pt>
                <c:pt idx="71">
                  <c:v>134.21694541039986</c:v>
                </c:pt>
                <c:pt idx="72">
                  <c:v>134.21694541039986</c:v>
                </c:pt>
                <c:pt idx="73">
                  <c:v>134.21694541039986</c:v>
                </c:pt>
                <c:pt idx="74">
                  <c:v>134.21694541039986</c:v>
                </c:pt>
                <c:pt idx="75">
                  <c:v>134.10635715676685</c:v>
                </c:pt>
                <c:pt idx="76">
                  <c:v>134.10635715676685</c:v>
                </c:pt>
                <c:pt idx="77">
                  <c:v>134.10635715676685</c:v>
                </c:pt>
                <c:pt idx="78">
                  <c:v>134.10635715676685</c:v>
                </c:pt>
                <c:pt idx="79">
                  <c:v>134.10635715676685</c:v>
                </c:pt>
                <c:pt idx="80">
                  <c:v>134.10635715676685</c:v>
                </c:pt>
                <c:pt idx="81">
                  <c:v>134.10635715676685</c:v>
                </c:pt>
                <c:pt idx="82">
                  <c:v>134.10635715676685</c:v>
                </c:pt>
                <c:pt idx="83">
                  <c:v>134.10635715676685</c:v>
                </c:pt>
                <c:pt idx="84">
                  <c:v>133.99576890313381</c:v>
                </c:pt>
                <c:pt idx="85">
                  <c:v>133.99576890313381</c:v>
                </c:pt>
                <c:pt idx="86">
                  <c:v>133.99576890313381</c:v>
                </c:pt>
                <c:pt idx="87">
                  <c:v>133.99576890313381</c:v>
                </c:pt>
                <c:pt idx="88">
                  <c:v>133.99576890313381</c:v>
                </c:pt>
                <c:pt idx="89">
                  <c:v>133.99576890313381</c:v>
                </c:pt>
                <c:pt idx="90">
                  <c:v>133.99576890313381</c:v>
                </c:pt>
                <c:pt idx="91">
                  <c:v>133.8851806495008</c:v>
                </c:pt>
                <c:pt idx="92">
                  <c:v>133.8851806495008</c:v>
                </c:pt>
                <c:pt idx="93">
                  <c:v>133.8851806495008</c:v>
                </c:pt>
                <c:pt idx="94">
                  <c:v>133.8851806495008</c:v>
                </c:pt>
                <c:pt idx="95">
                  <c:v>133.8851806495008</c:v>
                </c:pt>
                <c:pt idx="96">
                  <c:v>133.8851806495008</c:v>
                </c:pt>
                <c:pt idx="97">
                  <c:v>133.8851806495008</c:v>
                </c:pt>
                <c:pt idx="98">
                  <c:v>133.8851806495008</c:v>
                </c:pt>
                <c:pt idx="99">
                  <c:v>133.8851806495008</c:v>
                </c:pt>
                <c:pt idx="100">
                  <c:v>133.8851806495008</c:v>
                </c:pt>
                <c:pt idx="101">
                  <c:v>133.8851806495008</c:v>
                </c:pt>
                <c:pt idx="102">
                  <c:v>133.8851806495008</c:v>
                </c:pt>
                <c:pt idx="103">
                  <c:v>133.8851806495008</c:v>
                </c:pt>
                <c:pt idx="104">
                  <c:v>133.8851806495008</c:v>
                </c:pt>
                <c:pt idx="105">
                  <c:v>133.77459239586778</c:v>
                </c:pt>
                <c:pt idx="106">
                  <c:v>133.77459239586778</c:v>
                </c:pt>
                <c:pt idx="107">
                  <c:v>133.77459239586778</c:v>
                </c:pt>
                <c:pt idx="108">
                  <c:v>133.77459239586778</c:v>
                </c:pt>
                <c:pt idx="109">
                  <c:v>133.77459239586778</c:v>
                </c:pt>
                <c:pt idx="110">
                  <c:v>133.77459239586778</c:v>
                </c:pt>
                <c:pt idx="111">
                  <c:v>133.77459239586778</c:v>
                </c:pt>
                <c:pt idx="112">
                  <c:v>133.77459239586778</c:v>
                </c:pt>
                <c:pt idx="113">
                  <c:v>133.77459239586778</c:v>
                </c:pt>
                <c:pt idx="114">
                  <c:v>133.77459239586778</c:v>
                </c:pt>
                <c:pt idx="115">
                  <c:v>133.66400414223475</c:v>
                </c:pt>
                <c:pt idx="116">
                  <c:v>133.66400414223475</c:v>
                </c:pt>
                <c:pt idx="117">
                  <c:v>133.66400414223475</c:v>
                </c:pt>
                <c:pt idx="118">
                  <c:v>133.66400414223475</c:v>
                </c:pt>
                <c:pt idx="119">
                  <c:v>133.66400414223475</c:v>
                </c:pt>
                <c:pt idx="120">
                  <c:v>133.66400414223475</c:v>
                </c:pt>
                <c:pt idx="121">
                  <c:v>133.66400414223475</c:v>
                </c:pt>
                <c:pt idx="122">
                  <c:v>133.66400414223475</c:v>
                </c:pt>
                <c:pt idx="123">
                  <c:v>133.66400414223475</c:v>
                </c:pt>
                <c:pt idx="124">
                  <c:v>133.66400414223475</c:v>
                </c:pt>
                <c:pt idx="125">
                  <c:v>133.66400414223475</c:v>
                </c:pt>
                <c:pt idx="126">
                  <c:v>133.66400414223475</c:v>
                </c:pt>
                <c:pt idx="127">
                  <c:v>133.55341588860173</c:v>
                </c:pt>
                <c:pt idx="128">
                  <c:v>133.55341588860173</c:v>
                </c:pt>
                <c:pt idx="129">
                  <c:v>133.55341588860173</c:v>
                </c:pt>
                <c:pt idx="130">
                  <c:v>133.55341588860173</c:v>
                </c:pt>
                <c:pt idx="131">
                  <c:v>133.55341588860173</c:v>
                </c:pt>
                <c:pt idx="132">
                  <c:v>133.55341588860173</c:v>
                </c:pt>
                <c:pt idx="133">
                  <c:v>133.55341588860173</c:v>
                </c:pt>
                <c:pt idx="134">
                  <c:v>133.55341588860173</c:v>
                </c:pt>
                <c:pt idx="135">
                  <c:v>133.44282763496872</c:v>
                </c:pt>
                <c:pt idx="136">
                  <c:v>133.44282763496872</c:v>
                </c:pt>
                <c:pt idx="137">
                  <c:v>133.44282763496872</c:v>
                </c:pt>
                <c:pt idx="138">
                  <c:v>133.44282763496872</c:v>
                </c:pt>
                <c:pt idx="139">
                  <c:v>133.44282763496872</c:v>
                </c:pt>
                <c:pt idx="140">
                  <c:v>133.44282763496872</c:v>
                </c:pt>
                <c:pt idx="141">
                  <c:v>133.33223938133568</c:v>
                </c:pt>
                <c:pt idx="142">
                  <c:v>133.33223938133568</c:v>
                </c:pt>
                <c:pt idx="143">
                  <c:v>133.33223938133568</c:v>
                </c:pt>
                <c:pt idx="144">
                  <c:v>133.33223938133568</c:v>
                </c:pt>
                <c:pt idx="145">
                  <c:v>133.33223938133568</c:v>
                </c:pt>
                <c:pt idx="146">
                  <c:v>133.33223938133568</c:v>
                </c:pt>
                <c:pt idx="147">
                  <c:v>133.33223938133568</c:v>
                </c:pt>
                <c:pt idx="148">
                  <c:v>133.33223938133568</c:v>
                </c:pt>
                <c:pt idx="149">
                  <c:v>133.33223938133568</c:v>
                </c:pt>
                <c:pt idx="150">
                  <c:v>133.33223938133568</c:v>
                </c:pt>
                <c:pt idx="151">
                  <c:v>133.33223938133568</c:v>
                </c:pt>
                <c:pt idx="152">
                  <c:v>133.33223938133568</c:v>
                </c:pt>
                <c:pt idx="153">
                  <c:v>133.33223938133568</c:v>
                </c:pt>
                <c:pt idx="154">
                  <c:v>133.33223938133568</c:v>
                </c:pt>
                <c:pt idx="155">
                  <c:v>133.22165112770267</c:v>
                </c:pt>
                <c:pt idx="156">
                  <c:v>133.22165112770267</c:v>
                </c:pt>
                <c:pt idx="157">
                  <c:v>133.22165112770267</c:v>
                </c:pt>
                <c:pt idx="158">
                  <c:v>133.22165112770267</c:v>
                </c:pt>
                <c:pt idx="159">
                  <c:v>133.22165112770267</c:v>
                </c:pt>
                <c:pt idx="160">
                  <c:v>133.22165112770267</c:v>
                </c:pt>
                <c:pt idx="161">
                  <c:v>133.22165112770267</c:v>
                </c:pt>
                <c:pt idx="162">
                  <c:v>133.22165112770267</c:v>
                </c:pt>
                <c:pt idx="163">
                  <c:v>133.22165112770267</c:v>
                </c:pt>
                <c:pt idx="164">
                  <c:v>133.22165112770267</c:v>
                </c:pt>
                <c:pt idx="165">
                  <c:v>133.22165112770267</c:v>
                </c:pt>
                <c:pt idx="166">
                  <c:v>133.11106287406966</c:v>
                </c:pt>
                <c:pt idx="167">
                  <c:v>133.11106287406966</c:v>
                </c:pt>
                <c:pt idx="168">
                  <c:v>133.11106287406966</c:v>
                </c:pt>
                <c:pt idx="169">
                  <c:v>133.11106287406966</c:v>
                </c:pt>
                <c:pt idx="170">
                  <c:v>133.11106287406966</c:v>
                </c:pt>
                <c:pt idx="171">
                  <c:v>133.11106287406966</c:v>
                </c:pt>
                <c:pt idx="172">
                  <c:v>133.11106287406966</c:v>
                </c:pt>
                <c:pt idx="173">
                  <c:v>133.00047462043662</c:v>
                </c:pt>
                <c:pt idx="174">
                  <c:v>133.00047462043662</c:v>
                </c:pt>
                <c:pt idx="175">
                  <c:v>133.00047462043662</c:v>
                </c:pt>
                <c:pt idx="176">
                  <c:v>133.00047462043662</c:v>
                </c:pt>
                <c:pt idx="177">
                  <c:v>133.00047462043662</c:v>
                </c:pt>
                <c:pt idx="178">
                  <c:v>133.00047462043662</c:v>
                </c:pt>
                <c:pt idx="179">
                  <c:v>133.00047462043662</c:v>
                </c:pt>
                <c:pt idx="180">
                  <c:v>133.00047462043662</c:v>
                </c:pt>
                <c:pt idx="181">
                  <c:v>133.00047462043662</c:v>
                </c:pt>
                <c:pt idx="182">
                  <c:v>132.88988636680361</c:v>
                </c:pt>
                <c:pt idx="183">
                  <c:v>132.88988636680361</c:v>
                </c:pt>
                <c:pt idx="184">
                  <c:v>132.88988636680361</c:v>
                </c:pt>
                <c:pt idx="185">
                  <c:v>132.88988636680361</c:v>
                </c:pt>
                <c:pt idx="186">
                  <c:v>132.88988636680361</c:v>
                </c:pt>
                <c:pt idx="187">
                  <c:v>132.88988636680361</c:v>
                </c:pt>
                <c:pt idx="188">
                  <c:v>132.88988636680361</c:v>
                </c:pt>
                <c:pt idx="189">
                  <c:v>132.88988636680361</c:v>
                </c:pt>
                <c:pt idx="190">
                  <c:v>132.7792981131706</c:v>
                </c:pt>
                <c:pt idx="191">
                  <c:v>132.7792981131706</c:v>
                </c:pt>
                <c:pt idx="192">
                  <c:v>132.7792981131706</c:v>
                </c:pt>
                <c:pt idx="193">
                  <c:v>132.7792981131706</c:v>
                </c:pt>
                <c:pt idx="194">
                  <c:v>132.7792981131706</c:v>
                </c:pt>
                <c:pt idx="195">
                  <c:v>132.7792981131706</c:v>
                </c:pt>
                <c:pt idx="196">
                  <c:v>132.7792981131706</c:v>
                </c:pt>
                <c:pt idx="197">
                  <c:v>132.7792981131706</c:v>
                </c:pt>
                <c:pt idx="198">
                  <c:v>132.7792981131706</c:v>
                </c:pt>
                <c:pt idx="199">
                  <c:v>132.66870985953756</c:v>
                </c:pt>
                <c:pt idx="200">
                  <c:v>132.66870985953756</c:v>
                </c:pt>
                <c:pt idx="201">
                  <c:v>132.66870985953756</c:v>
                </c:pt>
                <c:pt idx="202">
                  <c:v>132.66870985953756</c:v>
                </c:pt>
                <c:pt idx="203">
                  <c:v>132.66870985953756</c:v>
                </c:pt>
                <c:pt idx="204">
                  <c:v>132.66870985953756</c:v>
                </c:pt>
                <c:pt idx="205">
                  <c:v>132.66870985953756</c:v>
                </c:pt>
                <c:pt idx="206">
                  <c:v>132.66870985953756</c:v>
                </c:pt>
                <c:pt idx="207">
                  <c:v>132.66870985953756</c:v>
                </c:pt>
                <c:pt idx="208">
                  <c:v>132.66870985953756</c:v>
                </c:pt>
                <c:pt idx="209">
                  <c:v>132.55812160590455</c:v>
                </c:pt>
                <c:pt idx="210">
                  <c:v>132.55812160590455</c:v>
                </c:pt>
                <c:pt idx="211">
                  <c:v>132.55812160590455</c:v>
                </c:pt>
                <c:pt idx="212">
                  <c:v>132.55812160590455</c:v>
                </c:pt>
                <c:pt idx="213">
                  <c:v>132.44753335227153</c:v>
                </c:pt>
                <c:pt idx="214">
                  <c:v>132.44753335227153</c:v>
                </c:pt>
                <c:pt idx="215">
                  <c:v>132.44753335227153</c:v>
                </c:pt>
                <c:pt idx="216">
                  <c:v>132.44753335227153</c:v>
                </c:pt>
                <c:pt idx="217">
                  <c:v>132.44753335227153</c:v>
                </c:pt>
                <c:pt idx="218">
                  <c:v>132.44753335227153</c:v>
                </c:pt>
                <c:pt idx="219">
                  <c:v>132.44753335227153</c:v>
                </c:pt>
                <c:pt idx="220">
                  <c:v>132.44753335227153</c:v>
                </c:pt>
                <c:pt idx="221">
                  <c:v>132.44753335227153</c:v>
                </c:pt>
                <c:pt idx="222">
                  <c:v>132.44753335227153</c:v>
                </c:pt>
                <c:pt idx="223">
                  <c:v>132.44753335227153</c:v>
                </c:pt>
                <c:pt idx="224">
                  <c:v>132.33694509863849</c:v>
                </c:pt>
                <c:pt idx="225">
                  <c:v>132.33694509863849</c:v>
                </c:pt>
                <c:pt idx="226">
                  <c:v>132.33694509863849</c:v>
                </c:pt>
                <c:pt idx="227">
                  <c:v>132.33694509863849</c:v>
                </c:pt>
                <c:pt idx="228">
                  <c:v>132.33694509863849</c:v>
                </c:pt>
                <c:pt idx="229">
                  <c:v>132.33694509863849</c:v>
                </c:pt>
                <c:pt idx="230">
                  <c:v>132.22635684500548</c:v>
                </c:pt>
                <c:pt idx="231">
                  <c:v>132.22635684500548</c:v>
                </c:pt>
                <c:pt idx="232">
                  <c:v>132.22635684500548</c:v>
                </c:pt>
                <c:pt idx="233">
                  <c:v>132.22635684500548</c:v>
                </c:pt>
                <c:pt idx="234">
                  <c:v>132.22635684500548</c:v>
                </c:pt>
                <c:pt idx="235">
                  <c:v>132.22635684500548</c:v>
                </c:pt>
                <c:pt idx="236">
                  <c:v>132.22635684500548</c:v>
                </c:pt>
                <c:pt idx="237">
                  <c:v>132.22635684500548</c:v>
                </c:pt>
                <c:pt idx="238">
                  <c:v>132.22635684500548</c:v>
                </c:pt>
                <c:pt idx="239">
                  <c:v>132.22635684500548</c:v>
                </c:pt>
                <c:pt idx="240">
                  <c:v>132.22635684500548</c:v>
                </c:pt>
                <c:pt idx="241">
                  <c:v>132.11576859137247</c:v>
                </c:pt>
                <c:pt idx="242">
                  <c:v>132.11576859137247</c:v>
                </c:pt>
                <c:pt idx="243">
                  <c:v>132.11576859137247</c:v>
                </c:pt>
                <c:pt idx="244">
                  <c:v>132.11576859137247</c:v>
                </c:pt>
                <c:pt idx="245">
                  <c:v>132.11576859137247</c:v>
                </c:pt>
                <c:pt idx="246">
                  <c:v>132.11576859137247</c:v>
                </c:pt>
                <c:pt idx="247">
                  <c:v>132.11576859137247</c:v>
                </c:pt>
                <c:pt idx="248">
                  <c:v>132.11576859137247</c:v>
                </c:pt>
                <c:pt idx="249">
                  <c:v>132.11576859137247</c:v>
                </c:pt>
                <c:pt idx="250">
                  <c:v>132.11576859137247</c:v>
                </c:pt>
                <c:pt idx="251">
                  <c:v>132.11576859137247</c:v>
                </c:pt>
                <c:pt idx="252">
                  <c:v>132.11576859137247</c:v>
                </c:pt>
                <c:pt idx="253">
                  <c:v>132.00518033773943</c:v>
                </c:pt>
                <c:pt idx="254">
                  <c:v>132.00518033773943</c:v>
                </c:pt>
                <c:pt idx="255">
                  <c:v>132.00518033773943</c:v>
                </c:pt>
                <c:pt idx="256">
                  <c:v>132.00518033773943</c:v>
                </c:pt>
                <c:pt idx="257">
                  <c:v>132.00518033773943</c:v>
                </c:pt>
                <c:pt idx="258">
                  <c:v>132.00518033773943</c:v>
                </c:pt>
                <c:pt idx="259">
                  <c:v>132.00518033773943</c:v>
                </c:pt>
                <c:pt idx="260">
                  <c:v>132.00518033773943</c:v>
                </c:pt>
                <c:pt idx="261">
                  <c:v>132.00518033773943</c:v>
                </c:pt>
                <c:pt idx="262">
                  <c:v>131.89459208410642</c:v>
                </c:pt>
                <c:pt idx="263">
                  <c:v>131.89459208410642</c:v>
                </c:pt>
                <c:pt idx="264">
                  <c:v>131.89459208410642</c:v>
                </c:pt>
                <c:pt idx="265">
                  <c:v>131.89459208410642</c:v>
                </c:pt>
                <c:pt idx="266">
                  <c:v>131.89459208410642</c:v>
                </c:pt>
                <c:pt idx="267">
                  <c:v>131.89459208410642</c:v>
                </c:pt>
                <c:pt idx="268">
                  <c:v>131.89459208410642</c:v>
                </c:pt>
                <c:pt idx="269">
                  <c:v>131.89459208410642</c:v>
                </c:pt>
                <c:pt idx="270">
                  <c:v>131.78400383047341</c:v>
                </c:pt>
                <c:pt idx="271">
                  <c:v>131.78400383047341</c:v>
                </c:pt>
                <c:pt idx="272">
                  <c:v>131.78400383047341</c:v>
                </c:pt>
                <c:pt idx="273">
                  <c:v>131.78400383047341</c:v>
                </c:pt>
                <c:pt idx="274">
                  <c:v>131.78400383047341</c:v>
                </c:pt>
                <c:pt idx="275">
                  <c:v>131.78400383047341</c:v>
                </c:pt>
                <c:pt idx="276">
                  <c:v>131.78400383047341</c:v>
                </c:pt>
                <c:pt idx="277">
                  <c:v>131.67341557684037</c:v>
                </c:pt>
                <c:pt idx="278">
                  <c:v>131.67341557684037</c:v>
                </c:pt>
                <c:pt idx="279">
                  <c:v>131.67341557684037</c:v>
                </c:pt>
                <c:pt idx="280">
                  <c:v>131.67341557684037</c:v>
                </c:pt>
                <c:pt idx="281">
                  <c:v>131.67341557684037</c:v>
                </c:pt>
                <c:pt idx="282">
                  <c:v>131.67341557684037</c:v>
                </c:pt>
                <c:pt idx="283">
                  <c:v>131.67341557684037</c:v>
                </c:pt>
                <c:pt idx="284">
                  <c:v>131.67341557684037</c:v>
                </c:pt>
                <c:pt idx="285">
                  <c:v>131.67341557684037</c:v>
                </c:pt>
                <c:pt idx="286">
                  <c:v>131.67341557684037</c:v>
                </c:pt>
                <c:pt idx="287">
                  <c:v>131.56282732320736</c:v>
                </c:pt>
                <c:pt idx="288">
                  <c:v>131.56282732320736</c:v>
                </c:pt>
                <c:pt idx="289">
                  <c:v>131.56282732320736</c:v>
                </c:pt>
                <c:pt idx="290">
                  <c:v>131.56282732320736</c:v>
                </c:pt>
                <c:pt idx="291">
                  <c:v>131.56282732320736</c:v>
                </c:pt>
                <c:pt idx="292">
                  <c:v>131.56282732320736</c:v>
                </c:pt>
                <c:pt idx="293">
                  <c:v>131.56282732320736</c:v>
                </c:pt>
                <c:pt idx="294">
                  <c:v>131.56282732320736</c:v>
                </c:pt>
                <c:pt idx="295">
                  <c:v>131.56282732320736</c:v>
                </c:pt>
                <c:pt idx="296">
                  <c:v>131.45223906957435</c:v>
                </c:pt>
                <c:pt idx="297">
                  <c:v>131.45223906957435</c:v>
                </c:pt>
                <c:pt idx="298">
                  <c:v>131.45223906957435</c:v>
                </c:pt>
                <c:pt idx="299">
                  <c:v>131.45223906957435</c:v>
                </c:pt>
                <c:pt idx="300">
                  <c:v>131.45223906957435</c:v>
                </c:pt>
                <c:pt idx="301">
                  <c:v>131.45223906957435</c:v>
                </c:pt>
                <c:pt idx="302">
                  <c:v>131.45223906957435</c:v>
                </c:pt>
                <c:pt idx="303">
                  <c:v>131.45223906957435</c:v>
                </c:pt>
                <c:pt idx="304">
                  <c:v>131.34165081594131</c:v>
                </c:pt>
                <c:pt idx="305">
                  <c:v>131.34165081594131</c:v>
                </c:pt>
                <c:pt idx="306">
                  <c:v>131.34165081594131</c:v>
                </c:pt>
                <c:pt idx="307">
                  <c:v>131.34165081594131</c:v>
                </c:pt>
                <c:pt idx="308">
                  <c:v>131.34165081594131</c:v>
                </c:pt>
                <c:pt idx="309">
                  <c:v>131.34165081594131</c:v>
                </c:pt>
                <c:pt idx="310">
                  <c:v>131.34165081594131</c:v>
                </c:pt>
                <c:pt idx="311">
                  <c:v>131.34165081594131</c:v>
                </c:pt>
                <c:pt idx="312">
                  <c:v>131.34165081594131</c:v>
                </c:pt>
                <c:pt idx="313">
                  <c:v>131.2310625623083</c:v>
                </c:pt>
                <c:pt idx="314">
                  <c:v>131.2310625623083</c:v>
                </c:pt>
                <c:pt idx="315">
                  <c:v>131.2310625623083</c:v>
                </c:pt>
                <c:pt idx="316">
                  <c:v>131.2310625623083</c:v>
                </c:pt>
                <c:pt idx="317">
                  <c:v>131.2310625623083</c:v>
                </c:pt>
                <c:pt idx="318">
                  <c:v>131.2310625623083</c:v>
                </c:pt>
                <c:pt idx="319">
                  <c:v>131.2310625623083</c:v>
                </c:pt>
                <c:pt idx="320">
                  <c:v>131.2310625623083</c:v>
                </c:pt>
                <c:pt idx="321">
                  <c:v>131.2310625623083</c:v>
                </c:pt>
                <c:pt idx="322">
                  <c:v>131.2310625623083</c:v>
                </c:pt>
                <c:pt idx="323">
                  <c:v>131.12047430867528</c:v>
                </c:pt>
                <c:pt idx="324">
                  <c:v>131.12047430867528</c:v>
                </c:pt>
                <c:pt idx="325">
                  <c:v>131.12047430867528</c:v>
                </c:pt>
                <c:pt idx="326">
                  <c:v>131.12047430867528</c:v>
                </c:pt>
                <c:pt idx="327">
                  <c:v>131.00988605504224</c:v>
                </c:pt>
                <c:pt idx="328">
                  <c:v>131.00988605504224</c:v>
                </c:pt>
                <c:pt idx="329">
                  <c:v>131.00988605504224</c:v>
                </c:pt>
                <c:pt idx="330">
                  <c:v>131.00988605504224</c:v>
                </c:pt>
                <c:pt idx="331">
                  <c:v>131.00988605504224</c:v>
                </c:pt>
                <c:pt idx="332">
                  <c:v>131.00988605504224</c:v>
                </c:pt>
                <c:pt idx="333">
                  <c:v>130.89929780140923</c:v>
                </c:pt>
                <c:pt idx="334">
                  <c:v>130.89929780140923</c:v>
                </c:pt>
                <c:pt idx="335">
                  <c:v>130.89929780140923</c:v>
                </c:pt>
                <c:pt idx="336">
                  <c:v>130.89929780140923</c:v>
                </c:pt>
                <c:pt idx="337">
                  <c:v>130.78870954777622</c:v>
                </c:pt>
                <c:pt idx="338">
                  <c:v>130.78870954777622</c:v>
                </c:pt>
                <c:pt idx="339">
                  <c:v>130.78870954777622</c:v>
                </c:pt>
                <c:pt idx="340">
                  <c:v>130.78870954777622</c:v>
                </c:pt>
                <c:pt idx="341">
                  <c:v>130.78870954777622</c:v>
                </c:pt>
                <c:pt idx="342">
                  <c:v>130.78870954777622</c:v>
                </c:pt>
                <c:pt idx="343">
                  <c:v>130.78870954777622</c:v>
                </c:pt>
                <c:pt idx="344">
                  <c:v>130.78870954777622</c:v>
                </c:pt>
                <c:pt idx="345">
                  <c:v>130.78870954777622</c:v>
                </c:pt>
                <c:pt idx="346">
                  <c:v>130.78870954777622</c:v>
                </c:pt>
                <c:pt idx="347">
                  <c:v>130.78870954777622</c:v>
                </c:pt>
                <c:pt idx="348">
                  <c:v>130.78870954777622</c:v>
                </c:pt>
                <c:pt idx="349">
                  <c:v>130.67812129414318</c:v>
                </c:pt>
                <c:pt idx="350">
                  <c:v>130.67812129414318</c:v>
                </c:pt>
                <c:pt idx="351">
                  <c:v>130.67812129414318</c:v>
                </c:pt>
                <c:pt idx="352">
                  <c:v>130.56753304051017</c:v>
                </c:pt>
                <c:pt idx="353">
                  <c:v>130.56753304051017</c:v>
                </c:pt>
                <c:pt idx="354">
                  <c:v>130.56753304051017</c:v>
                </c:pt>
                <c:pt idx="355">
                  <c:v>130.56753304051017</c:v>
                </c:pt>
                <c:pt idx="356">
                  <c:v>130.56753304051017</c:v>
                </c:pt>
                <c:pt idx="357">
                  <c:v>130.56753304051017</c:v>
                </c:pt>
                <c:pt idx="358">
                  <c:v>130.56753304051017</c:v>
                </c:pt>
                <c:pt idx="359">
                  <c:v>130.56753304051017</c:v>
                </c:pt>
                <c:pt idx="360">
                  <c:v>130.56753304051017</c:v>
                </c:pt>
                <c:pt idx="361">
                  <c:v>130.56753304051017</c:v>
                </c:pt>
                <c:pt idx="362">
                  <c:v>130.56753304051017</c:v>
                </c:pt>
                <c:pt idx="363">
                  <c:v>130.56753304051017</c:v>
                </c:pt>
                <c:pt idx="364">
                  <c:v>130.56753304051017</c:v>
                </c:pt>
                <c:pt idx="365">
                  <c:v>130.56753304051017</c:v>
                </c:pt>
                <c:pt idx="366">
                  <c:v>130.45694478687716</c:v>
                </c:pt>
                <c:pt idx="367">
                  <c:v>130.45694478687716</c:v>
                </c:pt>
                <c:pt idx="368">
                  <c:v>130.45694478687716</c:v>
                </c:pt>
                <c:pt idx="369">
                  <c:v>130.45694478687716</c:v>
                </c:pt>
                <c:pt idx="370">
                  <c:v>130.45694478687716</c:v>
                </c:pt>
                <c:pt idx="371">
                  <c:v>130.45694478687716</c:v>
                </c:pt>
                <c:pt idx="372">
                  <c:v>130.45694478687716</c:v>
                </c:pt>
                <c:pt idx="373">
                  <c:v>130.45694478687716</c:v>
                </c:pt>
                <c:pt idx="374">
                  <c:v>130.45694478687716</c:v>
                </c:pt>
                <c:pt idx="375">
                  <c:v>130.45694478687716</c:v>
                </c:pt>
                <c:pt idx="376">
                  <c:v>130.34635653324412</c:v>
                </c:pt>
                <c:pt idx="377">
                  <c:v>130.34635653324412</c:v>
                </c:pt>
                <c:pt idx="378">
                  <c:v>130.34635653324412</c:v>
                </c:pt>
                <c:pt idx="379">
                  <c:v>130.34635653324412</c:v>
                </c:pt>
                <c:pt idx="380">
                  <c:v>130.34635653324412</c:v>
                </c:pt>
                <c:pt idx="381">
                  <c:v>130.34635653324412</c:v>
                </c:pt>
                <c:pt idx="382">
                  <c:v>130.34635653324412</c:v>
                </c:pt>
                <c:pt idx="383">
                  <c:v>130.34635653324412</c:v>
                </c:pt>
                <c:pt idx="384">
                  <c:v>130.34635653324412</c:v>
                </c:pt>
                <c:pt idx="385">
                  <c:v>130.34635653324412</c:v>
                </c:pt>
                <c:pt idx="386">
                  <c:v>130.23576827961111</c:v>
                </c:pt>
                <c:pt idx="387">
                  <c:v>130.23576827961111</c:v>
                </c:pt>
                <c:pt idx="388">
                  <c:v>130.23576827961111</c:v>
                </c:pt>
                <c:pt idx="389">
                  <c:v>130.23576827961111</c:v>
                </c:pt>
                <c:pt idx="390">
                  <c:v>130.23576827961111</c:v>
                </c:pt>
                <c:pt idx="391">
                  <c:v>130.23576827961111</c:v>
                </c:pt>
                <c:pt idx="392">
                  <c:v>130.23576827961111</c:v>
                </c:pt>
                <c:pt idx="393">
                  <c:v>130.23576827961111</c:v>
                </c:pt>
                <c:pt idx="394">
                  <c:v>130.23576827961111</c:v>
                </c:pt>
                <c:pt idx="395">
                  <c:v>130.23576827961111</c:v>
                </c:pt>
                <c:pt idx="396">
                  <c:v>130.23576827961111</c:v>
                </c:pt>
                <c:pt idx="397">
                  <c:v>130.1251800259781</c:v>
                </c:pt>
                <c:pt idx="398">
                  <c:v>130.1251800259781</c:v>
                </c:pt>
                <c:pt idx="399">
                  <c:v>130.1251800259781</c:v>
                </c:pt>
                <c:pt idx="400">
                  <c:v>130.1251800259781</c:v>
                </c:pt>
                <c:pt idx="401">
                  <c:v>130.1251800259781</c:v>
                </c:pt>
                <c:pt idx="402">
                  <c:v>130.1251800259781</c:v>
                </c:pt>
                <c:pt idx="403">
                  <c:v>130.1251800259781</c:v>
                </c:pt>
                <c:pt idx="404">
                  <c:v>130.1251800259781</c:v>
                </c:pt>
                <c:pt idx="405">
                  <c:v>130.1251800259781</c:v>
                </c:pt>
                <c:pt idx="406">
                  <c:v>130.1251800259781</c:v>
                </c:pt>
                <c:pt idx="407">
                  <c:v>130.01459177234506</c:v>
                </c:pt>
                <c:pt idx="408">
                  <c:v>130.01459177234506</c:v>
                </c:pt>
                <c:pt idx="409">
                  <c:v>130.01459177234506</c:v>
                </c:pt>
                <c:pt idx="410">
                  <c:v>130.01459177234506</c:v>
                </c:pt>
                <c:pt idx="411">
                  <c:v>130.01459177234506</c:v>
                </c:pt>
                <c:pt idx="412">
                  <c:v>130.01459177234506</c:v>
                </c:pt>
                <c:pt idx="413">
                  <c:v>130.01459177234506</c:v>
                </c:pt>
                <c:pt idx="414">
                  <c:v>130.01459177234506</c:v>
                </c:pt>
                <c:pt idx="415">
                  <c:v>130.01459177234506</c:v>
                </c:pt>
                <c:pt idx="416">
                  <c:v>130.01459177234506</c:v>
                </c:pt>
                <c:pt idx="417">
                  <c:v>130.01459177234506</c:v>
                </c:pt>
                <c:pt idx="418">
                  <c:v>129.90400351871205</c:v>
                </c:pt>
                <c:pt idx="419">
                  <c:v>129.90400351871205</c:v>
                </c:pt>
                <c:pt idx="420">
                  <c:v>129.90400351871205</c:v>
                </c:pt>
                <c:pt idx="421">
                  <c:v>129.90400351871205</c:v>
                </c:pt>
                <c:pt idx="422">
                  <c:v>129.90400351871205</c:v>
                </c:pt>
                <c:pt idx="423">
                  <c:v>129.90400351871205</c:v>
                </c:pt>
                <c:pt idx="424">
                  <c:v>129.90400351871205</c:v>
                </c:pt>
                <c:pt idx="425">
                  <c:v>129.90400351871205</c:v>
                </c:pt>
                <c:pt idx="426">
                  <c:v>129.90400351871205</c:v>
                </c:pt>
                <c:pt idx="427">
                  <c:v>129.90400351871205</c:v>
                </c:pt>
                <c:pt idx="428">
                  <c:v>129.79341526507903</c:v>
                </c:pt>
                <c:pt idx="429">
                  <c:v>129.79341526507903</c:v>
                </c:pt>
                <c:pt idx="430">
                  <c:v>129.79341526507903</c:v>
                </c:pt>
                <c:pt idx="431">
                  <c:v>129.79341526507903</c:v>
                </c:pt>
                <c:pt idx="432">
                  <c:v>129.79341526507903</c:v>
                </c:pt>
                <c:pt idx="433">
                  <c:v>129.79341526507903</c:v>
                </c:pt>
                <c:pt idx="434">
                  <c:v>129.79341526507903</c:v>
                </c:pt>
                <c:pt idx="435">
                  <c:v>129.79341526507903</c:v>
                </c:pt>
                <c:pt idx="436">
                  <c:v>129.68282701144599</c:v>
                </c:pt>
                <c:pt idx="437">
                  <c:v>129.68282701144599</c:v>
                </c:pt>
                <c:pt idx="438">
                  <c:v>129.68282701144599</c:v>
                </c:pt>
                <c:pt idx="439">
                  <c:v>129.68282701144599</c:v>
                </c:pt>
                <c:pt idx="440">
                  <c:v>129.68282701144599</c:v>
                </c:pt>
                <c:pt idx="441">
                  <c:v>129.68282701144599</c:v>
                </c:pt>
                <c:pt idx="442">
                  <c:v>129.68282701144599</c:v>
                </c:pt>
                <c:pt idx="443">
                  <c:v>129.68282701144599</c:v>
                </c:pt>
                <c:pt idx="444">
                  <c:v>129.68282701144599</c:v>
                </c:pt>
                <c:pt idx="445">
                  <c:v>129.68282701144599</c:v>
                </c:pt>
                <c:pt idx="446">
                  <c:v>129.68282701144599</c:v>
                </c:pt>
                <c:pt idx="447">
                  <c:v>129.68282701144599</c:v>
                </c:pt>
                <c:pt idx="448">
                  <c:v>129.68282701144599</c:v>
                </c:pt>
                <c:pt idx="449">
                  <c:v>129.57223875781298</c:v>
                </c:pt>
                <c:pt idx="450">
                  <c:v>129.57223875781298</c:v>
                </c:pt>
                <c:pt idx="451">
                  <c:v>129.57223875781298</c:v>
                </c:pt>
                <c:pt idx="452">
                  <c:v>129.57223875781298</c:v>
                </c:pt>
                <c:pt idx="453">
                  <c:v>129.57223875781298</c:v>
                </c:pt>
                <c:pt idx="454">
                  <c:v>129.57223875781298</c:v>
                </c:pt>
                <c:pt idx="455">
                  <c:v>129.57223875781298</c:v>
                </c:pt>
                <c:pt idx="456">
                  <c:v>129.57223875781298</c:v>
                </c:pt>
                <c:pt idx="457">
                  <c:v>129.57223875781298</c:v>
                </c:pt>
                <c:pt idx="458">
                  <c:v>129.57223875781298</c:v>
                </c:pt>
                <c:pt idx="459">
                  <c:v>129.57223875781298</c:v>
                </c:pt>
                <c:pt idx="460">
                  <c:v>129.46165050417997</c:v>
                </c:pt>
                <c:pt idx="461">
                  <c:v>129.46165050417997</c:v>
                </c:pt>
                <c:pt idx="462">
                  <c:v>129.46165050417997</c:v>
                </c:pt>
                <c:pt idx="463">
                  <c:v>129.46165050417997</c:v>
                </c:pt>
                <c:pt idx="464">
                  <c:v>129.46165050417997</c:v>
                </c:pt>
                <c:pt idx="465">
                  <c:v>129.46165050417997</c:v>
                </c:pt>
                <c:pt idx="466">
                  <c:v>129.46165050417997</c:v>
                </c:pt>
                <c:pt idx="467">
                  <c:v>129.46165050417997</c:v>
                </c:pt>
                <c:pt idx="468">
                  <c:v>129.46165050417997</c:v>
                </c:pt>
                <c:pt idx="469">
                  <c:v>129.46165050417997</c:v>
                </c:pt>
                <c:pt idx="470">
                  <c:v>129.46165050417997</c:v>
                </c:pt>
                <c:pt idx="471">
                  <c:v>129.46165050417997</c:v>
                </c:pt>
                <c:pt idx="472">
                  <c:v>129.35106225054693</c:v>
                </c:pt>
                <c:pt idx="473">
                  <c:v>129.35106225054693</c:v>
                </c:pt>
                <c:pt idx="474">
                  <c:v>129.35106225054693</c:v>
                </c:pt>
                <c:pt idx="475">
                  <c:v>129.35106225054693</c:v>
                </c:pt>
                <c:pt idx="476">
                  <c:v>129.35106225054693</c:v>
                </c:pt>
                <c:pt idx="477">
                  <c:v>129.35106225054693</c:v>
                </c:pt>
                <c:pt idx="478">
                  <c:v>129.24047399691392</c:v>
                </c:pt>
                <c:pt idx="479">
                  <c:v>129.24047399691392</c:v>
                </c:pt>
                <c:pt idx="480">
                  <c:v>129.24047399691392</c:v>
                </c:pt>
                <c:pt idx="481">
                  <c:v>129.24047399691392</c:v>
                </c:pt>
                <c:pt idx="482">
                  <c:v>129.24047399691392</c:v>
                </c:pt>
                <c:pt idx="483">
                  <c:v>129.24047399691392</c:v>
                </c:pt>
                <c:pt idx="484">
                  <c:v>129.24047399691392</c:v>
                </c:pt>
                <c:pt idx="485">
                  <c:v>129.24047399691392</c:v>
                </c:pt>
                <c:pt idx="486">
                  <c:v>129.24047399691392</c:v>
                </c:pt>
                <c:pt idx="487">
                  <c:v>129.24047399691392</c:v>
                </c:pt>
                <c:pt idx="488">
                  <c:v>129.24047399691392</c:v>
                </c:pt>
                <c:pt idx="489">
                  <c:v>129.24047399691392</c:v>
                </c:pt>
                <c:pt idx="490">
                  <c:v>129.12988574328091</c:v>
                </c:pt>
                <c:pt idx="491">
                  <c:v>129.12988574328091</c:v>
                </c:pt>
                <c:pt idx="492">
                  <c:v>129.12988574328091</c:v>
                </c:pt>
                <c:pt idx="493">
                  <c:v>129.12988574328091</c:v>
                </c:pt>
                <c:pt idx="494">
                  <c:v>129.12988574328091</c:v>
                </c:pt>
                <c:pt idx="495">
                  <c:v>129.12988574328091</c:v>
                </c:pt>
                <c:pt idx="496">
                  <c:v>129.12988574328091</c:v>
                </c:pt>
                <c:pt idx="497">
                  <c:v>129.12988574328091</c:v>
                </c:pt>
                <c:pt idx="498">
                  <c:v>129.12988574328091</c:v>
                </c:pt>
                <c:pt idx="499">
                  <c:v>129.12988574328091</c:v>
                </c:pt>
                <c:pt idx="500">
                  <c:v>129.12988574328091</c:v>
                </c:pt>
                <c:pt idx="501">
                  <c:v>129.12988574328091</c:v>
                </c:pt>
                <c:pt idx="502">
                  <c:v>129.01929748964787</c:v>
                </c:pt>
                <c:pt idx="503">
                  <c:v>129.01929748964787</c:v>
                </c:pt>
                <c:pt idx="504">
                  <c:v>129.01929748964787</c:v>
                </c:pt>
                <c:pt idx="505">
                  <c:v>129.01929748964787</c:v>
                </c:pt>
                <c:pt idx="506">
                  <c:v>129.01929748964787</c:v>
                </c:pt>
                <c:pt idx="507">
                  <c:v>129.01929748964787</c:v>
                </c:pt>
                <c:pt idx="508">
                  <c:v>129.01929748964787</c:v>
                </c:pt>
                <c:pt idx="509">
                  <c:v>129.01929748964787</c:v>
                </c:pt>
                <c:pt idx="510">
                  <c:v>129.01929748964787</c:v>
                </c:pt>
                <c:pt idx="511">
                  <c:v>128.90870923601486</c:v>
                </c:pt>
                <c:pt idx="512">
                  <c:v>128.90870923601486</c:v>
                </c:pt>
                <c:pt idx="513">
                  <c:v>128.90870923601486</c:v>
                </c:pt>
                <c:pt idx="514">
                  <c:v>128.90870923601486</c:v>
                </c:pt>
                <c:pt idx="515">
                  <c:v>128.90870923601486</c:v>
                </c:pt>
                <c:pt idx="516">
                  <c:v>128.90870923601486</c:v>
                </c:pt>
                <c:pt idx="517">
                  <c:v>128.90870923601486</c:v>
                </c:pt>
                <c:pt idx="518">
                  <c:v>128.90870923601486</c:v>
                </c:pt>
                <c:pt idx="519">
                  <c:v>128.90870923601486</c:v>
                </c:pt>
                <c:pt idx="520">
                  <c:v>128.79812098238185</c:v>
                </c:pt>
                <c:pt idx="521">
                  <c:v>128.79812098238185</c:v>
                </c:pt>
                <c:pt idx="522">
                  <c:v>128.79812098238185</c:v>
                </c:pt>
                <c:pt idx="523">
                  <c:v>128.79812098238185</c:v>
                </c:pt>
                <c:pt idx="524">
                  <c:v>128.79812098238185</c:v>
                </c:pt>
                <c:pt idx="525">
                  <c:v>128.79812098238185</c:v>
                </c:pt>
                <c:pt idx="526">
                  <c:v>128.79812098238185</c:v>
                </c:pt>
                <c:pt idx="527">
                  <c:v>128.68753272874881</c:v>
                </c:pt>
                <c:pt idx="528">
                  <c:v>128.68753272874881</c:v>
                </c:pt>
                <c:pt idx="529">
                  <c:v>128.68753272874881</c:v>
                </c:pt>
                <c:pt idx="530">
                  <c:v>128.68753272874881</c:v>
                </c:pt>
                <c:pt idx="531">
                  <c:v>128.68753272874881</c:v>
                </c:pt>
                <c:pt idx="532">
                  <c:v>128.68753272874881</c:v>
                </c:pt>
                <c:pt idx="533">
                  <c:v>128.68753272874881</c:v>
                </c:pt>
                <c:pt idx="534">
                  <c:v>128.68753272874881</c:v>
                </c:pt>
                <c:pt idx="535">
                  <c:v>128.68753272874881</c:v>
                </c:pt>
                <c:pt idx="536">
                  <c:v>128.68753272874881</c:v>
                </c:pt>
                <c:pt idx="537">
                  <c:v>128.68753272874881</c:v>
                </c:pt>
                <c:pt idx="538">
                  <c:v>128.68753272874881</c:v>
                </c:pt>
                <c:pt idx="539">
                  <c:v>128.68753272874881</c:v>
                </c:pt>
                <c:pt idx="540">
                  <c:v>128.68753272874881</c:v>
                </c:pt>
                <c:pt idx="541">
                  <c:v>128.68753272874881</c:v>
                </c:pt>
                <c:pt idx="542">
                  <c:v>128.68753272874881</c:v>
                </c:pt>
                <c:pt idx="543">
                  <c:v>128.68753272874881</c:v>
                </c:pt>
                <c:pt idx="544">
                  <c:v>128.68753272874881</c:v>
                </c:pt>
                <c:pt idx="545">
                  <c:v>128.68753272874881</c:v>
                </c:pt>
                <c:pt idx="546">
                  <c:v>128.57694447511579</c:v>
                </c:pt>
                <c:pt idx="547">
                  <c:v>128.57694447511579</c:v>
                </c:pt>
                <c:pt idx="548">
                  <c:v>128.57694447511579</c:v>
                </c:pt>
                <c:pt idx="549">
                  <c:v>128.57694447511579</c:v>
                </c:pt>
                <c:pt idx="550">
                  <c:v>128.57694447511579</c:v>
                </c:pt>
                <c:pt idx="551">
                  <c:v>128.57694447511579</c:v>
                </c:pt>
                <c:pt idx="552">
                  <c:v>128.57694447511579</c:v>
                </c:pt>
                <c:pt idx="553">
                  <c:v>128.57694447511579</c:v>
                </c:pt>
                <c:pt idx="554">
                  <c:v>128.57694447511579</c:v>
                </c:pt>
                <c:pt idx="555">
                  <c:v>128.46635622148278</c:v>
                </c:pt>
                <c:pt idx="556">
                  <c:v>128.46635622148278</c:v>
                </c:pt>
                <c:pt idx="557">
                  <c:v>128.46635622148278</c:v>
                </c:pt>
                <c:pt idx="558">
                  <c:v>128.35576796784974</c:v>
                </c:pt>
                <c:pt idx="559">
                  <c:v>128.35576796784974</c:v>
                </c:pt>
                <c:pt idx="560">
                  <c:v>128.35576796784974</c:v>
                </c:pt>
                <c:pt idx="561">
                  <c:v>128.35576796784974</c:v>
                </c:pt>
                <c:pt idx="562">
                  <c:v>128.35576796784974</c:v>
                </c:pt>
                <c:pt idx="563">
                  <c:v>128.35576796784974</c:v>
                </c:pt>
                <c:pt idx="564">
                  <c:v>128.35576796784974</c:v>
                </c:pt>
                <c:pt idx="565">
                  <c:v>128.35576796784974</c:v>
                </c:pt>
                <c:pt idx="566">
                  <c:v>128.35576796784974</c:v>
                </c:pt>
                <c:pt idx="567">
                  <c:v>128.35576796784974</c:v>
                </c:pt>
                <c:pt idx="568">
                  <c:v>128.35576796784974</c:v>
                </c:pt>
                <c:pt idx="569">
                  <c:v>128.35576796784974</c:v>
                </c:pt>
                <c:pt idx="570">
                  <c:v>128.35576796784974</c:v>
                </c:pt>
                <c:pt idx="571">
                  <c:v>128.24517971421673</c:v>
                </c:pt>
                <c:pt idx="572">
                  <c:v>128.24517971421673</c:v>
                </c:pt>
                <c:pt idx="573">
                  <c:v>128.24517971421673</c:v>
                </c:pt>
                <c:pt idx="574">
                  <c:v>128.24517971421673</c:v>
                </c:pt>
                <c:pt idx="575">
                  <c:v>128.24517971421673</c:v>
                </c:pt>
                <c:pt idx="576">
                  <c:v>128.13459146058372</c:v>
                </c:pt>
                <c:pt idx="577">
                  <c:v>128.13459146058372</c:v>
                </c:pt>
                <c:pt idx="578">
                  <c:v>128.13459146058372</c:v>
                </c:pt>
                <c:pt idx="579">
                  <c:v>128.13459146058372</c:v>
                </c:pt>
                <c:pt idx="580">
                  <c:v>128.13459146058372</c:v>
                </c:pt>
                <c:pt idx="581">
                  <c:v>128.13459146058372</c:v>
                </c:pt>
                <c:pt idx="582">
                  <c:v>128.13459146058372</c:v>
                </c:pt>
                <c:pt idx="583">
                  <c:v>128.13459146058372</c:v>
                </c:pt>
                <c:pt idx="584">
                  <c:v>128.13459146058372</c:v>
                </c:pt>
                <c:pt idx="585">
                  <c:v>128.02400320695068</c:v>
                </c:pt>
                <c:pt idx="586">
                  <c:v>128.02400320695068</c:v>
                </c:pt>
                <c:pt idx="587">
                  <c:v>128.02400320695068</c:v>
                </c:pt>
                <c:pt idx="588">
                  <c:v>128.02400320695068</c:v>
                </c:pt>
                <c:pt idx="589">
                  <c:v>128.02400320695068</c:v>
                </c:pt>
                <c:pt idx="590">
                  <c:v>128.02400320695068</c:v>
                </c:pt>
                <c:pt idx="591">
                  <c:v>128.02400320695068</c:v>
                </c:pt>
                <c:pt idx="592">
                  <c:v>128.02400320695068</c:v>
                </c:pt>
                <c:pt idx="593">
                  <c:v>128.02400320695068</c:v>
                </c:pt>
                <c:pt idx="594">
                  <c:v>127.91341495331767</c:v>
                </c:pt>
                <c:pt idx="595">
                  <c:v>127.91341495331767</c:v>
                </c:pt>
                <c:pt idx="596">
                  <c:v>127.91341495331767</c:v>
                </c:pt>
                <c:pt idx="597">
                  <c:v>127.91341495331767</c:v>
                </c:pt>
                <c:pt idx="598">
                  <c:v>127.91341495331767</c:v>
                </c:pt>
                <c:pt idx="599">
                  <c:v>127.91341495331767</c:v>
                </c:pt>
                <c:pt idx="600">
                  <c:v>127.91341495331767</c:v>
                </c:pt>
                <c:pt idx="601">
                  <c:v>127.91341495331767</c:v>
                </c:pt>
                <c:pt idx="602">
                  <c:v>127.91341495331767</c:v>
                </c:pt>
                <c:pt idx="603">
                  <c:v>127.91341495331767</c:v>
                </c:pt>
                <c:pt idx="604">
                  <c:v>127.80282669968464</c:v>
                </c:pt>
                <c:pt idx="605">
                  <c:v>127.80282669968464</c:v>
                </c:pt>
                <c:pt idx="606">
                  <c:v>127.80282669968464</c:v>
                </c:pt>
                <c:pt idx="607">
                  <c:v>127.80282669968464</c:v>
                </c:pt>
                <c:pt idx="608">
                  <c:v>127.80282669968464</c:v>
                </c:pt>
                <c:pt idx="609">
                  <c:v>127.80282669968464</c:v>
                </c:pt>
                <c:pt idx="610">
                  <c:v>127.80282669968464</c:v>
                </c:pt>
                <c:pt idx="611">
                  <c:v>127.80282669968464</c:v>
                </c:pt>
                <c:pt idx="612">
                  <c:v>127.80282669968464</c:v>
                </c:pt>
                <c:pt idx="613">
                  <c:v>127.80282669968464</c:v>
                </c:pt>
                <c:pt idx="614">
                  <c:v>127.69223844605163</c:v>
                </c:pt>
                <c:pt idx="615">
                  <c:v>127.69223844605163</c:v>
                </c:pt>
                <c:pt idx="616">
                  <c:v>127.69223844605163</c:v>
                </c:pt>
                <c:pt idx="617">
                  <c:v>127.69223844605163</c:v>
                </c:pt>
                <c:pt idx="618">
                  <c:v>127.69223844605163</c:v>
                </c:pt>
                <c:pt idx="619">
                  <c:v>127.69223844605163</c:v>
                </c:pt>
                <c:pt idx="620">
                  <c:v>127.69223844605163</c:v>
                </c:pt>
                <c:pt idx="621">
                  <c:v>127.69223844605163</c:v>
                </c:pt>
                <c:pt idx="622">
                  <c:v>127.69223844605163</c:v>
                </c:pt>
                <c:pt idx="623">
                  <c:v>127.69223844605163</c:v>
                </c:pt>
                <c:pt idx="624">
                  <c:v>127.58165019241861</c:v>
                </c:pt>
                <c:pt idx="625">
                  <c:v>127.58165019241861</c:v>
                </c:pt>
                <c:pt idx="626">
                  <c:v>127.58165019241861</c:v>
                </c:pt>
                <c:pt idx="627">
                  <c:v>127.58165019241861</c:v>
                </c:pt>
                <c:pt idx="628">
                  <c:v>127.58165019241861</c:v>
                </c:pt>
                <c:pt idx="629">
                  <c:v>127.58165019241861</c:v>
                </c:pt>
                <c:pt idx="630">
                  <c:v>127.58165019241861</c:v>
                </c:pt>
                <c:pt idx="631">
                  <c:v>127.58165019241861</c:v>
                </c:pt>
                <c:pt idx="632">
                  <c:v>127.58165019241861</c:v>
                </c:pt>
                <c:pt idx="633">
                  <c:v>127.47106193878558</c:v>
                </c:pt>
                <c:pt idx="634">
                  <c:v>127.47106193878558</c:v>
                </c:pt>
                <c:pt idx="635">
                  <c:v>127.47106193878558</c:v>
                </c:pt>
                <c:pt idx="636">
                  <c:v>127.47106193878558</c:v>
                </c:pt>
                <c:pt idx="637">
                  <c:v>127.47106193878558</c:v>
                </c:pt>
                <c:pt idx="638">
                  <c:v>127.47106193878558</c:v>
                </c:pt>
                <c:pt idx="639">
                  <c:v>127.47106193878558</c:v>
                </c:pt>
                <c:pt idx="640">
                  <c:v>127.47106193878558</c:v>
                </c:pt>
                <c:pt idx="641">
                  <c:v>127.36047368515257</c:v>
                </c:pt>
                <c:pt idx="642">
                  <c:v>127.36047368515257</c:v>
                </c:pt>
                <c:pt idx="643">
                  <c:v>127.36047368515257</c:v>
                </c:pt>
                <c:pt idx="644">
                  <c:v>127.36047368515257</c:v>
                </c:pt>
                <c:pt idx="645">
                  <c:v>127.36047368515257</c:v>
                </c:pt>
                <c:pt idx="646">
                  <c:v>127.36047368515257</c:v>
                </c:pt>
                <c:pt idx="647">
                  <c:v>127.36047368515257</c:v>
                </c:pt>
                <c:pt idx="648">
                  <c:v>127.36047368515257</c:v>
                </c:pt>
                <c:pt idx="649">
                  <c:v>127.24988543151954</c:v>
                </c:pt>
                <c:pt idx="650">
                  <c:v>127.24988543151954</c:v>
                </c:pt>
                <c:pt idx="651">
                  <c:v>127.24988543151954</c:v>
                </c:pt>
                <c:pt idx="652">
                  <c:v>127.24988543151954</c:v>
                </c:pt>
                <c:pt idx="653">
                  <c:v>127.24988543151954</c:v>
                </c:pt>
                <c:pt idx="654">
                  <c:v>127.24988543151954</c:v>
                </c:pt>
                <c:pt idx="655">
                  <c:v>127.24988543151954</c:v>
                </c:pt>
                <c:pt idx="656">
                  <c:v>127.24988543151954</c:v>
                </c:pt>
                <c:pt idx="657">
                  <c:v>127.24988543151954</c:v>
                </c:pt>
                <c:pt idx="658">
                  <c:v>127.13929717788652</c:v>
                </c:pt>
                <c:pt idx="659">
                  <c:v>127.13929717788652</c:v>
                </c:pt>
                <c:pt idx="660">
                  <c:v>127.13929717788652</c:v>
                </c:pt>
                <c:pt idx="661">
                  <c:v>127.13929717788652</c:v>
                </c:pt>
                <c:pt idx="662">
                  <c:v>127.13929717788652</c:v>
                </c:pt>
                <c:pt idx="663">
                  <c:v>127.13929717788652</c:v>
                </c:pt>
                <c:pt idx="664">
                  <c:v>127.13929717788652</c:v>
                </c:pt>
                <c:pt idx="665">
                  <c:v>127.13929717788652</c:v>
                </c:pt>
                <c:pt idx="666">
                  <c:v>127.13929717788652</c:v>
                </c:pt>
                <c:pt idx="667">
                  <c:v>127.13929717788652</c:v>
                </c:pt>
                <c:pt idx="668">
                  <c:v>127.13929717788652</c:v>
                </c:pt>
                <c:pt idx="669">
                  <c:v>127.13929717788652</c:v>
                </c:pt>
                <c:pt idx="670">
                  <c:v>127.13929717788652</c:v>
                </c:pt>
                <c:pt idx="671">
                  <c:v>127.02870892425351</c:v>
                </c:pt>
                <c:pt idx="672">
                  <c:v>127.02870892425351</c:v>
                </c:pt>
                <c:pt idx="673">
                  <c:v>127.02870892425351</c:v>
                </c:pt>
                <c:pt idx="674">
                  <c:v>127.02870892425351</c:v>
                </c:pt>
                <c:pt idx="675">
                  <c:v>127.02870892425351</c:v>
                </c:pt>
                <c:pt idx="676">
                  <c:v>127.02870892425351</c:v>
                </c:pt>
                <c:pt idx="677">
                  <c:v>127.02870892425351</c:v>
                </c:pt>
                <c:pt idx="678">
                  <c:v>127.02870892425351</c:v>
                </c:pt>
                <c:pt idx="679">
                  <c:v>127.02870892425351</c:v>
                </c:pt>
                <c:pt idx="680">
                  <c:v>127.02870892425351</c:v>
                </c:pt>
                <c:pt idx="681">
                  <c:v>127.02870892425351</c:v>
                </c:pt>
                <c:pt idx="682">
                  <c:v>126.91812067062048</c:v>
                </c:pt>
                <c:pt idx="683">
                  <c:v>126.91812067062048</c:v>
                </c:pt>
                <c:pt idx="684">
                  <c:v>126.91812067062048</c:v>
                </c:pt>
                <c:pt idx="685">
                  <c:v>126.91812067062048</c:v>
                </c:pt>
                <c:pt idx="686">
                  <c:v>126.91812067062048</c:v>
                </c:pt>
                <c:pt idx="687">
                  <c:v>126.91812067062048</c:v>
                </c:pt>
                <c:pt idx="688">
                  <c:v>126.91812067062048</c:v>
                </c:pt>
                <c:pt idx="689">
                  <c:v>126.91812067062048</c:v>
                </c:pt>
                <c:pt idx="690">
                  <c:v>126.91812067062048</c:v>
                </c:pt>
                <c:pt idx="691">
                  <c:v>126.80753241698746</c:v>
                </c:pt>
                <c:pt idx="692">
                  <c:v>126.80753241698746</c:v>
                </c:pt>
                <c:pt idx="693">
                  <c:v>126.80753241698746</c:v>
                </c:pt>
                <c:pt idx="694">
                  <c:v>126.80753241698746</c:v>
                </c:pt>
                <c:pt idx="695">
                  <c:v>126.80753241698746</c:v>
                </c:pt>
                <c:pt idx="696">
                  <c:v>126.80753241698746</c:v>
                </c:pt>
                <c:pt idx="697">
                  <c:v>126.80753241698746</c:v>
                </c:pt>
                <c:pt idx="698">
                  <c:v>126.69694416335444</c:v>
                </c:pt>
                <c:pt idx="699">
                  <c:v>126.69694416335444</c:v>
                </c:pt>
                <c:pt idx="700">
                  <c:v>126.69694416335444</c:v>
                </c:pt>
                <c:pt idx="701">
                  <c:v>126.69694416335444</c:v>
                </c:pt>
                <c:pt idx="702">
                  <c:v>126.69694416335444</c:v>
                </c:pt>
                <c:pt idx="703">
                  <c:v>126.69694416335444</c:v>
                </c:pt>
                <c:pt idx="704">
                  <c:v>126.69694416335444</c:v>
                </c:pt>
                <c:pt idx="705">
                  <c:v>126.69694416335444</c:v>
                </c:pt>
                <c:pt idx="706">
                  <c:v>126.69694416335444</c:v>
                </c:pt>
                <c:pt idx="707">
                  <c:v>126.69694416335444</c:v>
                </c:pt>
                <c:pt idx="708">
                  <c:v>126.58635590972142</c:v>
                </c:pt>
                <c:pt idx="709">
                  <c:v>126.58635590972142</c:v>
                </c:pt>
                <c:pt idx="710">
                  <c:v>126.58635590972142</c:v>
                </c:pt>
                <c:pt idx="711">
                  <c:v>126.58635590972142</c:v>
                </c:pt>
                <c:pt idx="712">
                  <c:v>126.58635590972142</c:v>
                </c:pt>
                <c:pt idx="713">
                  <c:v>126.47576765608839</c:v>
                </c:pt>
                <c:pt idx="714">
                  <c:v>126.47576765608839</c:v>
                </c:pt>
                <c:pt idx="715">
                  <c:v>126.47576765608839</c:v>
                </c:pt>
                <c:pt idx="716">
                  <c:v>126.47576765608839</c:v>
                </c:pt>
                <c:pt idx="717">
                  <c:v>126.47576765608839</c:v>
                </c:pt>
                <c:pt idx="718">
                  <c:v>126.47576765608839</c:v>
                </c:pt>
                <c:pt idx="719">
                  <c:v>126.47576765608839</c:v>
                </c:pt>
                <c:pt idx="720">
                  <c:v>126.47576765608839</c:v>
                </c:pt>
                <c:pt idx="721">
                  <c:v>126.36517940245538</c:v>
                </c:pt>
                <c:pt idx="722">
                  <c:v>126.36517940245538</c:v>
                </c:pt>
                <c:pt idx="723">
                  <c:v>126.36517940245538</c:v>
                </c:pt>
                <c:pt idx="724">
                  <c:v>126.36517940245538</c:v>
                </c:pt>
                <c:pt idx="725">
                  <c:v>126.36517940245538</c:v>
                </c:pt>
                <c:pt idx="726">
                  <c:v>126.36517940245538</c:v>
                </c:pt>
                <c:pt idx="727">
                  <c:v>126.36517940245538</c:v>
                </c:pt>
                <c:pt idx="728">
                  <c:v>126.36517940245538</c:v>
                </c:pt>
                <c:pt idx="729">
                  <c:v>126.36517940245538</c:v>
                </c:pt>
                <c:pt idx="730">
                  <c:v>126.36517940245538</c:v>
                </c:pt>
                <c:pt idx="731">
                  <c:v>126.36517940245538</c:v>
                </c:pt>
                <c:pt idx="732">
                  <c:v>126.36517940245538</c:v>
                </c:pt>
                <c:pt idx="733">
                  <c:v>126.36517940245538</c:v>
                </c:pt>
                <c:pt idx="734">
                  <c:v>126.36517940245538</c:v>
                </c:pt>
                <c:pt idx="735">
                  <c:v>126.36517940245538</c:v>
                </c:pt>
                <c:pt idx="736">
                  <c:v>126.25459114882236</c:v>
                </c:pt>
                <c:pt idx="737">
                  <c:v>126.25459114882236</c:v>
                </c:pt>
                <c:pt idx="738">
                  <c:v>126.25459114882236</c:v>
                </c:pt>
                <c:pt idx="739">
                  <c:v>126.25459114882236</c:v>
                </c:pt>
                <c:pt idx="740">
                  <c:v>126.25459114882236</c:v>
                </c:pt>
                <c:pt idx="741">
                  <c:v>126.25459114882236</c:v>
                </c:pt>
                <c:pt idx="742">
                  <c:v>126.25459114882236</c:v>
                </c:pt>
                <c:pt idx="743">
                  <c:v>126.25459114882236</c:v>
                </c:pt>
                <c:pt idx="744">
                  <c:v>126.14400289518933</c:v>
                </c:pt>
                <c:pt idx="745">
                  <c:v>126.14400289518933</c:v>
                </c:pt>
                <c:pt idx="746">
                  <c:v>126.14400289518933</c:v>
                </c:pt>
                <c:pt idx="747">
                  <c:v>126.14400289518933</c:v>
                </c:pt>
                <c:pt idx="748">
                  <c:v>126.14400289518933</c:v>
                </c:pt>
                <c:pt idx="749">
                  <c:v>126.14400289518933</c:v>
                </c:pt>
                <c:pt idx="750">
                  <c:v>126.14400289518933</c:v>
                </c:pt>
                <c:pt idx="751">
                  <c:v>126.14400289518933</c:v>
                </c:pt>
                <c:pt idx="752">
                  <c:v>126.14400289518933</c:v>
                </c:pt>
                <c:pt idx="753">
                  <c:v>126.14400289518933</c:v>
                </c:pt>
                <c:pt idx="754">
                  <c:v>126.03341464155632</c:v>
                </c:pt>
                <c:pt idx="755">
                  <c:v>126.03341464155632</c:v>
                </c:pt>
                <c:pt idx="756">
                  <c:v>126.03341464155632</c:v>
                </c:pt>
                <c:pt idx="757">
                  <c:v>126.03341464155632</c:v>
                </c:pt>
                <c:pt idx="758">
                  <c:v>126.03341464155632</c:v>
                </c:pt>
                <c:pt idx="759">
                  <c:v>126.03341464155632</c:v>
                </c:pt>
                <c:pt idx="760">
                  <c:v>126.03341464155632</c:v>
                </c:pt>
                <c:pt idx="761">
                  <c:v>126.03341464155632</c:v>
                </c:pt>
                <c:pt idx="762">
                  <c:v>126.03341464155632</c:v>
                </c:pt>
                <c:pt idx="763">
                  <c:v>126.03341464155632</c:v>
                </c:pt>
                <c:pt idx="764">
                  <c:v>126.03341464155632</c:v>
                </c:pt>
                <c:pt idx="765">
                  <c:v>126.03341464155632</c:v>
                </c:pt>
                <c:pt idx="766">
                  <c:v>126.03341464155632</c:v>
                </c:pt>
                <c:pt idx="767">
                  <c:v>126.03341464155632</c:v>
                </c:pt>
                <c:pt idx="768">
                  <c:v>126.03341464155632</c:v>
                </c:pt>
                <c:pt idx="769">
                  <c:v>125.92282638792329</c:v>
                </c:pt>
                <c:pt idx="770">
                  <c:v>125.92282638792329</c:v>
                </c:pt>
                <c:pt idx="771">
                  <c:v>125.92282638792329</c:v>
                </c:pt>
                <c:pt idx="772">
                  <c:v>125.92282638792329</c:v>
                </c:pt>
                <c:pt idx="773">
                  <c:v>125.92282638792329</c:v>
                </c:pt>
                <c:pt idx="774">
                  <c:v>125.92282638792329</c:v>
                </c:pt>
                <c:pt idx="775">
                  <c:v>125.81223813429027</c:v>
                </c:pt>
                <c:pt idx="776">
                  <c:v>125.81223813429027</c:v>
                </c:pt>
                <c:pt idx="777">
                  <c:v>125.81223813429027</c:v>
                </c:pt>
                <c:pt idx="778">
                  <c:v>125.81223813429027</c:v>
                </c:pt>
                <c:pt idx="779">
                  <c:v>125.81223813429027</c:v>
                </c:pt>
                <c:pt idx="780">
                  <c:v>125.81223813429027</c:v>
                </c:pt>
                <c:pt idx="781">
                  <c:v>125.81223813429027</c:v>
                </c:pt>
                <c:pt idx="782">
                  <c:v>125.81223813429027</c:v>
                </c:pt>
                <c:pt idx="783">
                  <c:v>125.81223813429027</c:v>
                </c:pt>
                <c:pt idx="784">
                  <c:v>125.81223813429027</c:v>
                </c:pt>
                <c:pt idx="785">
                  <c:v>125.81223813429027</c:v>
                </c:pt>
                <c:pt idx="786">
                  <c:v>125.81223813429027</c:v>
                </c:pt>
                <c:pt idx="787">
                  <c:v>125.81223813429027</c:v>
                </c:pt>
                <c:pt idx="788">
                  <c:v>125.81223813429027</c:v>
                </c:pt>
                <c:pt idx="789">
                  <c:v>125.70164988065726</c:v>
                </c:pt>
                <c:pt idx="790">
                  <c:v>125.70164988065726</c:v>
                </c:pt>
                <c:pt idx="791">
                  <c:v>125.70164988065726</c:v>
                </c:pt>
                <c:pt idx="792">
                  <c:v>125.70164988065726</c:v>
                </c:pt>
                <c:pt idx="793">
                  <c:v>125.70164988065726</c:v>
                </c:pt>
                <c:pt idx="794">
                  <c:v>125.70164988065726</c:v>
                </c:pt>
                <c:pt idx="795">
                  <c:v>125.70164988065726</c:v>
                </c:pt>
                <c:pt idx="796">
                  <c:v>125.70164988065726</c:v>
                </c:pt>
                <c:pt idx="797">
                  <c:v>125.70164988065726</c:v>
                </c:pt>
                <c:pt idx="798">
                  <c:v>125.59106162702423</c:v>
                </c:pt>
                <c:pt idx="799">
                  <c:v>125.59106162702423</c:v>
                </c:pt>
                <c:pt idx="800">
                  <c:v>125.59106162702423</c:v>
                </c:pt>
                <c:pt idx="801">
                  <c:v>125.59106162702423</c:v>
                </c:pt>
                <c:pt idx="802">
                  <c:v>125.59106162702423</c:v>
                </c:pt>
                <c:pt idx="803">
                  <c:v>125.59106162702423</c:v>
                </c:pt>
                <c:pt idx="804">
                  <c:v>125.59106162702423</c:v>
                </c:pt>
                <c:pt idx="805">
                  <c:v>125.59106162702423</c:v>
                </c:pt>
                <c:pt idx="806">
                  <c:v>125.59106162702423</c:v>
                </c:pt>
                <c:pt idx="807">
                  <c:v>125.48047337339121</c:v>
                </c:pt>
                <c:pt idx="808">
                  <c:v>125.48047337339121</c:v>
                </c:pt>
                <c:pt idx="809">
                  <c:v>125.48047337339121</c:v>
                </c:pt>
                <c:pt idx="810">
                  <c:v>125.48047337339121</c:v>
                </c:pt>
                <c:pt idx="811">
                  <c:v>125.48047337339121</c:v>
                </c:pt>
                <c:pt idx="812">
                  <c:v>125.48047337339121</c:v>
                </c:pt>
                <c:pt idx="813">
                  <c:v>125.48047337339121</c:v>
                </c:pt>
                <c:pt idx="814">
                  <c:v>125.48047337339121</c:v>
                </c:pt>
                <c:pt idx="815">
                  <c:v>125.48047337339121</c:v>
                </c:pt>
                <c:pt idx="816">
                  <c:v>125.48047337339121</c:v>
                </c:pt>
                <c:pt idx="817">
                  <c:v>125.48047337339121</c:v>
                </c:pt>
                <c:pt idx="818">
                  <c:v>125.48047337339121</c:v>
                </c:pt>
                <c:pt idx="819">
                  <c:v>125.36988511975819</c:v>
                </c:pt>
                <c:pt idx="820">
                  <c:v>125.36988511975819</c:v>
                </c:pt>
                <c:pt idx="821">
                  <c:v>125.36988511975819</c:v>
                </c:pt>
                <c:pt idx="822">
                  <c:v>125.36988511975819</c:v>
                </c:pt>
                <c:pt idx="823">
                  <c:v>125.36988511975819</c:v>
                </c:pt>
                <c:pt idx="824">
                  <c:v>125.36988511975819</c:v>
                </c:pt>
                <c:pt idx="825">
                  <c:v>125.36988511975819</c:v>
                </c:pt>
                <c:pt idx="826">
                  <c:v>125.36988511975819</c:v>
                </c:pt>
                <c:pt idx="827">
                  <c:v>125.36988511975819</c:v>
                </c:pt>
                <c:pt idx="828">
                  <c:v>125.36988511975819</c:v>
                </c:pt>
                <c:pt idx="829">
                  <c:v>125.36988511975819</c:v>
                </c:pt>
                <c:pt idx="830">
                  <c:v>125.25929686612517</c:v>
                </c:pt>
                <c:pt idx="831">
                  <c:v>125.25929686612517</c:v>
                </c:pt>
                <c:pt idx="832">
                  <c:v>125.25929686612517</c:v>
                </c:pt>
                <c:pt idx="833">
                  <c:v>125.25929686612517</c:v>
                </c:pt>
                <c:pt idx="834">
                  <c:v>125.25929686612517</c:v>
                </c:pt>
                <c:pt idx="835">
                  <c:v>125.25929686612517</c:v>
                </c:pt>
                <c:pt idx="836">
                  <c:v>125.25929686612517</c:v>
                </c:pt>
                <c:pt idx="837">
                  <c:v>125.25929686612517</c:v>
                </c:pt>
                <c:pt idx="838">
                  <c:v>125.25929686612517</c:v>
                </c:pt>
                <c:pt idx="839">
                  <c:v>125.14870861249214</c:v>
                </c:pt>
                <c:pt idx="840">
                  <c:v>125.14870861249214</c:v>
                </c:pt>
                <c:pt idx="841">
                  <c:v>125.14870861249214</c:v>
                </c:pt>
                <c:pt idx="842">
                  <c:v>125.14870861249214</c:v>
                </c:pt>
                <c:pt idx="843">
                  <c:v>125.14870861249214</c:v>
                </c:pt>
                <c:pt idx="844">
                  <c:v>125.14870861249214</c:v>
                </c:pt>
                <c:pt idx="845">
                  <c:v>125.14870861249214</c:v>
                </c:pt>
                <c:pt idx="846">
                  <c:v>125.14870861249214</c:v>
                </c:pt>
                <c:pt idx="847">
                  <c:v>125.03812035885913</c:v>
                </c:pt>
                <c:pt idx="848">
                  <c:v>125.03812035885913</c:v>
                </c:pt>
                <c:pt idx="849">
                  <c:v>125.03812035885913</c:v>
                </c:pt>
                <c:pt idx="850">
                  <c:v>125.03812035885913</c:v>
                </c:pt>
                <c:pt idx="851">
                  <c:v>125.03812035885913</c:v>
                </c:pt>
                <c:pt idx="852">
                  <c:v>125.03812035885913</c:v>
                </c:pt>
                <c:pt idx="853">
                  <c:v>125.03812035885913</c:v>
                </c:pt>
                <c:pt idx="854">
                  <c:v>125.03812035885913</c:v>
                </c:pt>
                <c:pt idx="855">
                  <c:v>125.03812035885913</c:v>
                </c:pt>
                <c:pt idx="856">
                  <c:v>125.03812035885913</c:v>
                </c:pt>
                <c:pt idx="857">
                  <c:v>125.03812035885913</c:v>
                </c:pt>
                <c:pt idx="858">
                  <c:v>125.03812035885913</c:v>
                </c:pt>
                <c:pt idx="859">
                  <c:v>125.03812035885913</c:v>
                </c:pt>
                <c:pt idx="860">
                  <c:v>124.92753210522611</c:v>
                </c:pt>
                <c:pt idx="861">
                  <c:v>124.92753210522611</c:v>
                </c:pt>
                <c:pt idx="862">
                  <c:v>124.92753210522611</c:v>
                </c:pt>
                <c:pt idx="863">
                  <c:v>124.92753210522611</c:v>
                </c:pt>
                <c:pt idx="864">
                  <c:v>124.92753210522611</c:v>
                </c:pt>
                <c:pt idx="865">
                  <c:v>124.92753210522611</c:v>
                </c:pt>
                <c:pt idx="866">
                  <c:v>124.92753210522611</c:v>
                </c:pt>
                <c:pt idx="867">
                  <c:v>124.81694385159308</c:v>
                </c:pt>
                <c:pt idx="868">
                  <c:v>124.81694385159308</c:v>
                </c:pt>
                <c:pt idx="869">
                  <c:v>124.81694385159308</c:v>
                </c:pt>
                <c:pt idx="870">
                  <c:v>124.81694385159308</c:v>
                </c:pt>
                <c:pt idx="871">
                  <c:v>124.81694385159308</c:v>
                </c:pt>
                <c:pt idx="872">
                  <c:v>124.81694385159308</c:v>
                </c:pt>
                <c:pt idx="873">
                  <c:v>124.81694385159308</c:v>
                </c:pt>
                <c:pt idx="874">
                  <c:v>124.81694385159308</c:v>
                </c:pt>
                <c:pt idx="875">
                  <c:v>124.70635559796007</c:v>
                </c:pt>
                <c:pt idx="876">
                  <c:v>124.70635559796007</c:v>
                </c:pt>
                <c:pt idx="877">
                  <c:v>124.70635559796007</c:v>
                </c:pt>
                <c:pt idx="878">
                  <c:v>124.70635559796007</c:v>
                </c:pt>
                <c:pt idx="879">
                  <c:v>124.70635559796007</c:v>
                </c:pt>
                <c:pt idx="880">
                  <c:v>124.70635559796007</c:v>
                </c:pt>
                <c:pt idx="881">
                  <c:v>124.59576734432704</c:v>
                </c:pt>
                <c:pt idx="882">
                  <c:v>124.59576734432704</c:v>
                </c:pt>
                <c:pt idx="883">
                  <c:v>124.59576734432704</c:v>
                </c:pt>
                <c:pt idx="884">
                  <c:v>124.59576734432704</c:v>
                </c:pt>
                <c:pt idx="885">
                  <c:v>124.59576734432704</c:v>
                </c:pt>
                <c:pt idx="886">
                  <c:v>124.59576734432704</c:v>
                </c:pt>
                <c:pt idx="887">
                  <c:v>124.59576734432704</c:v>
                </c:pt>
                <c:pt idx="888">
                  <c:v>124.59576734432704</c:v>
                </c:pt>
                <c:pt idx="889">
                  <c:v>124.59576734432704</c:v>
                </c:pt>
                <c:pt idx="890">
                  <c:v>124.59576734432704</c:v>
                </c:pt>
                <c:pt idx="891">
                  <c:v>124.59576734432704</c:v>
                </c:pt>
                <c:pt idx="892">
                  <c:v>124.48517909069402</c:v>
                </c:pt>
                <c:pt idx="893">
                  <c:v>124.48517909069402</c:v>
                </c:pt>
                <c:pt idx="894">
                  <c:v>124.48517909069402</c:v>
                </c:pt>
                <c:pt idx="895">
                  <c:v>124.48517909069402</c:v>
                </c:pt>
                <c:pt idx="896">
                  <c:v>124.48517909069402</c:v>
                </c:pt>
                <c:pt idx="897">
                  <c:v>124.48517909069402</c:v>
                </c:pt>
                <c:pt idx="898">
                  <c:v>124.48517909069402</c:v>
                </c:pt>
                <c:pt idx="899">
                  <c:v>124.48517909069402</c:v>
                </c:pt>
                <c:pt idx="900">
                  <c:v>124.48517909069402</c:v>
                </c:pt>
                <c:pt idx="901">
                  <c:v>124.48517909069402</c:v>
                </c:pt>
                <c:pt idx="902">
                  <c:v>124.48517909069402</c:v>
                </c:pt>
                <c:pt idx="903">
                  <c:v>124.48517909069402</c:v>
                </c:pt>
                <c:pt idx="904">
                  <c:v>124.48517909069402</c:v>
                </c:pt>
                <c:pt idx="905">
                  <c:v>124.48517909069402</c:v>
                </c:pt>
                <c:pt idx="906">
                  <c:v>124.37459083706101</c:v>
                </c:pt>
                <c:pt idx="907">
                  <c:v>124.37459083706101</c:v>
                </c:pt>
                <c:pt idx="908">
                  <c:v>124.37459083706101</c:v>
                </c:pt>
                <c:pt idx="909">
                  <c:v>124.37459083706101</c:v>
                </c:pt>
                <c:pt idx="910">
                  <c:v>124.37459083706101</c:v>
                </c:pt>
                <c:pt idx="911">
                  <c:v>124.37459083706101</c:v>
                </c:pt>
                <c:pt idx="912">
                  <c:v>124.37459083706101</c:v>
                </c:pt>
                <c:pt idx="913">
                  <c:v>124.37459083706101</c:v>
                </c:pt>
                <c:pt idx="914">
                  <c:v>124.37459083706101</c:v>
                </c:pt>
                <c:pt idx="915">
                  <c:v>124.37459083706101</c:v>
                </c:pt>
                <c:pt idx="916">
                  <c:v>124.37459083706101</c:v>
                </c:pt>
                <c:pt idx="917">
                  <c:v>124.26400258342798</c:v>
                </c:pt>
                <c:pt idx="918">
                  <c:v>124.26400258342798</c:v>
                </c:pt>
                <c:pt idx="919">
                  <c:v>124.26400258342798</c:v>
                </c:pt>
                <c:pt idx="920">
                  <c:v>124.26400258342798</c:v>
                </c:pt>
                <c:pt idx="921">
                  <c:v>124.26400258342798</c:v>
                </c:pt>
                <c:pt idx="922">
                  <c:v>124.26400258342798</c:v>
                </c:pt>
                <c:pt idx="923">
                  <c:v>124.26400258342798</c:v>
                </c:pt>
                <c:pt idx="924">
                  <c:v>124.26400258342798</c:v>
                </c:pt>
                <c:pt idx="925">
                  <c:v>124.26400258342798</c:v>
                </c:pt>
                <c:pt idx="926">
                  <c:v>124.26400258342798</c:v>
                </c:pt>
                <c:pt idx="927">
                  <c:v>124.26400258342798</c:v>
                </c:pt>
                <c:pt idx="928">
                  <c:v>124.26400258342798</c:v>
                </c:pt>
                <c:pt idx="929">
                  <c:v>124.15341432979496</c:v>
                </c:pt>
                <c:pt idx="930">
                  <c:v>124.15341432979496</c:v>
                </c:pt>
                <c:pt idx="931">
                  <c:v>124.15341432979496</c:v>
                </c:pt>
                <c:pt idx="932">
                  <c:v>124.15341432979496</c:v>
                </c:pt>
                <c:pt idx="933">
                  <c:v>124.15341432979496</c:v>
                </c:pt>
                <c:pt idx="934">
                  <c:v>124.15341432979496</c:v>
                </c:pt>
                <c:pt idx="935">
                  <c:v>124.15341432979496</c:v>
                </c:pt>
                <c:pt idx="936">
                  <c:v>124.15341432979496</c:v>
                </c:pt>
                <c:pt idx="937">
                  <c:v>124.15341432979496</c:v>
                </c:pt>
                <c:pt idx="938">
                  <c:v>124.15341432979496</c:v>
                </c:pt>
                <c:pt idx="939">
                  <c:v>124.15341432979496</c:v>
                </c:pt>
                <c:pt idx="940">
                  <c:v>124.15341432979496</c:v>
                </c:pt>
                <c:pt idx="941">
                  <c:v>124.04282607616194</c:v>
                </c:pt>
                <c:pt idx="942">
                  <c:v>124.04282607616194</c:v>
                </c:pt>
                <c:pt idx="943">
                  <c:v>124.04282607616194</c:v>
                </c:pt>
                <c:pt idx="944">
                  <c:v>124.04282607616194</c:v>
                </c:pt>
                <c:pt idx="945">
                  <c:v>124.04282607616194</c:v>
                </c:pt>
                <c:pt idx="946">
                  <c:v>124.04282607616194</c:v>
                </c:pt>
                <c:pt idx="947">
                  <c:v>124.04282607616194</c:v>
                </c:pt>
                <c:pt idx="948">
                  <c:v>124.04282607616194</c:v>
                </c:pt>
                <c:pt idx="949">
                  <c:v>123.93223782252892</c:v>
                </c:pt>
                <c:pt idx="950">
                  <c:v>123.93223782252892</c:v>
                </c:pt>
                <c:pt idx="951">
                  <c:v>123.93223782252892</c:v>
                </c:pt>
                <c:pt idx="952">
                  <c:v>123.93223782252892</c:v>
                </c:pt>
                <c:pt idx="953">
                  <c:v>123.82164956889589</c:v>
                </c:pt>
                <c:pt idx="954">
                  <c:v>123.82164956889589</c:v>
                </c:pt>
                <c:pt idx="955">
                  <c:v>123.82164956889589</c:v>
                </c:pt>
                <c:pt idx="956">
                  <c:v>123.82164956889589</c:v>
                </c:pt>
                <c:pt idx="957">
                  <c:v>123.82164956889589</c:v>
                </c:pt>
                <c:pt idx="958">
                  <c:v>123.82164956889589</c:v>
                </c:pt>
                <c:pt idx="959">
                  <c:v>123.82164956889589</c:v>
                </c:pt>
                <c:pt idx="960">
                  <c:v>123.82164956889589</c:v>
                </c:pt>
                <c:pt idx="961">
                  <c:v>123.82164956889589</c:v>
                </c:pt>
                <c:pt idx="962">
                  <c:v>123.71106131526288</c:v>
                </c:pt>
                <c:pt idx="963">
                  <c:v>123.71106131526288</c:v>
                </c:pt>
                <c:pt idx="964">
                  <c:v>123.71106131526288</c:v>
                </c:pt>
                <c:pt idx="965">
                  <c:v>123.71106131526288</c:v>
                </c:pt>
                <c:pt idx="966">
                  <c:v>123.71106131526288</c:v>
                </c:pt>
                <c:pt idx="967">
                  <c:v>123.71106131526288</c:v>
                </c:pt>
                <c:pt idx="968">
                  <c:v>123.71106131526288</c:v>
                </c:pt>
                <c:pt idx="969">
                  <c:v>123.71106131526288</c:v>
                </c:pt>
                <c:pt idx="970">
                  <c:v>123.71106131526288</c:v>
                </c:pt>
                <c:pt idx="971">
                  <c:v>123.71106131526288</c:v>
                </c:pt>
                <c:pt idx="972">
                  <c:v>123.71106131526288</c:v>
                </c:pt>
                <c:pt idx="973">
                  <c:v>123.71106131526288</c:v>
                </c:pt>
                <c:pt idx="974">
                  <c:v>123.71106131526288</c:v>
                </c:pt>
                <c:pt idx="975">
                  <c:v>123.60047306162986</c:v>
                </c:pt>
                <c:pt idx="976">
                  <c:v>123.60047306162986</c:v>
                </c:pt>
                <c:pt idx="977">
                  <c:v>123.60047306162986</c:v>
                </c:pt>
                <c:pt idx="978">
                  <c:v>123.60047306162986</c:v>
                </c:pt>
                <c:pt idx="979">
                  <c:v>123.60047306162986</c:v>
                </c:pt>
                <c:pt idx="980">
                  <c:v>123.60047306162986</c:v>
                </c:pt>
                <c:pt idx="981">
                  <c:v>123.60047306162986</c:v>
                </c:pt>
                <c:pt idx="982">
                  <c:v>123.60047306162986</c:v>
                </c:pt>
                <c:pt idx="983">
                  <c:v>123.60047306162986</c:v>
                </c:pt>
                <c:pt idx="984">
                  <c:v>123.60047306162986</c:v>
                </c:pt>
                <c:pt idx="985">
                  <c:v>123.48988480799683</c:v>
                </c:pt>
                <c:pt idx="986">
                  <c:v>123.48988480799683</c:v>
                </c:pt>
                <c:pt idx="987">
                  <c:v>123.48988480799683</c:v>
                </c:pt>
                <c:pt idx="988">
                  <c:v>123.48988480799683</c:v>
                </c:pt>
                <c:pt idx="989">
                  <c:v>123.48988480799683</c:v>
                </c:pt>
                <c:pt idx="990">
                  <c:v>123.48988480799683</c:v>
                </c:pt>
                <c:pt idx="991">
                  <c:v>123.48988480799683</c:v>
                </c:pt>
                <c:pt idx="992">
                  <c:v>123.37929655436382</c:v>
                </c:pt>
                <c:pt idx="993">
                  <c:v>123.37929655436382</c:v>
                </c:pt>
                <c:pt idx="994">
                  <c:v>123.37929655436382</c:v>
                </c:pt>
                <c:pt idx="995">
                  <c:v>123.37929655436382</c:v>
                </c:pt>
                <c:pt idx="996">
                  <c:v>123.37929655436382</c:v>
                </c:pt>
                <c:pt idx="997">
                  <c:v>123.37929655436382</c:v>
                </c:pt>
                <c:pt idx="998">
                  <c:v>123.37929655436382</c:v>
                </c:pt>
                <c:pt idx="999">
                  <c:v>123.37929655436382</c:v>
                </c:pt>
                <c:pt idx="1000">
                  <c:v>123.37929655436382</c:v>
                </c:pt>
                <c:pt idx="1001">
                  <c:v>123.26870830073079</c:v>
                </c:pt>
                <c:pt idx="1002">
                  <c:v>123.26870830073079</c:v>
                </c:pt>
                <c:pt idx="1003">
                  <c:v>123.26870830073079</c:v>
                </c:pt>
                <c:pt idx="1004">
                  <c:v>123.26870830073079</c:v>
                </c:pt>
                <c:pt idx="1005">
                  <c:v>123.26870830073079</c:v>
                </c:pt>
                <c:pt idx="1006">
                  <c:v>123.26870830073079</c:v>
                </c:pt>
                <c:pt idx="1007">
                  <c:v>123.26870830073079</c:v>
                </c:pt>
                <c:pt idx="1008">
                  <c:v>123.26870830073079</c:v>
                </c:pt>
                <c:pt idx="1009">
                  <c:v>123.26870830073079</c:v>
                </c:pt>
                <c:pt idx="1010">
                  <c:v>123.26870830073079</c:v>
                </c:pt>
                <c:pt idx="1011">
                  <c:v>123.15812004709777</c:v>
                </c:pt>
                <c:pt idx="1012">
                  <c:v>123.15812004709777</c:v>
                </c:pt>
                <c:pt idx="1013">
                  <c:v>123.15812004709777</c:v>
                </c:pt>
                <c:pt idx="1014">
                  <c:v>123.15812004709777</c:v>
                </c:pt>
                <c:pt idx="1015">
                  <c:v>123.15812004709777</c:v>
                </c:pt>
                <c:pt idx="1016">
                  <c:v>123.15812004709777</c:v>
                </c:pt>
                <c:pt idx="1017">
                  <c:v>123.15812004709777</c:v>
                </c:pt>
                <c:pt idx="1018">
                  <c:v>123.15812004709777</c:v>
                </c:pt>
                <c:pt idx="1019">
                  <c:v>123.15812004709777</c:v>
                </c:pt>
                <c:pt idx="1020">
                  <c:v>123.15812004709777</c:v>
                </c:pt>
                <c:pt idx="1021">
                  <c:v>123.15812004709777</c:v>
                </c:pt>
                <c:pt idx="1022">
                  <c:v>123.15812004709777</c:v>
                </c:pt>
                <c:pt idx="1023">
                  <c:v>123.15812004709777</c:v>
                </c:pt>
                <c:pt idx="1024">
                  <c:v>123.15812004709777</c:v>
                </c:pt>
                <c:pt idx="1025">
                  <c:v>123.15812004709777</c:v>
                </c:pt>
                <c:pt idx="1026">
                  <c:v>123.04753179346476</c:v>
                </c:pt>
                <c:pt idx="1027">
                  <c:v>123.04753179346476</c:v>
                </c:pt>
                <c:pt idx="1028">
                  <c:v>123.04753179346476</c:v>
                </c:pt>
                <c:pt idx="1029">
                  <c:v>123.04753179346476</c:v>
                </c:pt>
                <c:pt idx="1030">
                  <c:v>123.04753179346476</c:v>
                </c:pt>
                <c:pt idx="1031">
                  <c:v>123.04753179346476</c:v>
                </c:pt>
                <c:pt idx="1032">
                  <c:v>123.04753179346476</c:v>
                </c:pt>
                <c:pt idx="1033">
                  <c:v>123.04753179346476</c:v>
                </c:pt>
                <c:pt idx="1034">
                  <c:v>123.04753179346476</c:v>
                </c:pt>
                <c:pt idx="1035">
                  <c:v>123.04753179346476</c:v>
                </c:pt>
                <c:pt idx="1036">
                  <c:v>122.93694353983173</c:v>
                </c:pt>
                <c:pt idx="1037">
                  <c:v>122.93694353983173</c:v>
                </c:pt>
                <c:pt idx="1038">
                  <c:v>122.93694353983173</c:v>
                </c:pt>
                <c:pt idx="1039">
                  <c:v>122.93694353983173</c:v>
                </c:pt>
                <c:pt idx="1040">
                  <c:v>122.93694353983173</c:v>
                </c:pt>
                <c:pt idx="1041">
                  <c:v>122.93694353983173</c:v>
                </c:pt>
                <c:pt idx="1042">
                  <c:v>122.93694353983173</c:v>
                </c:pt>
                <c:pt idx="1043">
                  <c:v>122.93694353983173</c:v>
                </c:pt>
                <c:pt idx="1044">
                  <c:v>122.93694353983173</c:v>
                </c:pt>
                <c:pt idx="1045">
                  <c:v>122.93694353983173</c:v>
                </c:pt>
                <c:pt idx="1046">
                  <c:v>122.93694353983173</c:v>
                </c:pt>
                <c:pt idx="1047">
                  <c:v>122.93694353983173</c:v>
                </c:pt>
                <c:pt idx="1048">
                  <c:v>122.93694353983173</c:v>
                </c:pt>
                <c:pt idx="1049">
                  <c:v>122.82635528619871</c:v>
                </c:pt>
                <c:pt idx="1050">
                  <c:v>122.82635528619871</c:v>
                </c:pt>
                <c:pt idx="1051">
                  <c:v>122.82635528619871</c:v>
                </c:pt>
                <c:pt idx="1052">
                  <c:v>122.82635528619871</c:v>
                </c:pt>
                <c:pt idx="1053">
                  <c:v>122.82635528619871</c:v>
                </c:pt>
                <c:pt idx="1054">
                  <c:v>122.82635528619871</c:v>
                </c:pt>
                <c:pt idx="1055">
                  <c:v>122.82635528619871</c:v>
                </c:pt>
                <c:pt idx="1056">
                  <c:v>122.82635528619871</c:v>
                </c:pt>
                <c:pt idx="1057">
                  <c:v>122.82635528619871</c:v>
                </c:pt>
                <c:pt idx="1058">
                  <c:v>122.71576703256569</c:v>
                </c:pt>
                <c:pt idx="1059">
                  <c:v>122.71576703256569</c:v>
                </c:pt>
                <c:pt idx="1060">
                  <c:v>122.71576703256569</c:v>
                </c:pt>
                <c:pt idx="1061">
                  <c:v>122.71576703256569</c:v>
                </c:pt>
                <c:pt idx="1062">
                  <c:v>122.60517877893267</c:v>
                </c:pt>
                <c:pt idx="1063">
                  <c:v>122.60517877893267</c:v>
                </c:pt>
                <c:pt idx="1064">
                  <c:v>122.60517877893267</c:v>
                </c:pt>
                <c:pt idx="1065">
                  <c:v>122.60517877893267</c:v>
                </c:pt>
                <c:pt idx="1066">
                  <c:v>122.60517877893267</c:v>
                </c:pt>
                <c:pt idx="1067">
                  <c:v>122.60517877893267</c:v>
                </c:pt>
                <c:pt idx="1068">
                  <c:v>122.60517877893267</c:v>
                </c:pt>
                <c:pt idx="1069">
                  <c:v>122.60517877893267</c:v>
                </c:pt>
                <c:pt idx="1070">
                  <c:v>122.49459052529964</c:v>
                </c:pt>
                <c:pt idx="1071">
                  <c:v>122.49459052529964</c:v>
                </c:pt>
                <c:pt idx="1072">
                  <c:v>122.49459052529964</c:v>
                </c:pt>
                <c:pt idx="1073">
                  <c:v>122.49459052529964</c:v>
                </c:pt>
                <c:pt idx="1074">
                  <c:v>122.49459052529964</c:v>
                </c:pt>
                <c:pt idx="1075">
                  <c:v>122.49459052529964</c:v>
                </c:pt>
                <c:pt idx="1076">
                  <c:v>122.49459052529964</c:v>
                </c:pt>
                <c:pt idx="1077">
                  <c:v>122.38400227166663</c:v>
                </c:pt>
                <c:pt idx="1078">
                  <c:v>122.38400227166663</c:v>
                </c:pt>
                <c:pt idx="1079">
                  <c:v>122.38400227166663</c:v>
                </c:pt>
                <c:pt idx="1080">
                  <c:v>122.38400227166663</c:v>
                </c:pt>
                <c:pt idx="1081">
                  <c:v>122.38400227166663</c:v>
                </c:pt>
                <c:pt idx="1082">
                  <c:v>122.38400227166663</c:v>
                </c:pt>
                <c:pt idx="1083">
                  <c:v>122.38400227166663</c:v>
                </c:pt>
                <c:pt idx="1084">
                  <c:v>122.38400227166663</c:v>
                </c:pt>
                <c:pt idx="1085">
                  <c:v>122.27341401803361</c:v>
                </c:pt>
                <c:pt idx="1086">
                  <c:v>122.27341401803361</c:v>
                </c:pt>
                <c:pt idx="1087">
                  <c:v>122.27341401803361</c:v>
                </c:pt>
                <c:pt idx="1088">
                  <c:v>122.27341401803361</c:v>
                </c:pt>
                <c:pt idx="1089">
                  <c:v>122.27341401803361</c:v>
                </c:pt>
                <c:pt idx="1090">
                  <c:v>122.27341401803361</c:v>
                </c:pt>
                <c:pt idx="1091">
                  <c:v>122.27341401803361</c:v>
                </c:pt>
                <c:pt idx="1092">
                  <c:v>122.27341401803361</c:v>
                </c:pt>
                <c:pt idx="1093">
                  <c:v>122.27341401803361</c:v>
                </c:pt>
                <c:pt idx="1094">
                  <c:v>122.27341401803361</c:v>
                </c:pt>
                <c:pt idx="1095">
                  <c:v>122.27341401803361</c:v>
                </c:pt>
                <c:pt idx="1096">
                  <c:v>122.27341401803361</c:v>
                </c:pt>
                <c:pt idx="1097">
                  <c:v>122.27341401803361</c:v>
                </c:pt>
                <c:pt idx="1098">
                  <c:v>122.27341401803361</c:v>
                </c:pt>
                <c:pt idx="1099">
                  <c:v>122.27341401803361</c:v>
                </c:pt>
                <c:pt idx="1100">
                  <c:v>122.27341401803361</c:v>
                </c:pt>
                <c:pt idx="1101">
                  <c:v>122.16282576440058</c:v>
                </c:pt>
                <c:pt idx="1102">
                  <c:v>122.16282576440058</c:v>
                </c:pt>
                <c:pt idx="1103">
                  <c:v>122.16282576440058</c:v>
                </c:pt>
                <c:pt idx="1104">
                  <c:v>122.16282576440058</c:v>
                </c:pt>
                <c:pt idx="1105">
                  <c:v>122.16282576440058</c:v>
                </c:pt>
                <c:pt idx="1106">
                  <c:v>122.16282576440058</c:v>
                </c:pt>
                <c:pt idx="1107">
                  <c:v>122.16282576440058</c:v>
                </c:pt>
                <c:pt idx="1108">
                  <c:v>122.16282576440058</c:v>
                </c:pt>
                <c:pt idx="1109">
                  <c:v>122.16282576440058</c:v>
                </c:pt>
                <c:pt idx="1110">
                  <c:v>122.16282576440058</c:v>
                </c:pt>
                <c:pt idx="1111">
                  <c:v>122.16282576440058</c:v>
                </c:pt>
                <c:pt idx="1112">
                  <c:v>122.16282576440058</c:v>
                </c:pt>
                <c:pt idx="1113">
                  <c:v>122.05223751076757</c:v>
                </c:pt>
                <c:pt idx="1114">
                  <c:v>122.05223751076757</c:v>
                </c:pt>
                <c:pt idx="1115">
                  <c:v>122.05223751076757</c:v>
                </c:pt>
                <c:pt idx="1116">
                  <c:v>122.05223751076757</c:v>
                </c:pt>
                <c:pt idx="1117">
                  <c:v>122.05223751076757</c:v>
                </c:pt>
                <c:pt idx="1118">
                  <c:v>122.05223751076757</c:v>
                </c:pt>
                <c:pt idx="1119">
                  <c:v>122.05223751076757</c:v>
                </c:pt>
                <c:pt idx="1120">
                  <c:v>122.05223751076757</c:v>
                </c:pt>
                <c:pt idx="1121">
                  <c:v>122.05223751076757</c:v>
                </c:pt>
                <c:pt idx="1122">
                  <c:v>122.05223751076757</c:v>
                </c:pt>
                <c:pt idx="1123">
                  <c:v>121.94164925713454</c:v>
                </c:pt>
                <c:pt idx="1124">
                  <c:v>121.94164925713454</c:v>
                </c:pt>
                <c:pt idx="1125">
                  <c:v>121.94164925713454</c:v>
                </c:pt>
                <c:pt idx="1126">
                  <c:v>121.94164925713454</c:v>
                </c:pt>
                <c:pt idx="1127">
                  <c:v>121.94164925713454</c:v>
                </c:pt>
                <c:pt idx="1128">
                  <c:v>121.94164925713454</c:v>
                </c:pt>
                <c:pt idx="1129">
                  <c:v>121.94164925713454</c:v>
                </c:pt>
                <c:pt idx="1130">
                  <c:v>121.94164925713454</c:v>
                </c:pt>
                <c:pt idx="1131">
                  <c:v>121.83106100350152</c:v>
                </c:pt>
                <c:pt idx="1132">
                  <c:v>121.83106100350152</c:v>
                </c:pt>
                <c:pt idx="1133">
                  <c:v>121.83106100350152</c:v>
                </c:pt>
                <c:pt idx="1134">
                  <c:v>121.83106100350152</c:v>
                </c:pt>
                <c:pt idx="1135">
                  <c:v>121.83106100350152</c:v>
                </c:pt>
                <c:pt idx="1136">
                  <c:v>121.83106100350152</c:v>
                </c:pt>
                <c:pt idx="1137">
                  <c:v>121.83106100350152</c:v>
                </c:pt>
                <c:pt idx="1138">
                  <c:v>121.83106100350152</c:v>
                </c:pt>
                <c:pt idx="1139">
                  <c:v>121.83106100350152</c:v>
                </c:pt>
                <c:pt idx="1140">
                  <c:v>121.83106100350152</c:v>
                </c:pt>
                <c:pt idx="1141">
                  <c:v>121.83106100350152</c:v>
                </c:pt>
                <c:pt idx="1142">
                  <c:v>121.83106100350152</c:v>
                </c:pt>
                <c:pt idx="1143">
                  <c:v>121.72047274986851</c:v>
                </c:pt>
                <c:pt idx="1144">
                  <c:v>121.72047274986851</c:v>
                </c:pt>
                <c:pt idx="1145">
                  <c:v>121.72047274986851</c:v>
                </c:pt>
                <c:pt idx="1146">
                  <c:v>121.72047274986851</c:v>
                </c:pt>
                <c:pt idx="1147">
                  <c:v>121.72047274986851</c:v>
                </c:pt>
                <c:pt idx="1148">
                  <c:v>121.72047274986851</c:v>
                </c:pt>
                <c:pt idx="1149">
                  <c:v>121.72047274986851</c:v>
                </c:pt>
                <c:pt idx="1150">
                  <c:v>121.60988449623548</c:v>
                </c:pt>
                <c:pt idx="1151">
                  <c:v>121.60988449623548</c:v>
                </c:pt>
                <c:pt idx="1152">
                  <c:v>121.60988449623548</c:v>
                </c:pt>
                <c:pt idx="1153">
                  <c:v>121.60988449623548</c:v>
                </c:pt>
                <c:pt idx="1154">
                  <c:v>121.60988449623548</c:v>
                </c:pt>
                <c:pt idx="1155">
                  <c:v>121.60988449623548</c:v>
                </c:pt>
                <c:pt idx="1156">
                  <c:v>121.60988449623548</c:v>
                </c:pt>
                <c:pt idx="1157">
                  <c:v>121.60988449623548</c:v>
                </c:pt>
                <c:pt idx="1158">
                  <c:v>121.60988449623548</c:v>
                </c:pt>
                <c:pt idx="1159">
                  <c:v>121.49929624260245</c:v>
                </c:pt>
                <c:pt idx="1160">
                  <c:v>121.49929624260245</c:v>
                </c:pt>
                <c:pt idx="1161">
                  <c:v>121.49929624260245</c:v>
                </c:pt>
                <c:pt idx="1162">
                  <c:v>121.49929624260245</c:v>
                </c:pt>
                <c:pt idx="1163">
                  <c:v>121.49929624260245</c:v>
                </c:pt>
                <c:pt idx="1164">
                  <c:v>121.49929624260245</c:v>
                </c:pt>
                <c:pt idx="1165">
                  <c:v>121.49929624260245</c:v>
                </c:pt>
                <c:pt idx="1166">
                  <c:v>121.49929624260245</c:v>
                </c:pt>
                <c:pt idx="1167">
                  <c:v>121.38870798896944</c:v>
                </c:pt>
                <c:pt idx="1168">
                  <c:v>121.38870798896944</c:v>
                </c:pt>
                <c:pt idx="1169">
                  <c:v>121.38870798896944</c:v>
                </c:pt>
                <c:pt idx="1170">
                  <c:v>121.38870798896944</c:v>
                </c:pt>
                <c:pt idx="1171">
                  <c:v>121.38870798896944</c:v>
                </c:pt>
                <c:pt idx="1172">
                  <c:v>121.38870798896944</c:v>
                </c:pt>
                <c:pt idx="1173">
                  <c:v>121.27811973533642</c:v>
                </c:pt>
                <c:pt idx="1174">
                  <c:v>121.27811973533642</c:v>
                </c:pt>
                <c:pt idx="1175">
                  <c:v>121.27811973533642</c:v>
                </c:pt>
                <c:pt idx="1176">
                  <c:v>121.27811973533642</c:v>
                </c:pt>
                <c:pt idx="1177">
                  <c:v>121.27811973533642</c:v>
                </c:pt>
                <c:pt idx="1178">
                  <c:v>121.27811973533642</c:v>
                </c:pt>
                <c:pt idx="1179">
                  <c:v>121.27811973533642</c:v>
                </c:pt>
                <c:pt idx="1180">
                  <c:v>121.16753148170339</c:v>
                </c:pt>
                <c:pt idx="1181">
                  <c:v>121.16753148170339</c:v>
                </c:pt>
                <c:pt idx="1182">
                  <c:v>121.16753148170339</c:v>
                </c:pt>
                <c:pt idx="1183">
                  <c:v>121.16753148170339</c:v>
                </c:pt>
                <c:pt idx="1184">
                  <c:v>121.16753148170339</c:v>
                </c:pt>
                <c:pt idx="1185">
                  <c:v>121.16753148170339</c:v>
                </c:pt>
                <c:pt idx="1186">
                  <c:v>121.16753148170339</c:v>
                </c:pt>
                <c:pt idx="1187">
                  <c:v>121.16753148170339</c:v>
                </c:pt>
                <c:pt idx="1188">
                  <c:v>121.16753148170339</c:v>
                </c:pt>
                <c:pt idx="1189">
                  <c:v>121.16753148170339</c:v>
                </c:pt>
                <c:pt idx="1190">
                  <c:v>121.16753148170339</c:v>
                </c:pt>
                <c:pt idx="1191">
                  <c:v>121.16753148170339</c:v>
                </c:pt>
                <c:pt idx="1192">
                  <c:v>121.16753148170339</c:v>
                </c:pt>
                <c:pt idx="1193">
                  <c:v>121.16753148170339</c:v>
                </c:pt>
                <c:pt idx="1194">
                  <c:v>121.05694322807038</c:v>
                </c:pt>
                <c:pt idx="1195">
                  <c:v>121.05694322807038</c:v>
                </c:pt>
                <c:pt idx="1196">
                  <c:v>121.05694322807038</c:v>
                </c:pt>
                <c:pt idx="1197">
                  <c:v>121.05694322807038</c:v>
                </c:pt>
                <c:pt idx="1198">
                  <c:v>121.05694322807038</c:v>
                </c:pt>
                <c:pt idx="1199">
                  <c:v>121.05694322807038</c:v>
                </c:pt>
                <c:pt idx="1200">
                  <c:v>121.05694322807038</c:v>
                </c:pt>
                <c:pt idx="1201">
                  <c:v>120.94635497443736</c:v>
                </c:pt>
                <c:pt idx="1202">
                  <c:v>120.94635497443736</c:v>
                </c:pt>
                <c:pt idx="1203">
                  <c:v>120.94635497443736</c:v>
                </c:pt>
                <c:pt idx="1204">
                  <c:v>120.94635497443736</c:v>
                </c:pt>
                <c:pt idx="1205">
                  <c:v>120.94635497443736</c:v>
                </c:pt>
                <c:pt idx="1206">
                  <c:v>120.94635497443736</c:v>
                </c:pt>
                <c:pt idx="1207">
                  <c:v>120.94635497443736</c:v>
                </c:pt>
                <c:pt idx="1208">
                  <c:v>120.94635497443736</c:v>
                </c:pt>
                <c:pt idx="1209">
                  <c:v>120.94635497443736</c:v>
                </c:pt>
                <c:pt idx="1210">
                  <c:v>120.94635497443736</c:v>
                </c:pt>
                <c:pt idx="1211">
                  <c:v>120.94635497443736</c:v>
                </c:pt>
                <c:pt idx="1212">
                  <c:v>120.94635497443736</c:v>
                </c:pt>
                <c:pt idx="1213">
                  <c:v>120.83576672080433</c:v>
                </c:pt>
                <c:pt idx="1214">
                  <c:v>120.83576672080433</c:v>
                </c:pt>
                <c:pt idx="1215">
                  <c:v>120.83576672080433</c:v>
                </c:pt>
                <c:pt idx="1216">
                  <c:v>120.83576672080433</c:v>
                </c:pt>
                <c:pt idx="1217">
                  <c:v>120.83576672080433</c:v>
                </c:pt>
                <c:pt idx="1218">
                  <c:v>120.83576672080433</c:v>
                </c:pt>
                <c:pt idx="1219">
                  <c:v>120.83576672080433</c:v>
                </c:pt>
                <c:pt idx="1220">
                  <c:v>120.83576672080433</c:v>
                </c:pt>
                <c:pt idx="1221">
                  <c:v>120.83576672080433</c:v>
                </c:pt>
                <c:pt idx="1222">
                  <c:v>120.83576672080433</c:v>
                </c:pt>
                <c:pt idx="1223">
                  <c:v>120.83576672080433</c:v>
                </c:pt>
                <c:pt idx="1224">
                  <c:v>120.83576672080433</c:v>
                </c:pt>
                <c:pt idx="1225">
                  <c:v>120.83576672080433</c:v>
                </c:pt>
                <c:pt idx="1226">
                  <c:v>120.83576672080433</c:v>
                </c:pt>
                <c:pt idx="1227">
                  <c:v>120.83576672080433</c:v>
                </c:pt>
                <c:pt idx="1228">
                  <c:v>120.83576672080433</c:v>
                </c:pt>
                <c:pt idx="1229">
                  <c:v>120.83576672080433</c:v>
                </c:pt>
                <c:pt idx="1230">
                  <c:v>120.72517846717132</c:v>
                </c:pt>
                <c:pt idx="1231">
                  <c:v>120.72517846717132</c:v>
                </c:pt>
                <c:pt idx="1232">
                  <c:v>120.72517846717132</c:v>
                </c:pt>
                <c:pt idx="1233">
                  <c:v>120.72517846717132</c:v>
                </c:pt>
                <c:pt idx="1234">
                  <c:v>120.72517846717132</c:v>
                </c:pt>
                <c:pt idx="1235">
                  <c:v>120.72517846717132</c:v>
                </c:pt>
                <c:pt idx="1236">
                  <c:v>120.72517846717132</c:v>
                </c:pt>
                <c:pt idx="1237">
                  <c:v>120.61459021353829</c:v>
                </c:pt>
                <c:pt idx="1238">
                  <c:v>120.61459021353829</c:v>
                </c:pt>
                <c:pt idx="1239">
                  <c:v>120.61459021353829</c:v>
                </c:pt>
                <c:pt idx="1240">
                  <c:v>120.61459021353829</c:v>
                </c:pt>
                <c:pt idx="1241">
                  <c:v>120.61459021353829</c:v>
                </c:pt>
                <c:pt idx="1242">
                  <c:v>120.61459021353829</c:v>
                </c:pt>
                <c:pt idx="1243">
                  <c:v>120.61459021353829</c:v>
                </c:pt>
                <c:pt idx="1244">
                  <c:v>120.61459021353829</c:v>
                </c:pt>
                <c:pt idx="1245">
                  <c:v>120.50400195990527</c:v>
                </c:pt>
                <c:pt idx="1246">
                  <c:v>120.50400195990527</c:v>
                </c:pt>
                <c:pt idx="1247">
                  <c:v>120.50400195990527</c:v>
                </c:pt>
                <c:pt idx="1248">
                  <c:v>120.50400195990527</c:v>
                </c:pt>
                <c:pt idx="1249">
                  <c:v>120.50400195990527</c:v>
                </c:pt>
                <c:pt idx="1250">
                  <c:v>120.50400195990527</c:v>
                </c:pt>
                <c:pt idx="1251">
                  <c:v>120.50400195990527</c:v>
                </c:pt>
                <c:pt idx="1252">
                  <c:v>120.50400195990527</c:v>
                </c:pt>
                <c:pt idx="1253">
                  <c:v>120.50400195990527</c:v>
                </c:pt>
                <c:pt idx="1254">
                  <c:v>120.50400195990527</c:v>
                </c:pt>
                <c:pt idx="1255">
                  <c:v>120.50400195990527</c:v>
                </c:pt>
                <c:pt idx="1256">
                  <c:v>120.50400195990527</c:v>
                </c:pt>
                <c:pt idx="1257">
                  <c:v>120.50400195990527</c:v>
                </c:pt>
                <c:pt idx="1258">
                  <c:v>120.50400195990527</c:v>
                </c:pt>
                <c:pt idx="1259">
                  <c:v>120.50400195990527</c:v>
                </c:pt>
                <c:pt idx="1260">
                  <c:v>120.39341370627226</c:v>
                </c:pt>
                <c:pt idx="1261">
                  <c:v>120.39341370627226</c:v>
                </c:pt>
                <c:pt idx="1262">
                  <c:v>120.39341370627226</c:v>
                </c:pt>
                <c:pt idx="1263">
                  <c:v>120.39341370627226</c:v>
                </c:pt>
                <c:pt idx="1264">
                  <c:v>120.39341370627226</c:v>
                </c:pt>
                <c:pt idx="1265">
                  <c:v>120.39341370627226</c:v>
                </c:pt>
                <c:pt idx="1266">
                  <c:v>120.39341370627226</c:v>
                </c:pt>
                <c:pt idx="1267">
                  <c:v>120.39341370627226</c:v>
                </c:pt>
                <c:pt idx="1268">
                  <c:v>120.39341370627226</c:v>
                </c:pt>
                <c:pt idx="1269">
                  <c:v>120.39341370627226</c:v>
                </c:pt>
                <c:pt idx="1270">
                  <c:v>120.28282545263923</c:v>
                </c:pt>
                <c:pt idx="1271">
                  <c:v>120.28282545263923</c:v>
                </c:pt>
                <c:pt idx="1272">
                  <c:v>120.28282545263923</c:v>
                </c:pt>
                <c:pt idx="1273">
                  <c:v>120.28282545263923</c:v>
                </c:pt>
                <c:pt idx="1274">
                  <c:v>120.28282545263923</c:v>
                </c:pt>
                <c:pt idx="1275">
                  <c:v>120.28282545263923</c:v>
                </c:pt>
                <c:pt idx="1276">
                  <c:v>120.28282545263923</c:v>
                </c:pt>
                <c:pt idx="1277">
                  <c:v>120.28282545263923</c:v>
                </c:pt>
                <c:pt idx="1278">
                  <c:v>120.28282545263923</c:v>
                </c:pt>
                <c:pt idx="1279">
                  <c:v>120.28282545263923</c:v>
                </c:pt>
                <c:pt idx="1280">
                  <c:v>120.1722371990062</c:v>
                </c:pt>
                <c:pt idx="1281">
                  <c:v>120.1722371990062</c:v>
                </c:pt>
                <c:pt idx="1282">
                  <c:v>120.1722371990062</c:v>
                </c:pt>
                <c:pt idx="1283">
                  <c:v>120.1722371990062</c:v>
                </c:pt>
                <c:pt idx="1284">
                  <c:v>120.1722371990062</c:v>
                </c:pt>
                <c:pt idx="1285">
                  <c:v>120.1722371990062</c:v>
                </c:pt>
                <c:pt idx="1286">
                  <c:v>120.1722371990062</c:v>
                </c:pt>
                <c:pt idx="1287">
                  <c:v>120.1722371990062</c:v>
                </c:pt>
                <c:pt idx="1288">
                  <c:v>120.06164894537319</c:v>
                </c:pt>
                <c:pt idx="1289">
                  <c:v>120.06164894537319</c:v>
                </c:pt>
                <c:pt idx="1290">
                  <c:v>120.06164894537319</c:v>
                </c:pt>
                <c:pt idx="1291">
                  <c:v>120.06164894537319</c:v>
                </c:pt>
                <c:pt idx="1292">
                  <c:v>120.06164894537319</c:v>
                </c:pt>
                <c:pt idx="1293">
                  <c:v>120.06164894537319</c:v>
                </c:pt>
                <c:pt idx="1294">
                  <c:v>120.06164894537319</c:v>
                </c:pt>
                <c:pt idx="1295">
                  <c:v>120.06164894537319</c:v>
                </c:pt>
                <c:pt idx="1296">
                  <c:v>120.06164894537319</c:v>
                </c:pt>
                <c:pt idx="1297">
                  <c:v>120.06164894537319</c:v>
                </c:pt>
                <c:pt idx="1298">
                  <c:v>120.06164894537319</c:v>
                </c:pt>
                <c:pt idx="1299">
                  <c:v>119.95106069174017</c:v>
                </c:pt>
                <c:pt idx="1300">
                  <c:v>119.95106069174017</c:v>
                </c:pt>
                <c:pt idx="1301">
                  <c:v>119.95106069174017</c:v>
                </c:pt>
                <c:pt idx="1302">
                  <c:v>119.95106069174017</c:v>
                </c:pt>
                <c:pt idx="1303">
                  <c:v>119.95106069174017</c:v>
                </c:pt>
                <c:pt idx="1304">
                  <c:v>119.95106069174017</c:v>
                </c:pt>
                <c:pt idx="1305">
                  <c:v>119.95106069174017</c:v>
                </c:pt>
                <c:pt idx="1306">
                  <c:v>119.95106069174017</c:v>
                </c:pt>
                <c:pt idx="1307">
                  <c:v>119.95106069174017</c:v>
                </c:pt>
                <c:pt idx="1308">
                  <c:v>119.95106069174017</c:v>
                </c:pt>
                <c:pt idx="1309">
                  <c:v>119.95106069174017</c:v>
                </c:pt>
                <c:pt idx="1310">
                  <c:v>119.84047243810714</c:v>
                </c:pt>
                <c:pt idx="1311">
                  <c:v>119.84047243810714</c:v>
                </c:pt>
                <c:pt idx="1312">
                  <c:v>119.84047243810714</c:v>
                </c:pt>
                <c:pt idx="1313">
                  <c:v>119.84047243810714</c:v>
                </c:pt>
                <c:pt idx="1314">
                  <c:v>119.84047243810714</c:v>
                </c:pt>
                <c:pt idx="1315">
                  <c:v>119.84047243810714</c:v>
                </c:pt>
                <c:pt idx="1316">
                  <c:v>119.84047243810714</c:v>
                </c:pt>
                <c:pt idx="1317">
                  <c:v>119.84047243810714</c:v>
                </c:pt>
                <c:pt idx="1318">
                  <c:v>119.84047243810714</c:v>
                </c:pt>
                <c:pt idx="1319">
                  <c:v>119.84047243810714</c:v>
                </c:pt>
                <c:pt idx="1320">
                  <c:v>119.84047243810714</c:v>
                </c:pt>
                <c:pt idx="1321">
                  <c:v>119.84047243810714</c:v>
                </c:pt>
                <c:pt idx="1322">
                  <c:v>119.84047243810714</c:v>
                </c:pt>
                <c:pt idx="1323">
                  <c:v>119.72988418447413</c:v>
                </c:pt>
                <c:pt idx="1324">
                  <c:v>119.72988418447413</c:v>
                </c:pt>
                <c:pt idx="1325">
                  <c:v>119.72988418447413</c:v>
                </c:pt>
                <c:pt idx="1326">
                  <c:v>119.72988418447413</c:v>
                </c:pt>
                <c:pt idx="1327">
                  <c:v>119.72988418447413</c:v>
                </c:pt>
                <c:pt idx="1328">
                  <c:v>119.72988418447413</c:v>
                </c:pt>
                <c:pt idx="1329">
                  <c:v>119.72988418447413</c:v>
                </c:pt>
                <c:pt idx="1330">
                  <c:v>119.72988418447413</c:v>
                </c:pt>
                <c:pt idx="1331">
                  <c:v>119.72988418447413</c:v>
                </c:pt>
                <c:pt idx="1332">
                  <c:v>119.72988418447413</c:v>
                </c:pt>
                <c:pt idx="1333">
                  <c:v>119.72988418447413</c:v>
                </c:pt>
                <c:pt idx="1334">
                  <c:v>119.72988418447413</c:v>
                </c:pt>
                <c:pt idx="1335">
                  <c:v>119.72988418447413</c:v>
                </c:pt>
                <c:pt idx="1336">
                  <c:v>119.72988418447413</c:v>
                </c:pt>
                <c:pt idx="1337">
                  <c:v>119.6192959308411</c:v>
                </c:pt>
                <c:pt idx="1338">
                  <c:v>119.6192959308411</c:v>
                </c:pt>
                <c:pt idx="1339">
                  <c:v>119.6192959308411</c:v>
                </c:pt>
                <c:pt idx="1340">
                  <c:v>119.6192959308411</c:v>
                </c:pt>
                <c:pt idx="1341">
                  <c:v>119.6192959308411</c:v>
                </c:pt>
                <c:pt idx="1342">
                  <c:v>119.6192959308411</c:v>
                </c:pt>
                <c:pt idx="1343">
                  <c:v>119.6192959308411</c:v>
                </c:pt>
                <c:pt idx="1344">
                  <c:v>119.6192959308411</c:v>
                </c:pt>
                <c:pt idx="1345">
                  <c:v>119.6192959308411</c:v>
                </c:pt>
                <c:pt idx="1346">
                  <c:v>119.6192959308411</c:v>
                </c:pt>
                <c:pt idx="1347">
                  <c:v>119.6192959308411</c:v>
                </c:pt>
                <c:pt idx="1348">
                  <c:v>119.6192959308411</c:v>
                </c:pt>
                <c:pt idx="1349">
                  <c:v>119.6192959308411</c:v>
                </c:pt>
                <c:pt idx="1350">
                  <c:v>119.50870767720808</c:v>
                </c:pt>
                <c:pt idx="1351">
                  <c:v>119.50870767720808</c:v>
                </c:pt>
                <c:pt idx="1352">
                  <c:v>119.50870767720808</c:v>
                </c:pt>
                <c:pt idx="1353">
                  <c:v>119.50870767720808</c:v>
                </c:pt>
                <c:pt idx="1354">
                  <c:v>119.50870767720808</c:v>
                </c:pt>
                <c:pt idx="1355">
                  <c:v>119.50870767720808</c:v>
                </c:pt>
                <c:pt idx="1356">
                  <c:v>119.50870767720808</c:v>
                </c:pt>
                <c:pt idx="1357">
                  <c:v>119.50870767720808</c:v>
                </c:pt>
                <c:pt idx="1358">
                  <c:v>119.50870767720808</c:v>
                </c:pt>
                <c:pt idx="1359">
                  <c:v>119.50870767720808</c:v>
                </c:pt>
                <c:pt idx="1360">
                  <c:v>119.50870767720808</c:v>
                </c:pt>
                <c:pt idx="1361">
                  <c:v>119.50870767720808</c:v>
                </c:pt>
                <c:pt idx="1362">
                  <c:v>119.50870767720808</c:v>
                </c:pt>
                <c:pt idx="1363">
                  <c:v>119.50870767720808</c:v>
                </c:pt>
                <c:pt idx="1364">
                  <c:v>119.50870767720808</c:v>
                </c:pt>
                <c:pt idx="1365">
                  <c:v>119.50870767720808</c:v>
                </c:pt>
                <c:pt idx="1366">
                  <c:v>119.39811942357507</c:v>
                </c:pt>
                <c:pt idx="1367">
                  <c:v>119.39811942357507</c:v>
                </c:pt>
                <c:pt idx="1368">
                  <c:v>119.39811942357507</c:v>
                </c:pt>
                <c:pt idx="1369">
                  <c:v>119.39811942357507</c:v>
                </c:pt>
                <c:pt idx="1370">
                  <c:v>119.39811942357507</c:v>
                </c:pt>
                <c:pt idx="1371">
                  <c:v>119.39811942357507</c:v>
                </c:pt>
                <c:pt idx="1372">
                  <c:v>119.39811942357507</c:v>
                </c:pt>
                <c:pt idx="1373">
                  <c:v>119.39811942357507</c:v>
                </c:pt>
                <c:pt idx="1374">
                  <c:v>119.39811942357507</c:v>
                </c:pt>
                <c:pt idx="1375">
                  <c:v>119.39811942357507</c:v>
                </c:pt>
                <c:pt idx="1376">
                  <c:v>119.39811942357507</c:v>
                </c:pt>
                <c:pt idx="1377">
                  <c:v>119.28753116994204</c:v>
                </c:pt>
                <c:pt idx="1378">
                  <c:v>119.28753116994204</c:v>
                </c:pt>
                <c:pt idx="1379">
                  <c:v>119.28753116994204</c:v>
                </c:pt>
                <c:pt idx="1380">
                  <c:v>119.28753116994204</c:v>
                </c:pt>
                <c:pt idx="1381">
                  <c:v>119.28753116994204</c:v>
                </c:pt>
                <c:pt idx="1382">
                  <c:v>119.28753116994204</c:v>
                </c:pt>
                <c:pt idx="1383">
                  <c:v>119.28753116994204</c:v>
                </c:pt>
                <c:pt idx="1384">
                  <c:v>119.28753116994204</c:v>
                </c:pt>
                <c:pt idx="1385">
                  <c:v>119.28753116994204</c:v>
                </c:pt>
                <c:pt idx="1386">
                  <c:v>119.28753116994204</c:v>
                </c:pt>
                <c:pt idx="1387">
                  <c:v>119.28753116994204</c:v>
                </c:pt>
                <c:pt idx="1388">
                  <c:v>119.17694291630902</c:v>
                </c:pt>
                <c:pt idx="1389">
                  <c:v>119.17694291630902</c:v>
                </c:pt>
                <c:pt idx="1390">
                  <c:v>119.17694291630902</c:v>
                </c:pt>
                <c:pt idx="1391">
                  <c:v>119.17694291630902</c:v>
                </c:pt>
                <c:pt idx="1392">
                  <c:v>119.17694291630902</c:v>
                </c:pt>
                <c:pt idx="1393">
                  <c:v>119.17694291630902</c:v>
                </c:pt>
                <c:pt idx="1394">
                  <c:v>119.17694291630902</c:v>
                </c:pt>
                <c:pt idx="1395">
                  <c:v>119.17694291630902</c:v>
                </c:pt>
                <c:pt idx="1396">
                  <c:v>119.06635466267601</c:v>
                </c:pt>
                <c:pt idx="1397">
                  <c:v>119.06635466267601</c:v>
                </c:pt>
                <c:pt idx="1398">
                  <c:v>119.06635466267601</c:v>
                </c:pt>
                <c:pt idx="1399">
                  <c:v>119.06635466267601</c:v>
                </c:pt>
                <c:pt idx="1400">
                  <c:v>119.06635466267601</c:v>
                </c:pt>
                <c:pt idx="1401">
                  <c:v>119.06635466267601</c:v>
                </c:pt>
                <c:pt idx="1402">
                  <c:v>119.06635466267601</c:v>
                </c:pt>
                <c:pt idx="1403">
                  <c:v>119.06635466267601</c:v>
                </c:pt>
                <c:pt idx="1404">
                  <c:v>119.06635466267601</c:v>
                </c:pt>
                <c:pt idx="1405">
                  <c:v>118.95576640904298</c:v>
                </c:pt>
                <c:pt idx="1406">
                  <c:v>118.95576640904298</c:v>
                </c:pt>
                <c:pt idx="1407">
                  <c:v>118.95576640904298</c:v>
                </c:pt>
                <c:pt idx="1408">
                  <c:v>118.95576640904298</c:v>
                </c:pt>
                <c:pt idx="1409">
                  <c:v>118.95576640904298</c:v>
                </c:pt>
                <c:pt idx="1410">
                  <c:v>118.95576640904298</c:v>
                </c:pt>
                <c:pt idx="1411">
                  <c:v>118.95576640904298</c:v>
                </c:pt>
                <c:pt idx="1412">
                  <c:v>118.95576640904298</c:v>
                </c:pt>
                <c:pt idx="1413">
                  <c:v>118.95576640904298</c:v>
                </c:pt>
                <c:pt idx="1414">
                  <c:v>118.95576640904298</c:v>
                </c:pt>
                <c:pt idx="1415">
                  <c:v>118.95576640904298</c:v>
                </c:pt>
                <c:pt idx="1416">
                  <c:v>118.84517815540995</c:v>
                </c:pt>
                <c:pt idx="1417">
                  <c:v>118.84517815540995</c:v>
                </c:pt>
                <c:pt idx="1418">
                  <c:v>118.84517815540995</c:v>
                </c:pt>
                <c:pt idx="1419">
                  <c:v>118.84517815540995</c:v>
                </c:pt>
                <c:pt idx="1420">
                  <c:v>118.84517815540995</c:v>
                </c:pt>
                <c:pt idx="1421">
                  <c:v>118.84517815540995</c:v>
                </c:pt>
                <c:pt idx="1422">
                  <c:v>118.84517815540995</c:v>
                </c:pt>
                <c:pt idx="1423">
                  <c:v>118.84517815540995</c:v>
                </c:pt>
                <c:pt idx="1424">
                  <c:v>118.84517815540995</c:v>
                </c:pt>
                <c:pt idx="1425">
                  <c:v>118.73458990177694</c:v>
                </c:pt>
                <c:pt idx="1426">
                  <c:v>118.73458990177694</c:v>
                </c:pt>
                <c:pt idx="1427">
                  <c:v>118.73458990177694</c:v>
                </c:pt>
                <c:pt idx="1428">
                  <c:v>118.73458990177694</c:v>
                </c:pt>
                <c:pt idx="1429">
                  <c:v>118.73458990177694</c:v>
                </c:pt>
                <c:pt idx="1430">
                  <c:v>118.73458990177694</c:v>
                </c:pt>
                <c:pt idx="1431">
                  <c:v>118.73458990177694</c:v>
                </c:pt>
                <c:pt idx="1432">
                  <c:v>118.73458990177694</c:v>
                </c:pt>
                <c:pt idx="1433">
                  <c:v>118.73458990177694</c:v>
                </c:pt>
                <c:pt idx="1434">
                  <c:v>118.62400164814392</c:v>
                </c:pt>
                <c:pt idx="1435">
                  <c:v>118.62400164814392</c:v>
                </c:pt>
                <c:pt idx="1436">
                  <c:v>118.62400164814392</c:v>
                </c:pt>
                <c:pt idx="1437">
                  <c:v>118.62400164814392</c:v>
                </c:pt>
                <c:pt idx="1438">
                  <c:v>118.62400164814392</c:v>
                </c:pt>
                <c:pt idx="1439">
                  <c:v>118.51341339451089</c:v>
                </c:pt>
                <c:pt idx="1440">
                  <c:v>118.51341339451089</c:v>
                </c:pt>
                <c:pt idx="1441">
                  <c:v>118.51341339451089</c:v>
                </c:pt>
                <c:pt idx="1442">
                  <c:v>118.51341339451089</c:v>
                </c:pt>
                <c:pt idx="1443">
                  <c:v>118.51341339451089</c:v>
                </c:pt>
                <c:pt idx="1444">
                  <c:v>118.51341339451089</c:v>
                </c:pt>
                <c:pt idx="1445">
                  <c:v>118.51341339451089</c:v>
                </c:pt>
                <c:pt idx="1446">
                  <c:v>118.51341339451089</c:v>
                </c:pt>
                <c:pt idx="1447">
                  <c:v>118.51341339451089</c:v>
                </c:pt>
                <c:pt idx="1448">
                  <c:v>118.51341339451089</c:v>
                </c:pt>
                <c:pt idx="1449">
                  <c:v>118.51341339451089</c:v>
                </c:pt>
                <c:pt idx="1450">
                  <c:v>118.51341339451089</c:v>
                </c:pt>
                <c:pt idx="1451">
                  <c:v>118.51341339451089</c:v>
                </c:pt>
                <c:pt idx="1452">
                  <c:v>118.40282514087788</c:v>
                </c:pt>
                <c:pt idx="1453">
                  <c:v>118.40282514087788</c:v>
                </c:pt>
                <c:pt idx="1454">
                  <c:v>118.40282514087788</c:v>
                </c:pt>
                <c:pt idx="1455">
                  <c:v>118.40282514087788</c:v>
                </c:pt>
                <c:pt idx="1456">
                  <c:v>118.40282514087788</c:v>
                </c:pt>
                <c:pt idx="1457">
                  <c:v>118.40282514087788</c:v>
                </c:pt>
                <c:pt idx="1458">
                  <c:v>118.40282514087788</c:v>
                </c:pt>
                <c:pt idx="1459">
                  <c:v>118.40282514087788</c:v>
                </c:pt>
              </c:numCache>
            </c:numRef>
          </c:yVal>
          <c:smooth val="0"/>
        </c:ser>
        <c:ser>
          <c:idx val="4"/>
          <c:order val="4"/>
          <c:spPr>
            <a:ln w="15875">
              <a:solidFill>
                <a:schemeClr val="tx1"/>
              </a:solidFill>
              <a:prstDash val="sysDash"/>
            </a:ln>
          </c:spPr>
          <c:marker>
            <c:symbol val="none"/>
          </c:marker>
          <c:xVal>
            <c:numRef>
              <c:f>'Report for Creat vs Age Parame'!$AB$2:$AB$1461</c:f>
              <c:numCache>
                <c:formatCode>General</c:formatCode>
                <c:ptCount val="1460"/>
                <c:pt idx="0">
                  <c:v>10</c:v>
                </c:pt>
                <c:pt idx="1">
                  <c:v>10</c:v>
                </c:pt>
                <c:pt idx="2">
                  <c:v>10</c:v>
                </c:pt>
                <c:pt idx="3">
                  <c:v>10</c:v>
                </c:pt>
                <c:pt idx="4">
                  <c:v>10</c:v>
                </c:pt>
                <c:pt idx="5">
                  <c:v>10</c:v>
                </c:pt>
                <c:pt idx="6">
                  <c:v>10</c:v>
                </c:pt>
                <c:pt idx="7">
                  <c:v>10</c:v>
                </c:pt>
                <c:pt idx="8">
                  <c:v>11</c:v>
                </c:pt>
                <c:pt idx="9">
                  <c:v>11</c:v>
                </c:pt>
                <c:pt idx="10">
                  <c:v>11</c:v>
                </c:pt>
                <c:pt idx="11">
                  <c:v>11</c:v>
                </c:pt>
                <c:pt idx="12">
                  <c:v>11</c:v>
                </c:pt>
                <c:pt idx="13">
                  <c:v>11</c:v>
                </c:pt>
                <c:pt idx="14">
                  <c:v>11</c:v>
                </c:pt>
                <c:pt idx="15">
                  <c:v>11</c:v>
                </c:pt>
                <c:pt idx="16">
                  <c:v>11</c:v>
                </c:pt>
                <c:pt idx="17">
                  <c:v>11</c:v>
                </c:pt>
                <c:pt idx="18">
                  <c:v>11</c:v>
                </c:pt>
                <c:pt idx="19">
                  <c:v>12</c:v>
                </c:pt>
                <c:pt idx="20">
                  <c:v>12</c:v>
                </c:pt>
                <c:pt idx="21">
                  <c:v>12</c:v>
                </c:pt>
                <c:pt idx="22">
                  <c:v>12</c:v>
                </c:pt>
                <c:pt idx="23">
                  <c:v>12</c:v>
                </c:pt>
                <c:pt idx="24">
                  <c:v>12</c:v>
                </c:pt>
                <c:pt idx="25">
                  <c:v>12</c:v>
                </c:pt>
                <c:pt idx="26">
                  <c:v>12</c:v>
                </c:pt>
                <c:pt idx="27">
                  <c:v>13</c:v>
                </c:pt>
                <c:pt idx="28">
                  <c:v>13</c:v>
                </c:pt>
                <c:pt idx="29">
                  <c:v>13</c:v>
                </c:pt>
                <c:pt idx="30">
                  <c:v>13</c:v>
                </c:pt>
                <c:pt idx="31">
                  <c:v>13</c:v>
                </c:pt>
                <c:pt idx="32">
                  <c:v>13</c:v>
                </c:pt>
                <c:pt idx="33">
                  <c:v>13</c:v>
                </c:pt>
                <c:pt idx="34">
                  <c:v>13</c:v>
                </c:pt>
                <c:pt idx="35">
                  <c:v>13</c:v>
                </c:pt>
                <c:pt idx="36">
                  <c:v>13</c:v>
                </c:pt>
                <c:pt idx="37">
                  <c:v>13</c:v>
                </c:pt>
                <c:pt idx="38">
                  <c:v>13</c:v>
                </c:pt>
                <c:pt idx="39">
                  <c:v>13</c:v>
                </c:pt>
                <c:pt idx="40">
                  <c:v>14</c:v>
                </c:pt>
                <c:pt idx="41">
                  <c:v>14</c:v>
                </c:pt>
                <c:pt idx="42">
                  <c:v>14</c:v>
                </c:pt>
                <c:pt idx="43">
                  <c:v>14</c:v>
                </c:pt>
                <c:pt idx="44">
                  <c:v>14</c:v>
                </c:pt>
                <c:pt idx="45">
                  <c:v>14</c:v>
                </c:pt>
                <c:pt idx="46">
                  <c:v>14</c:v>
                </c:pt>
                <c:pt idx="47">
                  <c:v>14</c:v>
                </c:pt>
                <c:pt idx="48">
                  <c:v>14</c:v>
                </c:pt>
                <c:pt idx="49">
                  <c:v>14</c:v>
                </c:pt>
                <c:pt idx="50">
                  <c:v>14</c:v>
                </c:pt>
                <c:pt idx="51">
                  <c:v>15</c:v>
                </c:pt>
                <c:pt idx="52">
                  <c:v>15</c:v>
                </c:pt>
                <c:pt idx="53">
                  <c:v>15</c:v>
                </c:pt>
                <c:pt idx="54">
                  <c:v>15</c:v>
                </c:pt>
                <c:pt idx="55">
                  <c:v>15</c:v>
                </c:pt>
                <c:pt idx="56">
                  <c:v>15</c:v>
                </c:pt>
                <c:pt idx="57">
                  <c:v>15</c:v>
                </c:pt>
                <c:pt idx="58">
                  <c:v>15</c:v>
                </c:pt>
                <c:pt idx="59">
                  <c:v>15</c:v>
                </c:pt>
                <c:pt idx="60">
                  <c:v>15</c:v>
                </c:pt>
                <c:pt idx="61">
                  <c:v>15</c:v>
                </c:pt>
                <c:pt idx="62">
                  <c:v>16</c:v>
                </c:pt>
                <c:pt idx="63">
                  <c:v>16</c:v>
                </c:pt>
                <c:pt idx="64">
                  <c:v>16</c:v>
                </c:pt>
                <c:pt idx="65">
                  <c:v>16</c:v>
                </c:pt>
                <c:pt idx="66">
                  <c:v>16</c:v>
                </c:pt>
                <c:pt idx="67">
                  <c:v>16</c:v>
                </c:pt>
                <c:pt idx="68">
                  <c:v>16</c:v>
                </c:pt>
                <c:pt idx="69">
                  <c:v>16</c:v>
                </c:pt>
                <c:pt idx="70">
                  <c:v>16</c:v>
                </c:pt>
                <c:pt idx="71">
                  <c:v>16</c:v>
                </c:pt>
                <c:pt idx="72">
                  <c:v>16</c:v>
                </c:pt>
                <c:pt idx="73">
                  <c:v>16</c:v>
                </c:pt>
                <c:pt idx="74">
                  <c:v>16</c:v>
                </c:pt>
                <c:pt idx="75">
                  <c:v>17</c:v>
                </c:pt>
                <c:pt idx="76">
                  <c:v>17</c:v>
                </c:pt>
                <c:pt idx="77">
                  <c:v>17</c:v>
                </c:pt>
                <c:pt idx="78">
                  <c:v>17</c:v>
                </c:pt>
                <c:pt idx="79">
                  <c:v>17</c:v>
                </c:pt>
                <c:pt idx="80">
                  <c:v>17</c:v>
                </c:pt>
                <c:pt idx="81">
                  <c:v>17</c:v>
                </c:pt>
                <c:pt idx="82">
                  <c:v>17</c:v>
                </c:pt>
                <c:pt idx="83">
                  <c:v>17</c:v>
                </c:pt>
                <c:pt idx="84">
                  <c:v>18</c:v>
                </c:pt>
                <c:pt idx="85">
                  <c:v>18</c:v>
                </c:pt>
                <c:pt idx="86">
                  <c:v>18</c:v>
                </c:pt>
                <c:pt idx="87">
                  <c:v>18</c:v>
                </c:pt>
                <c:pt idx="88">
                  <c:v>18</c:v>
                </c:pt>
                <c:pt idx="89">
                  <c:v>18</c:v>
                </c:pt>
                <c:pt idx="90">
                  <c:v>18</c:v>
                </c:pt>
                <c:pt idx="91">
                  <c:v>19</c:v>
                </c:pt>
                <c:pt idx="92">
                  <c:v>19</c:v>
                </c:pt>
                <c:pt idx="93">
                  <c:v>19</c:v>
                </c:pt>
                <c:pt idx="94">
                  <c:v>19</c:v>
                </c:pt>
                <c:pt idx="95">
                  <c:v>19</c:v>
                </c:pt>
                <c:pt idx="96">
                  <c:v>19</c:v>
                </c:pt>
                <c:pt idx="97">
                  <c:v>19</c:v>
                </c:pt>
                <c:pt idx="98">
                  <c:v>19</c:v>
                </c:pt>
                <c:pt idx="99">
                  <c:v>19</c:v>
                </c:pt>
                <c:pt idx="100">
                  <c:v>19</c:v>
                </c:pt>
                <c:pt idx="101">
                  <c:v>19</c:v>
                </c:pt>
                <c:pt idx="102">
                  <c:v>19</c:v>
                </c:pt>
                <c:pt idx="103">
                  <c:v>19</c:v>
                </c:pt>
                <c:pt idx="104">
                  <c:v>19</c:v>
                </c:pt>
                <c:pt idx="105">
                  <c:v>20</c:v>
                </c:pt>
                <c:pt idx="106">
                  <c:v>20</c:v>
                </c:pt>
                <c:pt idx="107">
                  <c:v>20</c:v>
                </c:pt>
                <c:pt idx="108">
                  <c:v>20</c:v>
                </c:pt>
                <c:pt idx="109">
                  <c:v>20</c:v>
                </c:pt>
                <c:pt idx="110">
                  <c:v>20</c:v>
                </c:pt>
                <c:pt idx="111">
                  <c:v>20</c:v>
                </c:pt>
                <c:pt idx="112">
                  <c:v>20</c:v>
                </c:pt>
                <c:pt idx="113">
                  <c:v>20</c:v>
                </c:pt>
                <c:pt idx="114">
                  <c:v>20</c:v>
                </c:pt>
                <c:pt idx="115">
                  <c:v>21</c:v>
                </c:pt>
                <c:pt idx="116">
                  <c:v>21</c:v>
                </c:pt>
                <c:pt idx="117">
                  <c:v>21</c:v>
                </c:pt>
                <c:pt idx="118">
                  <c:v>21</c:v>
                </c:pt>
                <c:pt idx="119">
                  <c:v>21</c:v>
                </c:pt>
                <c:pt idx="120">
                  <c:v>21</c:v>
                </c:pt>
                <c:pt idx="121">
                  <c:v>21</c:v>
                </c:pt>
                <c:pt idx="122">
                  <c:v>21</c:v>
                </c:pt>
                <c:pt idx="123">
                  <c:v>21</c:v>
                </c:pt>
                <c:pt idx="124">
                  <c:v>21</c:v>
                </c:pt>
                <c:pt idx="125">
                  <c:v>21</c:v>
                </c:pt>
                <c:pt idx="126">
                  <c:v>21</c:v>
                </c:pt>
                <c:pt idx="127">
                  <c:v>22</c:v>
                </c:pt>
                <c:pt idx="128">
                  <c:v>22</c:v>
                </c:pt>
                <c:pt idx="129">
                  <c:v>22</c:v>
                </c:pt>
                <c:pt idx="130">
                  <c:v>22</c:v>
                </c:pt>
                <c:pt idx="131">
                  <c:v>22</c:v>
                </c:pt>
                <c:pt idx="132">
                  <c:v>22</c:v>
                </c:pt>
                <c:pt idx="133">
                  <c:v>22</c:v>
                </c:pt>
                <c:pt idx="134">
                  <c:v>22</c:v>
                </c:pt>
                <c:pt idx="135">
                  <c:v>23</c:v>
                </c:pt>
                <c:pt idx="136">
                  <c:v>23</c:v>
                </c:pt>
                <c:pt idx="137">
                  <c:v>23</c:v>
                </c:pt>
                <c:pt idx="138">
                  <c:v>23</c:v>
                </c:pt>
                <c:pt idx="139">
                  <c:v>23</c:v>
                </c:pt>
                <c:pt idx="140">
                  <c:v>23</c:v>
                </c:pt>
                <c:pt idx="141">
                  <c:v>24</c:v>
                </c:pt>
                <c:pt idx="142">
                  <c:v>24</c:v>
                </c:pt>
                <c:pt idx="143">
                  <c:v>24</c:v>
                </c:pt>
                <c:pt idx="144">
                  <c:v>24</c:v>
                </c:pt>
                <c:pt idx="145">
                  <c:v>24</c:v>
                </c:pt>
                <c:pt idx="146">
                  <c:v>24</c:v>
                </c:pt>
                <c:pt idx="147">
                  <c:v>24</c:v>
                </c:pt>
                <c:pt idx="148">
                  <c:v>24</c:v>
                </c:pt>
                <c:pt idx="149">
                  <c:v>24</c:v>
                </c:pt>
                <c:pt idx="150">
                  <c:v>24</c:v>
                </c:pt>
                <c:pt idx="151">
                  <c:v>24</c:v>
                </c:pt>
                <c:pt idx="152">
                  <c:v>24</c:v>
                </c:pt>
                <c:pt idx="153">
                  <c:v>24</c:v>
                </c:pt>
                <c:pt idx="154">
                  <c:v>24</c:v>
                </c:pt>
                <c:pt idx="155">
                  <c:v>25</c:v>
                </c:pt>
                <c:pt idx="156">
                  <c:v>25</c:v>
                </c:pt>
                <c:pt idx="157">
                  <c:v>25</c:v>
                </c:pt>
                <c:pt idx="158">
                  <c:v>25</c:v>
                </c:pt>
                <c:pt idx="159">
                  <c:v>25</c:v>
                </c:pt>
                <c:pt idx="160">
                  <c:v>25</c:v>
                </c:pt>
                <c:pt idx="161">
                  <c:v>25</c:v>
                </c:pt>
                <c:pt idx="162">
                  <c:v>25</c:v>
                </c:pt>
                <c:pt idx="163">
                  <c:v>25</c:v>
                </c:pt>
                <c:pt idx="164">
                  <c:v>25</c:v>
                </c:pt>
                <c:pt idx="165">
                  <c:v>25</c:v>
                </c:pt>
                <c:pt idx="166">
                  <c:v>26</c:v>
                </c:pt>
                <c:pt idx="167">
                  <c:v>26</c:v>
                </c:pt>
                <c:pt idx="168">
                  <c:v>26</c:v>
                </c:pt>
                <c:pt idx="169">
                  <c:v>26</c:v>
                </c:pt>
                <c:pt idx="170">
                  <c:v>26</c:v>
                </c:pt>
                <c:pt idx="171">
                  <c:v>26</c:v>
                </c:pt>
                <c:pt idx="172">
                  <c:v>26</c:v>
                </c:pt>
                <c:pt idx="173">
                  <c:v>27</c:v>
                </c:pt>
                <c:pt idx="174">
                  <c:v>27</c:v>
                </c:pt>
                <c:pt idx="175">
                  <c:v>27</c:v>
                </c:pt>
                <c:pt idx="176">
                  <c:v>27</c:v>
                </c:pt>
                <c:pt idx="177">
                  <c:v>27</c:v>
                </c:pt>
                <c:pt idx="178">
                  <c:v>27</c:v>
                </c:pt>
                <c:pt idx="179">
                  <c:v>27</c:v>
                </c:pt>
                <c:pt idx="180">
                  <c:v>27</c:v>
                </c:pt>
                <c:pt idx="181">
                  <c:v>27</c:v>
                </c:pt>
                <c:pt idx="182">
                  <c:v>28</c:v>
                </c:pt>
                <c:pt idx="183">
                  <c:v>28</c:v>
                </c:pt>
                <c:pt idx="184">
                  <c:v>28</c:v>
                </c:pt>
                <c:pt idx="185">
                  <c:v>28</c:v>
                </c:pt>
                <c:pt idx="186">
                  <c:v>28</c:v>
                </c:pt>
                <c:pt idx="187">
                  <c:v>28</c:v>
                </c:pt>
                <c:pt idx="188">
                  <c:v>28</c:v>
                </c:pt>
                <c:pt idx="189">
                  <c:v>28</c:v>
                </c:pt>
                <c:pt idx="190">
                  <c:v>29</c:v>
                </c:pt>
                <c:pt idx="191">
                  <c:v>29</c:v>
                </c:pt>
                <c:pt idx="192">
                  <c:v>29</c:v>
                </c:pt>
                <c:pt idx="193">
                  <c:v>29</c:v>
                </c:pt>
                <c:pt idx="194">
                  <c:v>29</c:v>
                </c:pt>
                <c:pt idx="195">
                  <c:v>29</c:v>
                </c:pt>
                <c:pt idx="196">
                  <c:v>29</c:v>
                </c:pt>
                <c:pt idx="197">
                  <c:v>29</c:v>
                </c:pt>
                <c:pt idx="198">
                  <c:v>29</c:v>
                </c:pt>
                <c:pt idx="199">
                  <c:v>30</c:v>
                </c:pt>
                <c:pt idx="200">
                  <c:v>30</c:v>
                </c:pt>
                <c:pt idx="201">
                  <c:v>30</c:v>
                </c:pt>
                <c:pt idx="202">
                  <c:v>30</c:v>
                </c:pt>
                <c:pt idx="203">
                  <c:v>30</c:v>
                </c:pt>
                <c:pt idx="204">
                  <c:v>30</c:v>
                </c:pt>
                <c:pt idx="205">
                  <c:v>30</c:v>
                </c:pt>
                <c:pt idx="206">
                  <c:v>30</c:v>
                </c:pt>
                <c:pt idx="207">
                  <c:v>30</c:v>
                </c:pt>
                <c:pt idx="208">
                  <c:v>30</c:v>
                </c:pt>
                <c:pt idx="209">
                  <c:v>31</c:v>
                </c:pt>
                <c:pt idx="210">
                  <c:v>31</c:v>
                </c:pt>
                <c:pt idx="211">
                  <c:v>31</c:v>
                </c:pt>
                <c:pt idx="212">
                  <c:v>31</c:v>
                </c:pt>
                <c:pt idx="213">
                  <c:v>32</c:v>
                </c:pt>
                <c:pt idx="214">
                  <c:v>32</c:v>
                </c:pt>
                <c:pt idx="215">
                  <c:v>32</c:v>
                </c:pt>
                <c:pt idx="216">
                  <c:v>32</c:v>
                </c:pt>
                <c:pt idx="217">
                  <c:v>32</c:v>
                </c:pt>
                <c:pt idx="218">
                  <c:v>32</c:v>
                </c:pt>
                <c:pt idx="219">
                  <c:v>32</c:v>
                </c:pt>
                <c:pt idx="220">
                  <c:v>32</c:v>
                </c:pt>
                <c:pt idx="221">
                  <c:v>32</c:v>
                </c:pt>
                <c:pt idx="222">
                  <c:v>32</c:v>
                </c:pt>
                <c:pt idx="223">
                  <c:v>32</c:v>
                </c:pt>
                <c:pt idx="224">
                  <c:v>33</c:v>
                </c:pt>
                <c:pt idx="225">
                  <c:v>33</c:v>
                </c:pt>
                <c:pt idx="226">
                  <c:v>33</c:v>
                </c:pt>
                <c:pt idx="227">
                  <c:v>33</c:v>
                </c:pt>
                <c:pt idx="228">
                  <c:v>33</c:v>
                </c:pt>
                <c:pt idx="229">
                  <c:v>33</c:v>
                </c:pt>
                <c:pt idx="230">
                  <c:v>34</c:v>
                </c:pt>
                <c:pt idx="231">
                  <c:v>34</c:v>
                </c:pt>
                <c:pt idx="232">
                  <c:v>34</c:v>
                </c:pt>
                <c:pt idx="233">
                  <c:v>34</c:v>
                </c:pt>
                <c:pt idx="234">
                  <c:v>34</c:v>
                </c:pt>
                <c:pt idx="235">
                  <c:v>34</c:v>
                </c:pt>
                <c:pt idx="236">
                  <c:v>34</c:v>
                </c:pt>
                <c:pt idx="237">
                  <c:v>34</c:v>
                </c:pt>
                <c:pt idx="238">
                  <c:v>34</c:v>
                </c:pt>
                <c:pt idx="239">
                  <c:v>34</c:v>
                </c:pt>
                <c:pt idx="240">
                  <c:v>34</c:v>
                </c:pt>
                <c:pt idx="241">
                  <c:v>35</c:v>
                </c:pt>
                <c:pt idx="242">
                  <c:v>35</c:v>
                </c:pt>
                <c:pt idx="243">
                  <c:v>35</c:v>
                </c:pt>
                <c:pt idx="244">
                  <c:v>35</c:v>
                </c:pt>
                <c:pt idx="245">
                  <c:v>35</c:v>
                </c:pt>
                <c:pt idx="246">
                  <c:v>35</c:v>
                </c:pt>
                <c:pt idx="247">
                  <c:v>35</c:v>
                </c:pt>
                <c:pt idx="248">
                  <c:v>35</c:v>
                </c:pt>
                <c:pt idx="249">
                  <c:v>35</c:v>
                </c:pt>
                <c:pt idx="250">
                  <c:v>35</c:v>
                </c:pt>
                <c:pt idx="251">
                  <c:v>35</c:v>
                </c:pt>
                <c:pt idx="252">
                  <c:v>35</c:v>
                </c:pt>
                <c:pt idx="253">
                  <c:v>36</c:v>
                </c:pt>
                <c:pt idx="254">
                  <c:v>36</c:v>
                </c:pt>
                <c:pt idx="255">
                  <c:v>36</c:v>
                </c:pt>
                <c:pt idx="256">
                  <c:v>36</c:v>
                </c:pt>
                <c:pt idx="257">
                  <c:v>36</c:v>
                </c:pt>
                <c:pt idx="258">
                  <c:v>36</c:v>
                </c:pt>
                <c:pt idx="259">
                  <c:v>36</c:v>
                </c:pt>
                <c:pt idx="260">
                  <c:v>36</c:v>
                </c:pt>
                <c:pt idx="261">
                  <c:v>36</c:v>
                </c:pt>
                <c:pt idx="262">
                  <c:v>37</c:v>
                </c:pt>
                <c:pt idx="263">
                  <c:v>37</c:v>
                </c:pt>
                <c:pt idx="264">
                  <c:v>37</c:v>
                </c:pt>
                <c:pt idx="265">
                  <c:v>37</c:v>
                </c:pt>
                <c:pt idx="266">
                  <c:v>37</c:v>
                </c:pt>
                <c:pt idx="267">
                  <c:v>37</c:v>
                </c:pt>
                <c:pt idx="268">
                  <c:v>37</c:v>
                </c:pt>
                <c:pt idx="269">
                  <c:v>37</c:v>
                </c:pt>
                <c:pt idx="270">
                  <c:v>38</c:v>
                </c:pt>
                <c:pt idx="271">
                  <c:v>38</c:v>
                </c:pt>
                <c:pt idx="272">
                  <c:v>38</c:v>
                </c:pt>
                <c:pt idx="273">
                  <c:v>38</c:v>
                </c:pt>
                <c:pt idx="274">
                  <c:v>38</c:v>
                </c:pt>
                <c:pt idx="275">
                  <c:v>38</c:v>
                </c:pt>
                <c:pt idx="276">
                  <c:v>38</c:v>
                </c:pt>
                <c:pt idx="277">
                  <c:v>39</c:v>
                </c:pt>
                <c:pt idx="278">
                  <c:v>39</c:v>
                </c:pt>
                <c:pt idx="279">
                  <c:v>39</c:v>
                </c:pt>
                <c:pt idx="280">
                  <c:v>39</c:v>
                </c:pt>
                <c:pt idx="281">
                  <c:v>39</c:v>
                </c:pt>
                <c:pt idx="282">
                  <c:v>39</c:v>
                </c:pt>
                <c:pt idx="283">
                  <c:v>39</c:v>
                </c:pt>
                <c:pt idx="284">
                  <c:v>39</c:v>
                </c:pt>
                <c:pt idx="285">
                  <c:v>39</c:v>
                </c:pt>
                <c:pt idx="286">
                  <c:v>39</c:v>
                </c:pt>
                <c:pt idx="287">
                  <c:v>40</c:v>
                </c:pt>
                <c:pt idx="288">
                  <c:v>40</c:v>
                </c:pt>
                <c:pt idx="289">
                  <c:v>40</c:v>
                </c:pt>
                <c:pt idx="290">
                  <c:v>40</c:v>
                </c:pt>
                <c:pt idx="291">
                  <c:v>40</c:v>
                </c:pt>
                <c:pt idx="292">
                  <c:v>40</c:v>
                </c:pt>
                <c:pt idx="293">
                  <c:v>40</c:v>
                </c:pt>
                <c:pt idx="294">
                  <c:v>40</c:v>
                </c:pt>
                <c:pt idx="295">
                  <c:v>40</c:v>
                </c:pt>
                <c:pt idx="296">
                  <c:v>41</c:v>
                </c:pt>
                <c:pt idx="297">
                  <c:v>41</c:v>
                </c:pt>
                <c:pt idx="298">
                  <c:v>41</c:v>
                </c:pt>
                <c:pt idx="299">
                  <c:v>41</c:v>
                </c:pt>
                <c:pt idx="300">
                  <c:v>41</c:v>
                </c:pt>
                <c:pt idx="301">
                  <c:v>41</c:v>
                </c:pt>
                <c:pt idx="302">
                  <c:v>41</c:v>
                </c:pt>
                <c:pt idx="303">
                  <c:v>41</c:v>
                </c:pt>
                <c:pt idx="304">
                  <c:v>42</c:v>
                </c:pt>
                <c:pt idx="305">
                  <c:v>42</c:v>
                </c:pt>
                <c:pt idx="306">
                  <c:v>42</c:v>
                </c:pt>
                <c:pt idx="307">
                  <c:v>42</c:v>
                </c:pt>
                <c:pt idx="308">
                  <c:v>42</c:v>
                </c:pt>
                <c:pt idx="309">
                  <c:v>42</c:v>
                </c:pt>
                <c:pt idx="310">
                  <c:v>42</c:v>
                </c:pt>
                <c:pt idx="311">
                  <c:v>42</c:v>
                </c:pt>
                <c:pt idx="312">
                  <c:v>42</c:v>
                </c:pt>
                <c:pt idx="313">
                  <c:v>43</c:v>
                </c:pt>
                <c:pt idx="314">
                  <c:v>43</c:v>
                </c:pt>
                <c:pt idx="315">
                  <c:v>43</c:v>
                </c:pt>
                <c:pt idx="316">
                  <c:v>43</c:v>
                </c:pt>
                <c:pt idx="317">
                  <c:v>43</c:v>
                </c:pt>
                <c:pt idx="318">
                  <c:v>43</c:v>
                </c:pt>
                <c:pt idx="319">
                  <c:v>43</c:v>
                </c:pt>
                <c:pt idx="320">
                  <c:v>43</c:v>
                </c:pt>
                <c:pt idx="321">
                  <c:v>43</c:v>
                </c:pt>
                <c:pt idx="322">
                  <c:v>43</c:v>
                </c:pt>
                <c:pt idx="323">
                  <c:v>44</c:v>
                </c:pt>
                <c:pt idx="324">
                  <c:v>44</c:v>
                </c:pt>
                <c:pt idx="325">
                  <c:v>44</c:v>
                </c:pt>
                <c:pt idx="326">
                  <c:v>44</c:v>
                </c:pt>
                <c:pt idx="327">
                  <c:v>45</c:v>
                </c:pt>
                <c:pt idx="328">
                  <c:v>45</c:v>
                </c:pt>
                <c:pt idx="329">
                  <c:v>45</c:v>
                </c:pt>
                <c:pt idx="330">
                  <c:v>45</c:v>
                </c:pt>
                <c:pt idx="331">
                  <c:v>45</c:v>
                </c:pt>
                <c:pt idx="332">
                  <c:v>45</c:v>
                </c:pt>
                <c:pt idx="333">
                  <c:v>46</c:v>
                </c:pt>
                <c:pt idx="334">
                  <c:v>46</c:v>
                </c:pt>
                <c:pt idx="335">
                  <c:v>46</c:v>
                </c:pt>
                <c:pt idx="336">
                  <c:v>46</c:v>
                </c:pt>
                <c:pt idx="337">
                  <c:v>47</c:v>
                </c:pt>
                <c:pt idx="338">
                  <c:v>47</c:v>
                </c:pt>
                <c:pt idx="339">
                  <c:v>47</c:v>
                </c:pt>
                <c:pt idx="340">
                  <c:v>47</c:v>
                </c:pt>
                <c:pt idx="341">
                  <c:v>47</c:v>
                </c:pt>
                <c:pt idx="342">
                  <c:v>47</c:v>
                </c:pt>
                <c:pt idx="343">
                  <c:v>47</c:v>
                </c:pt>
                <c:pt idx="344">
                  <c:v>47</c:v>
                </c:pt>
                <c:pt idx="345">
                  <c:v>47</c:v>
                </c:pt>
                <c:pt idx="346">
                  <c:v>47</c:v>
                </c:pt>
                <c:pt idx="347">
                  <c:v>47</c:v>
                </c:pt>
                <c:pt idx="348">
                  <c:v>47</c:v>
                </c:pt>
                <c:pt idx="349">
                  <c:v>48</c:v>
                </c:pt>
                <c:pt idx="350">
                  <c:v>48</c:v>
                </c:pt>
                <c:pt idx="351">
                  <c:v>48</c:v>
                </c:pt>
                <c:pt idx="352">
                  <c:v>49</c:v>
                </c:pt>
                <c:pt idx="353">
                  <c:v>49</c:v>
                </c:pt>
                <c:pt idx="354">
                  <c:v>49</c:v>
                </c:pt>
                <c:pt idx="355">
                  <c:v>49</c:v>
                </c:pt>
                <c:pt idx="356">
                  <c:v>49</c:v>
                </c:pt>
                <c:pt idx="357">
                  <c:v>49</c:v>
                </c:pt>
                <c:pt idx="358">
                  <c:v>49</c:v>
                </c:pt>
                <c:pt idx="359">
                  <c:v>49</c:v>
                </c:pt>
                <c:pt idx="360">
                  <c:v>49</c:v>
                </c:pt>
                <c:pt idx="361">
                  <c:v>49</c:v>
                </c:pt>
                <c:pt idx="362">
                  <c:v>49</c:v>
                </c:pt>
                <c:pt idx="363">
                  <c:v>49</c:v>
                </c:pt>
                <c:pt idx="364">
                  <c:v>49</c:v>
                </c:pt>
                <c:pt idx="365">
                  <c:v>49</c:v>
                </c:pt>
                <c:pt idx="366">
                  <c:v>50</c:v>
                </c:pt>
                <c:pt idx="367">
                  <c:v>50</c:v>
                </c:pt>
                <c:pt idx="368">
                  <c:v>50</c:v>
                </c:pt>
                <c:pt idx="369">
                  <c:v>50</c:v>
                </c:pt>
                <c:pt idx="370">
                  <c:v>50</c:v>
                </c:pt>
                <c:pt idx="371">
                  <c:v>50</c:v>
                </c:pt>
                <c:pt idx="372">
                  <c:v>50</c:v>
                </c:pt>
                <c:pt idx="373">
                  <c:v>50</c:v>
                </c:pt>
                <c:pt idx="374">
                  <c:v>50</c:v>
                </c:pt>
                <c:pt idx="375">
                  <c:v>50</c:v>
                </c:pt>
                <c:pt idx="376">
                  <c:v>51</c:v>
                </c:pt>
                <c:pt idx="377">
                  <c:v>51</c:v>
                </c:pt>
                <c:pt idx="378">
                  <c:v>51</c:v>
                </c:pt>
                <c:pt idx="379">
                  <c:v>51</c:v>
                </c:pt>
                <c:pt idx="380">
                  <c:v>51</c:v>
                </c:pt>
                <c:pt idx="381">
                  <c:v>51</c:v>
                </c:pt>
                <c:pt idx="382">
                  <c:v>51</c:v>
                </c:pt>
                <c:pt idx="383">
                  <c:v>51</c:v>
                </c:pt>
                <c:pt idx="384">
                  <c:v>51</c:v>
                </c:pt>
                <c:pt idx="385">
                  <c:v>51</c:v>
                </c:pt>
                <c:pt idx="386">
                  <c:v>52</c:v>
                </c:pt>
                <c:pt idx="387">
                  <c:v>52</c:v>
                </c:pt>
                <c:pt idx="388">
                  <c:v>52</c:v>
                </c:pt>
                <c:pt idx="389">
                  <c:v>52</c:v>
                </c:pt>
                <c:pt idx="390">
                  <c:v>52</c:v>
                </c:pt>
                <c:pt idx="391">
                  <c:v>52</c:v>
                </c:pt>
                <c:pt idx="392">
                  <c:v>52</c:v>
                </c:pt>
                <c:pt idx="393">
                  <c:v>52</c:v>
                </c:pt>
                <c:pt idx="394">
                  <c:v>52</c:v>
                </c:pt>
                <c:pt idx="395">
                  <c:v>52</c:v>
                </c:pt>
                <c:pt idx="396">
                  <c:v>52</c:v>
                </c:pt>
                <c:pt idx="397">
                  <c:v>53</c:v>
                </c:pt>
                <c:pt idx="398">
                  <c:v>53</c:v>
                </c:pt>
                <c:pt idx="399">
                  <c:v>53</c:v>
                </c:pt>
                <c:pt idx="400">
                  <c:v>53</c:v>
                </c:pt>
                <c:pt idx="401">
                  <c:v>53</c:v>
                </c:pt>
                <c:pt idx="402">
                  <c:v>53</c:v>
                </c:pt>
                <c:pt idx="403">
                  <c:v>53</c:v>
                </c:pt>
                <c:pt idx="404">
                  <c:v>53</c:v>
                </c:pt>
                <c:pt idx="405">
                  <c:v>53</c:v>
                </c:pt>
                <c:pt idx="406">
                  <c:v>53</c:v>
                </c:pt>
                <c:pt idx="407">
                  <c:v>54</c:v>
                </c:pt>
                <c:pt idx="408">
                  <c:v>54</c:v>
                </c:pt>
                <c:pt idx="409">
                  <c:v>54</c:v>
                </c:pt>
                <c:pt idx="410">
                  <c:v>54</c:v>
                </c:pt>
                <c:pt idx="411">
                  <c:v>54</c:v>
                </c:pt>
                <c:pt idx="412">
                  <c:v>54</c:v>
                </c:pt>
                <c:pt idx="413">
                  <c:v>54</c:v>
                </c:pt>
                <c:pt idx="414">
                  <c:v>54</c:v>
                </c:pt>
                <c:pt idx="415">
                  <c:v>54</c:v>
                </c:pt>
                <c:pt idx="416">
                  <c:v>54</c:v>
                </c:pt>
                <c:pt idx="417">
                  <c:v>54</c:v>
                </c:pt>
                <c:pt idx="418">
                  <c:v>55</c:v>
                </c:pt>
                <c:pt idx="419">
                  <c:v>55</c:v>
                </c:pt>
                <c:pt idx="420">
                  <c:v>55</c:v>
                </c:pt>
                <c:pt idx="421">
                  <c:v>55</c:v>
                </c:pt>
                <c:pt idx="422">
                  <c:v>55</c:v>
                </c:pt>
                <c:pt idx="423">
                  <c:v>55</c:v>
                </c:pt>
                <c:pt idx="424">
                  <c:v>55</c:v>
                </c:pt>
                <c:pt idx="425">
                  <c:v>55</c:v>
                </c:pt>
                <c:pt idx="426">
                  <c:v>55</c:v>
                </c:pt>
                <c:pt idx="427">
                  <c:v>55</c:v>
                </c:pt>
                <c:pt idx="428">
                  <c:v>56</c:v>
                </c:pt>
                <c:pt idx="429">
                  <c:v>56</c:v>
                </c:pt>
                <c:pt idx="430">
                  <c:v>56</c:v>
                </c:pt>
                <c:pt idx="431">
                  <c:v>56</c:v>
                </c:pt>
                <c:pt idx="432">
                  <c:v>56</c:v>
                </c:pt>
                <c:pt idx="433">
                  <c:v>56</c:v>
                </c:pt>
                <c:pt idx="434">
                  <c:v>56</c:v>
                </c:pt>
                <c:pt idx="435">
                  <c:v>56</c:v>
                </c:pt>
                <c:pt idx="436">
                  <c:v>57</c:v>
                </c:pt>
                <c:pt idx="437">
                  <c:v>57</c:v>
                </c:pt>
                <c:pt idx="438">
                  <c:v>57</c:v>
                </c:pt>
                <c:pt idx="439">
                  <c:v>57</c:v>
                </c:pt>
                <c:pt idx="440">
                  <c:v>57</c:v>
                </c:pt>
                <c:pt idx="441">
                  <c:v>57</c:v>
                </c:pt>
                <c:pt idx="442">
                  <c:v>57</c:v>
                </c:pt>
                <c:pt idx="443">
                  <c:v>57</c:v>
                </c:pt>
                <c:pt idx="444">
                  <c:v>57</c:v>
                </c:pt>
                <c:pt idx="445">
                  <c:v>57</c:v>
                </c:pt>
                <c:pt idx="446">
                  <c:v>57</c:v>
                </c:pt>
                <c:pt idx="447">
                  <c:v>57</c:v>
                </c:pt>
                <c:pt idx="448">
                  <c:v>57</c:v>
                </c:pt>
                <c:pt idx="449">
                  <c:v>58</c:v>
                </c:pt>
                <c:pt idx="450">
                  <c:v>58</c:v>
                </c:pt>
                <c:pt idx="451">
                  <c:v>58</c:v>
                </c:pt>
                <c:pt idx="452">
                  <c:v>58</c:v>
                </c:pt>
                <c:pt idx="453">
                  <c:v>58</c:v>
                </c:pt>
                <c:pt idx="454">
                  <c:v>58</c:v>
                </c:pt>
                <c:pt idx="455">
                  <c:v>58</c:v>
                </c:pt>
                <c:pt idx="456">
                  <c:v>58</c:v>
                </c:pt>
                <c:pt idx="457">
                  <c:v>58</c:v>
                </c:pt>
                <c:pt idx="458">
                  <c:v>58</c:v>
                </c:pt>
                <c:pt idx="459">
                  <c:v>58</c:v>
                </c:pt>
                <c:pt idx="460">
                  <c:v>59</c:v>
                </c:pt>
                <c:pt idx="461">
                  <c:v>59</c:v>
                </c:pt>
                <c:pt idx="462">
                  <c:v>59</c:v>
                </c:pt>
                <c:pt idx="463">
                  <c:v>59</c:v>
                </c:pt>
                <c:pt idx="464">
                  <c:v>59</c:v>
                </c:pt>
                <c:pt idx="465">
                  <c:v>59</c:v>
                </c:pt>
                <c:pt idx="466">
                  <c:v>59</c:v>
                </c:pt>
                <c:pt idx="467">
                  <c:v>59</c:v>
                </c:pt>
                <c:pt idx="468">
                  <c:v>59</c:v>
                </c:pt>
                <c:pt idx="469">
                  <c:v>59</c:v>
                </c:pt>
                <c:pt idx="470">
                  <c:v>59</c:v>
                </c:pt>
                <c:pt idx="471">
                  <c:v>59</c:v>
                </c:pt>
                <c:pt idx="472">
                  <c:v>60</c:v>
                </c:pt>
                <c:pt idx="473">
                  <c:v>60</c:v>
                </c:pt>
                <c:pt idx="474">
                  <c:v>60</c:v>
                </c:pt>
                <c:pt idx="475">
                  <c:v>60</c:v>
                </c:pt>
                <c:pt idx="476">
                  <c:v>60</c:v>
                </c:pt>
                <c:pt idx="477">
                  <c:v>60</c:v>
                </c:pt>
                <c:pt idx="478">
                  <c:v>61</c:v>
                </c:pt>
                <c:pt idx="479">
                  <c:v>61</c:v>
                </c:pt>
                <c:pt idx="480">
                  <c:v>61</c:v>
                </c:pt>
                <c:pt idx="481">
                  <c:v>61</c:v>
                </c:pt>
                <c:pt idx="482">
                  <c:v>61</c:v>
                </c:pt>
                <c:pt idx="483">
                  <c:v>61</c:v>
                </c:pt>
                <c:pt idx="484">
                  <c:v>61</c:v>
                </c:pt>
                <c:pt idx="485">
                  <c:v>61</c:v>
                </c:pt>
                <c:pt idx="486">
                  <c:v>61</c:v>
                </c:pt>
                <c:pt idx="487">
                  <c:v>61</c:v>
                </c:pt>
                <c:pt idx="488">
                  <c:v>61</c:v>
                </c:pt>
                <c:pt idx="489">
                  <c:v>61</c:v>
                </c:pt>
                <c:pt idx="490">
                  <c:v>62</c:v>
                </c:pt>
                <c:pt idx="491">
                  <c:v>62</c:v>
                </c:pt>
                <c:pt idx="492">
                  <c:v>62</c:v>
                </c:pt>
                <c:pt idx="493">
                  <c:v>62</c:v>
                </c:pt>
                <c:pt idx="494">
                  <c:v>62</c:v>
                </c:pt>
                <c:pt idx="495">
                  <c:v>62</c:v>
                </c:pt>
                <c:pt idx="496">
                  <c:v>62</c:v>
                </c:pt>
                <c:pt idx="497">
                  <c:v>62</c:v>
                </c:pt>
                <c:pt idx="498">
                  <c:v>62</c:v>
                </c:pt>
                <c:pt idx="499">
                  <c:v>62</c:v>
                </c:pt>
                <c:pt idx="500">
                  <c:v>62</c:v>
                </c:pt>
                <c:pt idx="501">
                  <c:v>62</c:v>
                </c:pt>
                <c:pt idx="502">
                  <c:v>63</c:v>
                </c:pt>
                <c:pt idx="503">
                  <c:v>63</c:v>
                </c:pt>
                <c:pt idx="504">
                  <c:v>63</c:v>
                </c:pt>
                <c:pt idx="505">
                  <c:v>63</c:v>
                </c:pt>
                <c:pt idx="506">
                  <c:v>63</c:v>
                </c:pt>
                <c:pt idx="507">
                  <c:v>63</c:v>
                </c:pt>
                <c:pt idx="508">
                  <c:v>63</c:v>
                </c:pt>
                <c:pt idx="509">
                  <c:v>63</c:v>
                </c:pt>
                <c:pt idx="510">
                  <c:v>63</c:v>
                </c:pt>
                <c:pt idx="511">
                  <c:v>64</c:v>
                </c:pt>
                <c:pt idx="512">
                  <c:v>64</c:v>
                </c:pt>
                <c:pt idx="513">
                  <c:v>64</c:v>
                </c:pt>
                <c:pt idx="514">
                  <c:v>64</c:v>
                </c:pt>
                <c:pt idx="515">
                  <c:v>64</c:v>
                </c:pt>
                <c:pt idx="516">
                  <c:v>64</c:v>
                </c:pt>
                <c:pt idx="517">
                  <c:v>64</c:v>
                </c:pt>
                <c:pt idx="518">
                  <c:v>64</c:v>
                </c:pt>
                <c:pt idx="519">
                  <c:v>64</c:v>
                </c:pt>
                <c:pt idx="520">
                  <c:v>65</c:v>
                </c:pt>
                <c:pt idx="521">
                  <c:v>65</c:v>
                </c:pt>
                <c:pt idx="522">
                  <c:v>65</c:v>
                </c:pt>
                <c:pt idx="523">
                  <c:v>65</c:v>
                </c:pt>
                <c:pt idx="524">
                  <c:v>65</c:v>
                </c:pt>
                <c:pt idx="525">
                  <c:v>65</c:v>
                </c:pt>
                <c:pt idx="526">
                  <c:v>65</c:v>
                </c:pt>
                <c:pt idx="527">
                  <c:v>66</c:v>
                </c:pt>
                <c:pt idx="528">
                  <c:v>66</c:v>
                </c:pt>
                <c:pt idx="529">
                  <c:v>66</c:v>
                </c:pt>
                <c:pt idx="530">
                  <c:v>66</c:v>
                </c:pt>
                <c:pt idx="531">
                  <c:v>66</c:v>
                </c:pt>
                <c:pt idx="532">
                  <c:v>66</c:v>
                </c:pt>
                <c:pt idx="533">
                  <c:v>66</c:v>
                </c:pt>
                <c:pt idx="534">
                  <c:v>66</c:v>
                </c:pt>
                <c:pt idx="535">
                  <c:v>66</c:v>
                </c:pt>
                <c:pt idx="536">
                  <c:v>66</c:v>
                </c:pt>
                <c:pt idx="537">
                  <c:v>66</c:v>
                </c:pt>
                <c:pt idx="538">
                  <c:v>66</c:v>
                </c:pt>
                <c:pt idx="539">
                  <c:v>66</c:v>
                </c:pt>
                <c:pt idx="540">
                  <c:v>66</c:v>
                </c:pt>
                <c:pt idx="541">
                  <c:v>66</c:v>
                </c:pt>
                <c:pt idx="542">
                  <c:v>66</c:v>
                </c:pt>
                <c:pt idx="543">
                  <c:v>66</c:v>
                </c:pt>
                <c:pt idx="544">
                  <c:v>66</c:v>
                </c:pt>
                <c:pt idx="545">
                  <c:v>66</c:v>
                </c:pt>
                <c:pt idx="546">
                  <c:v>67</c:v>
                </c:pt>
                <c:pt idx="547">
                  <c:v>67</c:v>
                </c:pt>
                <c:pt idx="548">
                  <c:v>67</c:v>
                </c:pt>
                <c:pt idx="549">
                  <c:v>67</c:v>
                </c:pt>
                <c:pt idx="550">
                  <c:v>67</c:v>
                </c:pt>
                <c:pt idx="551">
                  <c:v>67</c:v>
                </c:pt>
                <c:pt idx="552">
                  <c:v>67</c:v>
                </c:pt>
                <c:pt idx="553">
                  <c:v>67</c:v>
                </c:pt>
                <c:pt idx="554">
                  <c:v>67</c:v>
                </c:pt>
                <c:pt idx="555">
                  <c:v>68</c:v>
                </c:pt>
                <c:pt idx="556">
                  <c:v>68</c:v>
                </c:pt>
                <c:pt idx="557">
                  <c:v>68</c:v>
                </c:pt>
                <c:pt idx="558">
                  <c:v>69</c:v>
                </c:pt>
                <c:pt idx="559">
                  <c:v>69</c:v>
                </c:pt>
                <c:pt idx="560">
                  <c:v>69</c:v>
                </c:pt>
                <c:pt idx="561">
                  <c:v>69</c:v>
                </c:pt>
                <c:pt idx="562">
                  <c:v>69</c:v>
                </c:pt>
                <c:pt idx="563">
                  <c:v>69</c:v>
                </c:pt>
                <c:pt idx="564">
                  <c:v>69</c:v>
                </c:pt>
                <c:pt idx="565">
                  <c:v>69</c:v>
                </c:pt>
                <c:pt idx="566">
                  <c:v>69</c:v>
                </c:pt>
                <c:pt idx="567">
                  <c:v>69</c:v>
                </c:pt>
                <c:pt idx="568">
                  <c:v>69</c:v>
                </c:pt>
                <c:pt idx="569">
                  <c:v>69</c:v>
                </c:pt>
                <c:pt idx="570">
                  <c:v>69</c:v>
                </c:pt>
                <c:pt idx="571">
                  <c:v>70</c:v>
                </c:pt>
                <c:pt idx="572">
                  <c:v>70</c:v>
                </c:pt>
                <c:pt idx="573">
                  <c:v>70</c:v>
                </c:pt>
                <c:pt idx="574">
                  <c:v>70</c:v>
                </c:pt>
                <c:pt idx="575">
                  <c:v>70</c:v>
                </c:pt>
                <c:pt idx="576">
                  <c:v>71</c:v>
                </c:pt>
                <c:pt idx="577">
                  <c:v>71</c:v>
                </c:pt>
                <c:pt idx="578">
                  <c:v>71</c:v>
                </c:pt>
                <c:pt idx="579">
                  <c:v>71</c:v>
                </c:pt>
                <c:pt idx="580">
                  <c:v>71</c:v>
                </c:pt>
                <c:pt idx="581">
                  <c:v>71</c:v>
                </c:pt>
                <c:pt idx="582">
                  <c:v>71</c:v>
                </c:pt>
                <c:pt idx="583">
                  <c:v>71</c:v>
                </c:pt>
                <c:pt idx="584">
                  <c:v>71</c:v>
                </c:pt>
                <c:pt idx="585">
                  <c:v>72</c:v>
                </c:pt>
                <c:pt idx="586">
                  <c:v>72</c:v>
                </c:pt>
                <c:pt idx="587">
                  <c:v>72</c:v>
                </c:pt>
                <c:pt idx="588">
                  <c:v>72</c:v>
                </c:pt>
                <c:pt idx="589">
                  <c:v>72</c:v>
                </c:pt>
                <c:pt idx="590">
                  <c:v>72</c:v>
                </c:pt>
                <c:pt idx="591">
                  <c:v>72</c:v>
                </c:pt>
                <c:pt idx="592">
                  <c:v>72</c:v>
                </c:pt>
                <c:pt idx="593">
                  <c:v>72</c:v>
                </c:pt>
                <c:pt idx="594">
                  <c:v>73</c:v>
                </c:pt>
                <c:pt idx="595">
                  <c:v>73</c:v>
                </c:pt>
                <c:pt idx="596">
                  <c:v>73</c:v>
                </c:pt>
                <c:pt idx="597">
                  <c:v>73</c:v>
                </c:pt>
                <c:pt idx="598">
                  <c:v>73</c:v>
                </c:pt>
                <c:pt idx="599">
                  <c:v>73</c:v>
                </c:pt>
                <c:pt idx="600">
                  <c:v>73</c:v>
                </c:pt>
                <c:pt idx="601">
                  <c:v>73</c:v>
                </c:pt>
                <c:pt idx="602">
                  <c:v>73</c:v>
                </c:pt>
                <c:pt idx="603">
                  <c:v>73</c:v>
                </c:pt>
                <c:pt idx="604">
                  <c:v>74</c:v>
                </c:pt>
                <c:pt idx="605">
                  <c:v>74</c:v>
                </c:pt>
                <c:pt idx="606">
                  <c:v>74</c:v>
                </c:pt>
                <c:pt idx="607">
                  <c:v>74</c:v>
                </c:pt>
                <c:pt idx="608">
                  <c:v>74</c:v>
                </c:pt>
                <c:pt idx="609">
                  <c:v>74</c:v>
                </c:pt>
                <c:pt idx="610">
                  <c:v>74</c:v>
                </c:pt>
                <c:pt idx="611">
                  <c:v>74</c:v>
                </c:pt>
                <c:pt idx="612">
                  <c:v>74</c:v>
                </c:pt>
                <c:pt idx="613">
                  <c:v>74</c:v>
                </c:pt>
                <c:pt idx="614">
                  <c:v>75</c:v>
                </c:pt>
                <c:pt idx="615">
                  <c:v>75</c:v>
                </c:pt>
                <c:pt idx="616">
                  <c:v>75</c:v>
                </c:pt>
                <c:pt idx="617">
                  <c:v>75</c:v>
                </c:pt>
                <c:pt idx="618">
                  <c:v>75</c:v>
                </c:pt>
                <c:pt idx="619">
                  <c:v>75</c:v>
                </c:pt>
                <c:pt idx="620">
                  <c:v>75</c:v>
                </c:pt>
                <c:pt idx="621">
                  <c:v>75</c:v>
                </c:pt>
                <c:pt idx="622">
                  <c:v>75</c:v>
                </c:pt>
                <c:pt idx="623">
                  <c:v>75</c:v>
                </c:pt>
                <c:pt idx="624">
                  <c:v>76</c:v>
                </c:pt>
                <c:pt idx="625">
                  <c:v>76</c:v>
                </c:pt>
                <c:pt idx="626">
                  <c:v>76</c:v>
                </c:pt>
                <c:pt idx="627">
                  <c:v>76</c:v>
                </c:pt>
                <c:pt idx="628">
                  <c:v>76</c:v>
                </c:pt>
                <c:pt idx="629">
                  <c:v>76</c:v>
                </c:pt>
                <c:pt idx="630">
                  <c:v>76</c:v>
                </c:pt>
                <c:pt idx="631">
                  <c:v>76</c:v>
                </c:pt>
                <c:pt idx="632">
                  <c:v>76</c:v>
                </c:pt>
                <c:pt idx="633">
                  <c:v>77</c:v>
                </c:pt>
                <c:pt idx="634">
                  <c:v>77</c:v>
                </c:pt>
                <c:pt idx="635">
                  <c:v>77</c:v>
                </c:pt>
                <c:pt idx="636">
                  <c:v>77</c:v>
                </c:pt>
                <c:pt idx="637">
                  <c:v>77</c:v>
                </c:pt>
                <c:pt idx="638">
                  <c:v>77</c:v>
                </c:pt>
                <c:pt idx="639">
                  <c:v>77</c:v>
                </c:pt>
                <c:pt idx="640">
                  <c:v>77</c:v>
                </c:pt>
                <c:pt idx="641">
                  <c:v>78</c:v>
                </c:pt>
                <c:pt idx="642">
                  <c:v>78</c:v>
                </c:pt>
                <c:pt idx="643">
                  <c:v>78</c:v>
                </c:pt>
                <c:pt idx="644">
                  <c:v>78</c:v>
                </c:pt>
                <c:pt idx="645">
                  <c:v>78</c:v>
                </c:pt>
                <c:pt idx="646">
                  <c:v>78</c:v>
                </c:pt>
                <c:pt idx="647">
                  <c:v>78</c:v>
                </c:pt>
                <c:pt idx="648">
                  <c:v>78</c:v>
                </c:pt>
                <c:pt idx="649">
                  <c:v>79</c:v>
                </c:pt>
                <c:pt idx="650">
                  <c:v>79</c:v>
                </c:pt>
                <c:pt idx="651">
                  <c:v>79</c:v>
                </c:pt>
                <c:pt idx="652">
                  <c:v>79</c:v>
                </c:pt>
                <c:pt idx="653">
                  <c:v>79</c:v>
                </c:pt>
                <c:pt idx="654">
                  <c:v>79</c:v>
                </c:pt>
                <c:pt idx="655">
                  <c:v>79</c:v>
                </c:pt>
                <c:pt idx="656">
                  <c:v>79</c:v>
                </c:pt>
                <c:pt idx="657">
                  <c:v>79</c:v>
                </c:pt>
                <c:pt idx="658">
                  <c:v>80</c:v>
                </c:pt>
                <c:pt idx="659">
                  <c:v>80</c:v>
                </c:pt>
                <c:pt idx="660">
                  <c:v>80</c:v>
                </c:pt>
                <c:pt idx="661">
                  <c:v>80</c:v>
                </c:pt>
                <c:pt idx="662">
                  <c:v>80</c:v>
                </c:pt>
                <c:pt idx="663">
                  <c:v>80</c:v>
                </c:pt>
                <c:pt idx="664">
                  <c:v>80</c:v>
                </c:pt>
                <c:pt idx="665">
                  <c:v>80</c:v>
                </c:pt>
                <c:pt idx="666">
                  <c:v>80</c:v>
                </c:pt>
                <c:pt idx="667">
                  <c:v>80</c:v>
                </c:pt>
                <c:pt idx="668">
                  <c:v>80</c:v>
                </c:pt>
                <c:pt idx="669">
                  <c:v>80</c:v>
                </c:pt>
                <c:pt idx="670">
                  <c:v>80</c:v>
                </c:pt>
                <c:pt idx="671">
                  <c:v>81</c:v>
                </c:pt>
                <c:pt idx="672">
                  <c:v>81</c:v>
                </c:pt>
                <c:pt idx="673">
                  <c:v>81</c:v>
                </c:pt>
                <c:pt idx="674">
                  <c:v>81</c:v>
                </c:pt>
                <c:pt idx="675">
                  <c:v>81</c:v>
                </c:pt>
                <c:pt idx="676">
                  <c:v>81</c:v>
                </c:pt>
                <c:pt idx="677">
                  <c:v>81</c:v>
                </c:pt>
                <c:pt idx="678">
                  <c:v>81</c:v>
                </c:pt>
                <c:pt idx="679">
                  <c:v>81</c:v>
                </c:pt>
                <c:pt idx="680">
                  <c:v>81</c:v>
                </c:pt>
                <c:pt idx="681">
                  <c:v>81</c:v>
                </c:pt>
                <c:pt idx="682">
                  <c:v>82</c:v>
                </c:pt>
                <c:pt idx="683">
                  <c:v>82</c:v>
                </c:pt>
                <c:pt idx="684">
                  <c:v>82</c:v>
                </c:pt>
                <c:pt idx="685">
                  <c:v>82</c:v>
                </c:pt>
                <c:pt idx="686">
                  <c:v>82</c:v>
                </c:pt>
                <c:pt idx="687">
                  <c:v>82</c:v>
                </c:pt>
                <c:pt idx="688">
                  <c:v>82</c:v>
                </c:pt>
                <c:pt idx="689">
                  <c:v>82</c:v>
                </c:pt>
                <c:pt idx="690">
                  <c:v>82</c:v>
                </c:pt>
                <c:pt idx="691">
                  <c:v>83</c:v>
                </c:pt>
                <c:pt idx="692">
                  <c:v>83</c:v>
                </c:pt>
                <c:pt idx="693">
                  <c:v>83</c:v>
                </c:pt>
                <c:pt idx="694">
                  <c:v>83</c:v>
                </c:pt>
                <c:pt idx="695">
                  <c:v>83</c:v>
                </c:pt>
                <c:pt idx="696">
                  <c:v>83</c:v>
                </c:pt>
                <c:pt idx="697">
                  <c:v>83</c:v>
                </c:pt>
                <c:pt idx="698">
                  <c:v>84</c:v>
                </c:pt>
                <c:pt idx="699">
                  <c:v>84</c:v>
                </c:pt>
                <c:pt idx="700">
                  <c:v>84</c:v>
                </c:pt>
                <c:pt idx="701">
                  <c:v>84</c:v>
                </c:pt>
                <c:pt idx="702">
                  <c:v>84</c:v>
                </c:pt>
                <c:pt idx="703">
                  <c:v>84</c:v>
                </c:pt>
                <c:pt idx="704">
                  <c:v>84</c:v>
                </c:pt>
                <c:pt idx="705">
                  <c:v>84</c:v>
                </c:pt>
                <c:pt idx="706">
                  <c:v>84</c:v>
                </c:pt>
                <c:pt idx="707">
                  <c:v>84</c:v>
                </c:pt>
                <c:pt idx="708">
                  <c:v>85</c:v>
                </c:pt>
                <c:pt idx="709">
                  <c:v>85</c:v>
                </c:pt>
                <c:pt idx="710">
                  <c:v>85</c:v>
                </c:pt>
                <c:pt idx="711">
                  <c:v>85</c:v>
                </c:pt>
                <c:pt idx="712">
                  <c:v>85</c:v>
                </c:pt>
                <c:pt idx="713">
                  <c:v>86</c:v>
                </c:pt>
                <c:pt idx="714">
                  <c:v>86</c:v>
                </c:pt>
                <c:pt idx="715">
                  <c:v>86</c:v>
                </c:pt>
                <c:pt idx="716">
                  <c:v>86</c:v>
                </c:pt>
                <c:pt idx="717">
                  <c:v>86</c:v>
                </c:pt>
                <c:pt idx="718">
                  <c:v>86</c:v>
                </c:pt>
                <c:pt idx="719">
                  <c:v>86</c:v>
                </c:pt>
                <c:pt idx="720">
                  <c:v>86</c:v>
                </c:pt>
                <c:pt idx="721">
                  <c:v>87</c:v>
                </c:pt>
                <c:pt idx="722">
                  <c:v>87</c:v>
                </c:pt>
                <c:pt idx="723">
                  <c:v>87</c:v>
                </c:pt>
                <c:pt idx="724">
                  <c:v>87</c:v>
                </c:pt>
                <c:pt idx="725">
                  <c:v>87</c:v>
                </c:pt>
                <c:pt idx="726">
                  <c:v>87</c:v>
                </c:pt>
                <c:pt idx="727">
                  <c:v>87</c:v>
                </c:pt>
                <c:pt idx="728">
                  <c:v>87</c:v>
                </c:pt>
                <c:pt idx="729">
                  <c:v>87</c:v>
                </c:pt>
                <c:pt idx="730">
                  <c:v>87</c:v>
                </c:pt>
                <c:pt idx="731">
                  <c:v>87</c:v>
                </c:pt>
                <c:pt idx="732">
                  <c:v>87</c:v>
                </c:pt>
                <c:pt idx="733">
                  <c:v>87</c:v>
                </c:pt>
                <c:pt idx="734">
                  <c:v>87</c:v>
                </c:pt>
                <c:pt idx="735">
                  <c:v>87</c:v>
                </c:pt>
                <c:pt idx="736">
                  <c:v>88</c:v>
                </c:pt>
                <c:pt idx="737">
                  <c:v>88</c:v>
                </c:pt>
                <c:pt idx="738">
                  <c:v>88</c:v>
                </c:pt>
                <c:pt idx="739">
                  <c:v>88</c:v>
                </c:pt>
                <c:pt idx="740">
                  <c:v>88</c:v>
                </c:pt>
                <c:pt idx="741">
                  <c:v>88</c:v>
                </c:pt>
                <c:pt idx="742">
                  <c:v>88</c:v>
                </c:pt>
                <c:pt idx="743">
                  <c:v>88</c:v>
                </c:pt>
                <c:pt idx="744">
                  <c:v>89</c:v>
                </c:pt>
                <c:pt idx="745">
                  <c:v>89</c:v>
                </c:pt>
                <c:pt idx="746">
                  <c:v>89</c:v>
                </c:pt>
                <c:pt idx="747">
                  <c:v>89</c:v>
                </c:pt>
                <c:pt idx="748">
                  <c:v>89</c:v>
                </c:pt>
                <c:pt idx="749">
                  <c:v>89</c:v>
                </c:pt>
                <c:pt idx="750">
                  <c:v>89</c:v>
                </c:pt>
                <c:pt idx="751">
                  <c:v>89</c:v>
                </c:pt>
                <c:pt idx="752">
                  <c:v>89</c:v>
                </c:pt>
                <c:pt idx="753">
                  <c:v>89</c:v>
                </c:pt>
                <c:pt idx="754">
                  <c:v>90</c:v>
                </c:pt>
                <c:pt idx="755">
                  <c:v>90</c:v>
                </c:pt>
                <c:pt idx="756">
                  <c:v>90</c:v>
                </c:pt>
                <c:pt idx="757">
                  <c:v>90</c:v>
                </c:pt>
                <c:pt idx="758">
                  <c:v>90</c:v>
                </c:pt>
                <c:pt idx="759">
                  <c:v>90</c:v>
                </c:pt>
                <c:pt idx="760">
                  <c:v>90</c:v>
                </c:pt>
                <c:pt idx="761">
                  <c:v>90</c:v>
                </c:pt>
                <c:pt idx="762">
                  <c:v>90</c:v>
                </c:pt>
                <c:pt idx="763">
                  <c:v>90</c:v>
                </c:pt>
                <c:pt idx="764">
                  <c:v>90</c:v>
                </c:pt>
                <c:pt idx="765">
                  <c:v>90</c:v>
                </c:pt>
                <c:pt idx="766">
                  <c:v>90</c:v>
                </c:pt>
                <c:pt idx="767">
                  <c:v>90</c:v>
                </c:pt>
                <c:pt idx="768">
                  <c:v>90</c:v>
                </c:pt>
                <c:pt idx="769">
                  <c:v>91</c:v>
                </c:pt>
                <c:pt idx="770">
                  <c:v>91</c:v>
                </c:pt>
                <c:pt idx="771">
                  <c:v>91</c:v>
                </c:pt>
                <c:pt idx="772">
                  <c:v>91</c:v>
                </c:pt>
                <c:pt idx="773">
                  <c:v>91</c:v>
                </c:pt>
                <c:pt idx="774">
                  <c:v>91</c:v>
                </c:pt>
                <c:pt idx="775">
                  <c:v>92</c:v>
                </c:pt>
                <c:pt idx="776">
                  <c:v>92</c:v>
                </c:pt>
                <c:pt idx="777">
                  <c:v>92</c:v>
                </c:pt>
                <c:pt idx="778">
                  <c:v>92</c:v>
                </c:pt>
                <c:pt idx="779">
                  <c:v>92</c:v>
                </c:pt>
                <c:pt idx="780">
                  <c:v>92</c:v>
                </c:pt>
                <c:pt idx="781">
                  <c:v>92</c:v>
                </c:pt>
                <c:pt idx="782">
                  <c:v>92</c:v>
                </c:pt>
                <c:pt idx="783">
                  <c:v>92</c:v>
                </c:pt>
                <c:pt idx="784">
                  <c:v>92</c:v>
                </c:pt>
                <c:pt idx="785">
                  <c:v>92</c:v>
                </c:pt>
                <c:pt idx="786">
                  <c:v>92</c:v>
                </c:pt>
                <c:pt idx="787">
                  <c:v>92</c:v>
                </c:pt>
                <c:pt idx="788">
                  <c:v>92</c:v>
                </c:pt>
                <c:pt idx="789">
                  <c:v>93</c:v>
                </c:pt>
                <c:pt idx="790">
                  <c:v>93</c:v>
                </c:pt>
                <c:pt idx="791">
                  <c:v>93</c:v>
                </c:pt>
                <c:pt idx="792">
                  <c:v>93</c:v>
                </c:pt>
                <c:pt idx="793">
                  <c:v>93</c:v>
                </c:pt>
                <c:pt idx="794">
                  <c:v>93</c:v>
                </c:pt>
                <c:pt idx="795">
                  <c:v>93</c:v>
                </c:pt>
                <c:pt idx="796">
                  <c:v>93</c:v>
                </c:pt>
                <c:pt idx="797">
                  <c:v>93</c:v>
                </c:pt>
                <c:pt idx="798">
                  <c:v>94</c:v>
                </c:pt>
                <c:pt idx="799">
                  <c:v>94</c:v>
                </c:pt>
                <c:pt idx="800">
                  <c:v>94</c:v>
                </c:pt>
                <c:pt idx="801">
                  <c:v>94</c:v>
                </c:pt>
                <c:pt idx="802">
                  <c:v>94</c:v>
                </c:pt>
                <c:pt idx="803">
                  <c:v>94</c:v>
                </c:pt>
                <c:pt idx="804">
                  <c:v>94</c:v>
                </c:pt>
                <c:pt idx="805">
                  <c:v>94</c:v>
                </c:pt>
                <c:pt idx="806">
                  <c:v>94</c:v>
                </c:pt>
                <c:pt idx="807">
                  <c:v>95</c:v>
                </c:pt>
                <c:pt idx="808">
                  <c:v>95</c:v>
                </c:pt>
                <c:pt idx="809">
                  <c:v>95</c:v>
                </c:pt>
                <c:pt idx="810">
                  <c:v>95</c:v>
                </c:pt>
                <c:pt idx="811">
                  <c:v>95</c:v>
                </c:pt>
                <c:pt idx="812">
                  <c:v>95</c:v>
                </c:pt>
                <c:pt idx="813">
                  <c:v>95</c:v>
                </c:pt>
                <c:pt idx="814">
                  <c:v>95</c:v>
                </c:pt>
                <c:pt idx="815">
                  <c:v>95</c:v>
                </c:pt>
                <c:pt idx="816">
                  <c:v>95</c:v>
                </c:pt>
                <c:pt idx="817">
                  <c:v>95</c:v>
                </c:pt>
                <c:pt idx="818">
                  <c:v>95</c:v>
                </c:pt>
                <c:pt idx="819">
                  <c:v>96</c:v>
                </c:pt>
                <c:pt idx="820">
                  <c:v>96</c:v>
                </c:pt>
                <c:pt idx="821">
                  <c:v>96</c:v>
                </c:pt>
                <c:pt idx="822">
                  <c:v>96</c:v>
                </c:pt>
                <c:pt idx="823">
                  <c:v>96</c:v>
                </c:pt>
                <c:pt idx="824">
                  <c:v>96</c:v>
                </c:pt>
                <c:pt idx="825">
                  <c:v>96</c:v>
                </c:pt>
                <c:pt idx="826">
                  <c:v>96</c:v>
                </c:pt>
                <c:pt idx="827">
                  <c:v>96</c:v>
                </c:pt>
                <c:pt idx="828">
                  <c:v>96</c:v>
                </c:pt>
                <c:pt idx="829">
                  <c:v>96</c:v>
                </c:pt>
                <c:pt idx="830">
                  <c:v>97</c:v>
                </c:pt>
                <c:pt idx="831">
                  <c:v>97</c:v>
                </c:pt>
                <c:pt idx="832">
                  <c:v>97</c:v>
                </c:pt>
                <c:pt idx="833">
                  <c:v>97</c:v>
                </c:pt>
                <c:pt idx="834">
                  <c:v>97</c:v>
                </c:pt>
                <c:pt idx="835">
                  <c:v>97</c:v>
                </c:pt>
                <c:pt idx="836">
                  <c:v>97</c:v>
                </c:pt>
                <c:pt idx="837">
                  <c:v>97</c:v>
                </c:pt>
                <c:pt idx="838">
                  <c:v>97</c:v>
                </c:pt>
                <c:pt idx="839">
                  <c:v>98</c:v>
                </c:pt>
                <c:pt idx="840">
                  <c:v>98</c:v>
                </c:pt>
                <c:pt idx="841">
                  <c:v>98</c:v>
                </c:pt>
                <c:pt idx="842">
                  <c:v>98</c:v>
                </c:pt>
                <c:pt idx="843">
                  <c:v>98</c:v>
                </c:pt>
                <c:pt idx="844">
                  <c:v>98</c:v>
                </c:pt>
                <c:pt idx="845">
                  <c:v>98</c:v>
                </c:pt>
                <c:pt idx="846">
                  <c:v>98</c:v>
                </c:pt>
                <c:pt idx="847">
                  <c:v>99</c:v>
                </c:pt>
                <c:pt idx="848">
                  <c:v>99</c:v>
                </c:pt>
                <c:pt idx="849">
                  <c:v>99</c:v>
                </c:pt>
                <c:pt idx="850">
                  <c:v>99</c:v>
                </c:pt>
                <c:pt idx="851">
                  <c:v>99</c:v>
                </c:pt>
                <c:pt idx="852">
                  <c:v>99</c:v>
                </c:pt>
                <c:pt idx="853">
                  <c:v>99</c:v>
                </c:pt>
                <c:pt idx="854">
                  <c:v>99</c:v>
                </c:pt>
                <c:pt idx="855">
                  <c:v>99</c:v>
                </c:pt>
                <c:pt idx="856">
                  <c:v>99</c:v>
                </c:pt>
                <c:pt idx="857">
                  <c:v>99</c:v>
                </c:pt>
                <c:pt idx="858">
                  <c:v>99</c:v>
                </c:pt>
                <c:pt idx="859">
                  <c:v>99</c:v>
                </c:pt>
                <c:pt idx="860">
                  <c:v>100</c:v>
                </c:pt>
                <c:pt idx="861">
                  <c:v>100</c:v>
                </c:pt>
                <c:pt idx="862">
                  <c:v>100</c:v>
                </c:pt>
                <c:pt idx="863">
                  <c:v>100</c:v>
                </c:pt>
                <c:pt idx="864">
                  <c:v>100</c:v>
                </c:pt>
                <c:pt idx="865">
                  <c:v>100</c:v>
                </c:pt>
                <c:pt idx="866">
                  <c:v>100</c:v>
                </c:pt>
                <c:pt idx="867">
                  <c:v>101</c:v>
                </c:pt>
                <c:pt idx="868">
                  <c:v>101</c:v>
                </c:pt>
                <c:pt idx="869">
                  <c:v>101</c:v>
                </c:pt>
                <c:pt idx="870">
                  <c:v>101</c:v>
                </c:pt>
                <c:pt idx="871">
                  <c:v>101</c:v>
                </c:pt>
                <c:pt idx="872">
                  <c:v>101</c:v>
                </c:pt>
                <c:pt idx="873">
                  <c:v>101</c:v>
                </c:pt>
                <c:pt idx="874">
                  <c:v>101</c:v>
                </c:pt>
                <c:pt idx="875">
                  <c:v>102</c:v>
                </c:pt>
                <c:pt idx="876">
                  <c:v>102</c:v>
                </c:pt>
                <c:pt idx="877">
                  <c:v>102</c:v>
                </c:pt>
                <c:pt idx="878">
                  <c:v>102</c:v>
                </c:pt>
                <c:pt idx="879">
                  <c:v>102</c:v>
                </c:pt>
                <c:pt idx="880">
                  <c:v>102</c:v>
                </c:pt>
                <c:pt idx="881">
                  <c:v>103</c:v>
                </c:pt>
                <c:pt idx="882">
                  <c:v>103</c:v>
                </c:pt>
                <c:pt idx="883">
                  <c:v>103</c:v>
                </c:pt>
                <c:pt idx="884">
                  <c:v>103</c:v>
                </c:pt>
                <c:pt idx="885">
                  <c:v>103</c:v>
                </c:pt>
                <c:pt idx="886">
                  <c:v>103</c:v>
                </c:pt>
                <c:pt idx="887">
                  <c:v>103</c:v>
                </c:pt>
                <c:pt idx="888">
                  <c:v>103</c:v>
                </c:pt>
                <c:pt idx="889">
                  <c:v>103</c:v>
                </c:pt>
                <c:pt idx="890">
                  <c:v>103</c:v>
                </c:pt>
                <c:pt idx="891">
                  <c:v>103</c:v>
                </c:pt>
                <c:pt idx="892">
                  <c:v>104</c:v>
                </c:pt>
                <c:pt idx="893">
                  <c:v>104</c:v>
                </c:pt>
                <c:pt idx="894">
                  <c:v>104</c:v>
                </c:pt>
                <c:pt idx="895">
                  <c:v>104</c:v>
                </c:pt>
                <c:pt idx="896">
                  <c:v>104</c:v>
                </c:pt>
                <c:pt idx="897">
                  <c:v>104</c:v>
                </c:pt>
                <c:pt idx="898">
                  <c:v>104</c:v>
                </c:pt>
                <c:pt idx="899">
                  <c:v>104</c:v>
                </c:pt>
                <c:pt idx="900">
                  <c:v>104</c:v>
                </c:pt>
                <c:pt idx="901">
                  <c:v>104</c:v>
                </c:pt>
                <c:pt idx="902">
                  <c:v>104</c:v>
                </c:pt>
                <c:pt idx="903">
                  <c:v>104</c:v>
                </c:pt>
                <c:pt idx="904">
                  <c:v>104</c:v>
                </c:pt>
                <c:pt idx="905">
                  <c:v>104</c:v>
                </c:pt>
                <c:pt idx="906">
                  <c:v>105</c:v>
                </c:pt>
                <c:pt idx="907">
                  <c:v>105</c:v>
                </c:pt>
                <c:pt idx="908">
                  <c:v>105</c:v>
                </c:pt>
                <c:pt idx="909">
                  <c:v>105</c:v>
                </c:pt>
                <c:pt idx="910">
                  <c:v>105</c:v>
                </c:pt>
                <c:pt idx="911">
                  <c:v>105</c:v>
                </c:pt>
                <c:pt idx="912">
                  <c:v>105</c:v>
                </c:pt>
                <c:pt idx="913">
                  <c:v>105</c:v>
                </c:pt>
                <c:pt idx="914">
                  <c:v>105</c:v>
                </c:pt>
                <c:pt idx="915">
                  <c:v>105</c:v>
                </c:pt>
                <c:pt idx="916">
                  <c:v>105</c:v>
                </c:pt>
                <c:pt idx="917">
                  <c:v>106</c:v>
                </c:pt>
                <c:pt idx="918">
                  <c:v>106</c:v>
                </c:pt>
                <c:pt idx="919">
                  <c:v>106</c:v>
                </c:pt>
                <c:pt idx="920">
                  <c:v>106</c:v>
                </c:pt>
                <c:pt idx="921">
                  <c:v>106</c:v>
                </c:pt>
                <c:pt idx="922">
                  <c:v>106</c:v>
                </c:pt>
                <c:pt idx="923">
                  <c:v>106</c:v>
                </c:pt>
                <c:pt idx="924">
                  <c:v>106</c:v>
                </c:pt>
                <c:pt idx="925">
                  <c:v>106</c:v>
                </c:pt>
                <c:pt idx="926">
                  <c:v>106</c:v>
                </c:pt>
                <c:pt idx="927">
                  <c:v>106</c:v>
                </c:pt>
                <c:pt idx="928">
                  <c:v>106</c:v>
                </c:pt>
                <c:pt idx="929">
                  <c:v>107</c:v>
                </c:pt>
                <c:pt idx="930">
                  <c:v>107</c:v>
                </c:pt>
                <c:pt idx="931">
                  <c:v>107</c:v>
                </c:pt>
                <c:pt idx="932">
                  <c:v>107</c:v>
                </c:pt>
                <c:pt idx="933">
                  <c:v>107</c:v>
                </c:pt>
                <c:pt idx="934">
                  <c:v>107</c:v>
                </c:pt>
                <c:pt idx="935">
                  <c:v>107</c:v>
                </c:pt>
                <c:pt idx="936">
                  <c:v>107</c:v>
                </c:pt>
                <c:pt idx="937">
                  <c:v>107</c:v>
                </c:pt>
                <c:pt idx="938">
                  <c:v>107</c:v>
                </c:pt>
                <c:pt idx="939">
                  <c:v>107</c:v>
                </c:pt>
                <c:pt idx="940">
                  <c:v>107</c:v>
                </c:pt>
                <c:pt idx="941">
                  <c:v>108</c:v>
                </c:pt>
                <c:pt idx="942">
                  <c:v>108</c:v>
                </c:pt>
                <c:pt idx="943">
                  <c:v>108</c:v>
                </c:pt>
                <c:pt idx="944">
                  <c:v>108</c:v>
                </c:pt>
                <c:pt idx="945">
                  <c:v>108</c:v>
                </c:pt>
                <c:pt idx="946">
                  <c:v>108</c:v>
                </c:pt>
                <c:pt idx="947">
                  <c:v>108</c:v>
                </c:pt>
                <c:pt idx="948">
                  <c:v>108</c:v>
                </c:pt>
                <c:pt idx="949">
                  <c:v>109</c:v>
                </c:pt>
                <c:pt idx="950">
                  <c:v>109</c:v>
                </c:pt>
                <c:pt idx="951">
                  <c:v>109</c:v>
                </c:pt>
                <c:pt idx="952">
                  <c:v>109</c:v>
                </c:pt>
                <c:pt idx="953">
                  <c:v>110</c:v>
                </c:pt>
                <c:pt idx="954">
                  <c:v>110</c:v>
                </c:pt>
                <c:pt idx="955">
                  <c:v>110</c:v>
                </c:pt>
                <c:pt idx="956">
                  <c:v>110</c:v>
                </c:pt>
                <c:pt idx="957">
                  <c:v>110</c:v>
                </c:pt>
                <c:pt idx="958">
                  <c:v>110</c:v>
                </c:pt>
                <c:pt idx="959">
                  <c:v>110</c:v>
                </c:pt>
                <c:pt idx="960">
                  <c:v>110</c:v>
                </c:pt>
                <c:pt idx="961">
                  <c:v>110</c:v>
                </c:pt>
                <c:pt idx="962">
                  <c:v>111</c:v>
                </c:pt>
                <c:pt idx="963">
                  <c:v>111</c:v>
                </c:pt>
                <c:pt idx="964">
                  <c:v>111</c:v>
                </c:pt>
                <c:pt idx="965">
                  <c:v>111</c:v>
                </c:pt>
                <c:pt idx="966">
                  <c:v>111</c:v>
                </c:pt>
                <c:pt idx="967">
                  <c:v>111</c:v>
                </c:pt>
                <c:pt idx="968">
                  <c:v>111</c:v>
                </c:pt>
                <c:pt idx="969">
                  <c:v>111</c:v>
                </c:pt>
                <c:pt idx="970">
                  <c:v>111</c:v>
                </c:pt>
                <c:pt idx="971">
                  <c:v>111</c:v>
                </c:pt>
                <c:pt idx="972">
                  <c:v>111</c:v>
                </c:pt>
                <c:pt idx="973">
                  <c:v>111</c:v>
                </c:pt>
                <c:pt idx="974">
                  <c:v>111</c:v>
                </c:pt>
                <c:pt idx="975">
                  <c:v>112</c:v>
                </c:pt>
                <c:pt idx="976">
                  <c:v>112</c:v>
                </c:pt>
                <c:pt idx="977">
                  <c:v>112</c:v>
                </c:pt>
                <c:pt idx="978">
                  <c:v>112</c:v>
                </c:pt>
                <c:pt idx="979">
                  <c:v>112</c:v>
                </c:pt>
                <c:pt idx="980">
                  <c:v>112</c:v>
                </c:pt>
                <c:pt idx="981">
                  <c:v>112</c:v>
                </c:pt>
                <c:pt idx="982">
                  <c:v>112</c:v>
                </c:pt>
                <c:pt idx="983">
                  <c:v>112</c:v>
                </c:pt>
                <c:pt idx="984">
                  <c:v>112</c:v>
                </c:pt>
                <c:pt idx="985">
                  <c:v>113</c:v>
                </c:pt>
                <c:pt idx="986">
                  <c:v>113</c:v>
                </c:pt>
                <c:pt idx="987">
                  <c:v>113</c:v>
                </c:pt>
                <c:pt idx="988">
                  <c:v>113</c:v>
                </c:pt>
                <c:pt idx="989">
                  <c:v>113</c:v>
                </c:pt>
                <c:pt idx="990">
                  <c:v>113</c:v>
                </c:pt>
                <c:pt idx="991">
                  <c:v>113</c:v>
                </c:pt>
                <c:pt idx="992">
                  <c:v>114</c:v>
                </c:pt>
                <c:pt idx="993">
                  <c:v>114</c:v>
                </c:pt>
                <c:pt idx="994">
                  <c:v>114</c:v>
                </c:pt>
                <c:pt idx="995">
                  <c:v>114</c:v>
                </c:pt>
                <c:pt idx="996">
                  <c:v>114</c:v>
                </c:pt>
                <c:pt idx="997">
                  <c:v>114</c:v>
                </c:pt>
                <c:pt idx="998">
                  <c:v>114</c:v>
                </c:pt>
                <c:pt idx="999">
                  <c:v>114</c:v>
                </c:pt>
                <c:pt idx="1000">
                  <c:v>114</c:v>
                </c:pt>
                <c:pt idx="1001">
                  <c:v>115</c:v>
                </c:pt>
                <c:pt idx="1002">
                  <c:v>115</c:v>
                </c:pt>
                <c:pt idx="1003">
                  <c:v>115</c:v>
                </c:pt>
                <c:pt idx="1004">
                  <c:v>115</c:v>
                </c:pt>
                <c:pt idx="1005">
                  <c:v>115</c:v>
                </c:pt>
                <c:pt idx="1006">
                  <c:v>115</c:v>
                </c:pt>
                <c:pt idx="1007">
                  <c:v>115</c:v>
                </c:pt>
                <c:pt idx="1008">
                  <c:v>115</c:v>
                </c:pt>
                <c:pt idx="1009">
                  <c:v>115</c:v>
                </c:pt>
                <c:pt idx="1010">
                  <c:v>115</c:v>
                </c:pt>
                <c:pt idx="1011">
                  <c:v>116</c:v>
                </c:pt>
                <c:pt idx="1012">
                  <c:v>116</c:v>
                </c:pt>
                <c:pt idx="1013">
                  <c:v>116</c:v>
                </c:pt>
                <c:pt idx="1014">
                  <c:v>116</c:v>
                </c:pt>
                <c:pt idx="1015">
                  <c:v>116</c:v>
                </c:pt>
                <c:pt idx="1016">
                  <c:v>116</c:v>
                </c:pt>
                <c:pt idx="1017">
                  <c:v>116</c:v>
                </c:pt>
                <c:pt idx="1018">
                  <c:v>116</c:v>
                </c:pt>
                <c:pt idx="1019">
                  <c:v>116</c:v>
                </c:pt>
                <c:pt idx="1020">
                  <c:v>116</c:v>
                </c:pt>
                <c:pt idx="1021">
                  <c:v>116</c:v>
                </c:pt>
                <c:pt idx="1022">
                  <c:v>116</c:v>
                </c:pt>
                <c:pt idx="1023">
                  <c:v>116</c:v>
                </c:pt>
                <c:pt idx="1024">
                  <c:v>116</c:v>
                </c:pt>
                <c:pt idx="1025">
                  <c:v>116</c:v>
                </c:pt>
                <c:pt idx="1026">
                  <c:v>117</c:v>
                </c:pt>
                <c:pt idx="1027">
                  <c:v>117</c:v>
                </c:pt>
                <c:pt idx="1028">
                  <c:v>117</c:v>
                </c:pt>
                <c:pt idx="1029">
                  <c:v>117</c:v>
                </c:pt>
                <c:pt idx="1030">
                  <c:v>117</c:v>
                </c:pt>
                <c:pt idx="1031">
                  <c:v>117</c:v>
                </c:pt>
                <c:pt idx="1032">
                  <c:v>117</c:v>
                </c:pt>
                <c:pt idx="1033">
                  <c:v>117</c:v>
                </c:pt>
                <c:pt idx="1034">
                  <c:v>117</c:v>
                </c:pt>
                <c:pt idx="1035">
                  <c:v>117</c:v>
                </c:pt>
                <c:pt idx="1036">
                  <c:v>118</c:v>
                </c:pt>
                <c:pt idx="1037">
                  <c:v>118</c:v>
                </c:pt>
                <c:pt idx="1038">
                  <c:v>118</c:v>
                </c:pt>
                <c:pt idx="1039">
                  <c:v>118</c:v>
                </c:pt>
                <c:pt idx="1040">
                  <c:v>118</c:v>
                </c:pt>
                <c:pt idx="1041">
                  <c:v>118</c:v>
                </c:pt>
                <c:pt idx="1042">
                  <c:v>118</c:v>
                </c:pt>
                <c:pt idx="1043">
                  <c:v>118</c:v>
                </c:pt>
                <c:pt idx="1044">
                  <c:v>118</c:v>
                </c:pt>
                <c:pt idx="1045">
                  <c:v>118</c:v>
                </c:pt>
                <c:pt idx="1046">
                  <c:v>118</c:v>
                </c:pt>
                <c:pt idx="1047">
                  <c:v>118</c:v>
                </c:pt>
                <c:pt idx="1048">
                  <c:v>118</c:v>
                </c:pt>
                <c:pt idx="1049">
                  <c:v>119</c:v>
                </c:pt>
                <c:pt idx="1050">
                  <c:v>119</c:v>
                </c:pt>
                <c:pt idx="1051">
                  <c:v>119</c:v>
                </c:pt>
                <c:pt idx="1052">
                  <c:v>119</c:v>
                </c:pt>
                <c:pt idx="1053">
                  <c:v>119</c:v>
                </c:pt>
                <c:pt idx="1054">
                  <c:v>119</c:v>
                </c:pt>
                <c:pt idx="1055">
                  <c:v>119</c:v>
                </c:pt>
                <c:pt idx="1056">
                  <c:v>119</c:v>
                </c:pt>
                <c:pt idx="1057">
                  <c:v>119</c:v>
                </c:pt>
                <c:pt idx="1058">
                  <c:v>120</c:v>
                </c:pt>
                <c:pt idx="1059">
                  <c:v>120</c:v>
                </c:pt>
                <c:pt idx="1060">
                  <c:v>120</c:v>
                </c:pt>
                <c:pt idx="1061">
                  <c:v>120</c:v>
                </c:pt>
                <c:pt idx="1062">
                  <c:v>121</c:v>
                </c:pt>
                <c:pt idx="1063">
                  <c:v>121</c:v>
                </c:pt>
                <c:pt idx="1064">
                  <c:v>121</c:v>
                </c:pt>
                <c:pt idx="1065">
                  <c:v>121</c:v>
                </c:pt>
                <c:pt idx="1066">
                  <c:v>121</c:v>
                </c:pt>
                <c:pt idx="1067">
                  <c:v>121</c:v>
                </c:pt>
                <c:pt idx="1068">
                  <c:v>121</c:v>
                </c:pt>
                <c:pt idx="1069">
                  <c:v>121</c:v>
                </c:pt>
                <c:pt idx="1070">
                  <c:v>122</c:v>
                </c:pt>
                <c:pt idx="1071">
                  <c:v>122</c:v>
                </c:pt>
                <c:pt idx="1072">
                  <c:v>122</c:v>
                </c:pt>
                <c:pt idx="1073">
                  <c:v>122</c:v>
                </c:pt>
                <c:pt idx="1074">
                  <c:v>122</c:v>
                </c:pt>
                <c:pt idx="1075">
                  <c:v>122</c:v>
                </c:pt>
                <c:pt idx="1076">
                  <c:v>122</c:v>
                </c:pt>
                <c:pt idx="1077">
                  <c:v>123</c:v>
                </c:pt>
                <c:pt idx="1078">
                  <c:v>123</c:v>
                </c:pt>
                <c:pt idx="1079">
                  <c:v>123</c:v>
                </c:pt>
                <c:pt idx="1080">
                  <c:v>123</c:v>
                </c:pt>
                <c:pt idx="1081">
                  <c:v>123</c:v>
                </c:pt>
                <c:pt idx="1082">
                  <c:v>123</c:v>
                </c:pt>
                <c:pt idx="1083">
                  <c:v>123</c:v>
                </c:pt>
                <c:pt idx="1084">
                  <c:v>123</c:v>
                </c:pt>
                <c:pt idx="1085">
                  <c:v>124</c:v>
                </c:pt>
                <c:pt idx="1086">
                  <c:v>124</c:v>
                </c:pt>
                <c:pt idx="1087">
                  <c:v>124</c:v>
                </c:pt>
                <c:pt idx="1088">
                  <c:v>124</c:v>
                </c:pt>
                <c:pt idx="1089">
                  <c:v>124</c:v>
                </c:pt>
                <c:pt idx="1090">
                  <c:v>124</c:v>
                </c:pt>
                <c:pt idx="1091">
                  <c:v>124</c:v>
                </c:pt>
                <c:pt idx="1092">
                  <c:v>124</c:v>
                </c:pt>
                <c:pt idx="1093">
                  <c:v>124</c:v>
                </c:pt>
                <c:pt idx="1094">
                  <c:v>124</c:v>
                </c:pt>
                <c:pt idx="1095">
                  <c:v>124</c:v>
                </c:pt>
                <c:pt idx="1096">
                  <c:v>124</c:v>
                </c:pt>
                <c:pt idx="1097">
                  <c:v>124</c:v>
                </c:pt>
                <c:pt idx="1098">
                  <c:v>124</c:v>
                </c:pt>
                <c:pt idx="1099">
                  <c:v>124</c:v>
                </c:pt>
                <c:pt idx="1100">
                  <c:v>124</c:v>
                </c:pt>
                <c:pt idx="1101">
                  <c:v>125</c:v>
                </c:pt>
                <c:pt idx="1102">
                  <c:v>125</c:v>
                </c:pt>
                <c:pt idx="1103">
                  <c:v>125</c:v>
                </c:pt>
                <c:pt idx="1104">
                  <c:v>125</c:v>
                </c:pt>
                <c:pt idx="1105">
                  <c:v>125</c:v>
                </c:pt>
                <c:pt idx="1106">
                  <c:v>125</c:v>
                </c:pt>
                <c:pt idx="1107">
                  <c:v>125</c:v>
                </c:pt>
                <c:pt idx="1108">
                  <c:v>125</c:v>
                </c:pt>
                <c:pt idx="1109">
                  <c:v>125</c:v>
                </c:pt>
                <c:pt idx="1110">
                  <c:v>125</c:v>
                </c:pt>
                <c:pt idx="1111">
                  <c:v>125</c:v>
                </c:pt>
                <c:pt idx="1112">
                  <c:v>125</c:v>
                </c:pt>
                <c:pt idx="1113">
                  <c:v>126</c:v>
                </c:pt>
                <c:pt idx="1114">
                  <c:v>126</c:v>
                </c:pt>
                <c:pt idx="1115">
                  <c:v>126</c:v>
                </c:pt>
                <c:pt idx="1116">
                  <c:v>126</c:v>
                </c:pt>
                <c:pt idx="1117">
                  <c:v>126</c:v>
                </c:pt>
                <c:pt idx="1118">
                  <c:v>126</c:v>
                </c:pt>
                <c:pt idx="1119">
                  <c:v>126</c:v>
                </c:pt>
                <c:pt idx="1120">
                  <c:v>126</c:v>
                </c:pt>
                <c:pt idx="1121">
                  <c:v>126</c:v>
                </c:pt>
                <c:pt idx="1122">
                  <c:v>126</c:v>
                </c:pt>
                <c:pt idx="1123">
                  <c:v>127</c:v>
                </c:pt>
                <c:pt idx="1124">
                  <c:v>127</c:v>
                </c:pt>
                <c:pt idx="1125">
                  <c:v>127</c:v>
                </c:pt>
                <c:pt idx="1126">
                  <c:v>127</c:v>
                </c:pt>
                <c:pt idx="1127">
                  <c:v>127</c:v>
                </c:pt>
                <c:pt idx="1128">
                  <c:v>127</c:v>
                </c:pt>
                <c:pt idx="1129">
                  <c:v>127</c:v>
                </c:pt>
                <c:pt idx="1130">
                  <c:v>127</c:v>
                </c:pt>
                <c:pt idx="1131">
                  <c:v>128</c:v>
                </c:pt>
                <c:pt idx="1132">
                  <c:v>128</c:v>
                </c:pt>
                <c:pt idx="1133">
                  <c:v>128</c:v>
                </c:pt>
                <c:pt idx="1134">
                  <c:v>128</c:v>
                </c:pt>
                <c:pt idx="1135">
                  <c:v>128</c:v>
                </c:pt>
                <c:pt idx="1136">
                  <c:v>128</c:v>
                </c:pt>
                <c:pt idx="1137">
                  <c:v>128</c:v>
                </c:pt>
                <c:pt idx="1138">
                  <c:v>128</c:v>
                </c:pt>
                <c:pt idx="1139">
                  <c:v>128</c:v>
                </c:pt>
                <c:pt idx="1140">
                  <c:v>128</c:v>
                </c:pt>
                <c:pt idx="1141">
                  <c:v>128</c:v>
                </c:pt>
                <c:pt idx="1142">
                  <c:v>128</c:v>
                </c:pt>
                <c:pt idx="1143">
                  <c:v>129</c:v>
                </c:pt>
                <c:pt idx="1144">
                  <c:v>129</c:v>
                </c:pt>
                <c:pt idx="1145">
                  <c:v>129</c:v>
                </c:pt>
                <c:pt idx="1146">
                  <c:v>129</c:v>
                </c:pt>
                <c:pt idx="1147">
                  <c:v>129</c:v>
                </c:pt>
                <c:pt idx="1148">
                  <c:v>129</c:v>
                </c:pt>
                <c:pt idx="1149">
                  <c:v>129</c:v>
                </c:pt>
                <c:pt idx="1150">
                  <c:v>130</c:v>
                </c:pt>
                <c:pt idx="1151">
                  <c:v>130</c:v>
                </c:pt>
                <c:pt idx="1152">
                  <c:v>130</c:v>
                </c:pt>
                <c:pt idx="1153">
                  <c:v>130</c:v>
                </c:pt>
                <c:pt idx="1154">
                  <c:v>130</c:v>
                </c:pt>
                <c:pt idx="1155">
                  <c:v>130</c:v>
                </c:pt>
                <c:pt idx="1156">
                  <c:v>130</c:v>
                </c:pt>
                <c:pt idx="1157">
                  <c:v>130</c:v>
                </c:pt>
                <c:pt idx="1158">
                  <c:v>130</c:v>
                </c:pt>
                <c:pt idx="1159">
                  <c:v>131</c:v>
                </c:pt>
                <c:pt idx="1160">
                  <c:v>131</c:v>
                </c:pt>
                <c:pt idx="1161">
                  <c:v>131</c:v>
                </c:pt>
                <c:pt idx="1162">
                  <c:v>131</c:v>
                </c:pt>
                <c:pt idx="1163">
                  <c:v>131</c:v>
                </c:pt>
                <c:pt idx="1164">
                  <c:v>131</c:v>
                </c:pt>
                <c:pt idx="1165">
                  <c:v>131</c:v>
                </c:pt>
                <c:pt idx="1166">
                  <c:v>131</c:v>
                </c:pt>
                <c:pt idx="1167">
                  <c:v>132</c:v>
                </c:pt>
                <c:pt idx="1168">
                  <c:v>132</c:v>
                </c:pt>
                <c:pt idx="1169">
                  <c:v>132</c:v>
                </c:pt>
                <c:pt idx="1170">
                  <c:v>132</c:v>
                </c:pt>
                <c:pt idx="1171">
                  <c:v>132</c:v>
                </c:pt>
                <c:pt idx="1172">
                  <c:v>132</c:v>
                </c:pt>
                <c:pt idx="1173">
                  <c:v>133</c:v>
                </c:pt>
                <c:pt idx="1174">
                  <c:v>133</c:v>
                </c:pt>
                <c:pt idx="1175">
                  <c:v>133</c:v>
                </c:pt>
                <c:pt idx="1176">
                  <c:v>133</c:v>
                </c:pt>
                <c:pt idx="1177">
                  <c:v>133</c:v>
                </c:pt>
                <c:pt idx="1178">
                  <c:v>133</c:v>
                </c:pt>
                <c:pt idx="1179">
                  <c:v>133</c:v>
                </c:pt>
                <c:pt idx="1180">
                  <c:v>134</c:v>
                </c:pt>
                <c:pt idx="1181">
                  <c:v>134</c:v>
                </c:pt>
                <c:pt idx="1182">
                  <c:v>134</c:v>
                </c:pt>
                <c:pt idx="1183">
                  <c:v>134</c:v>
                </c:pt>
                <c:pt idx="1184">
                  <c:v>134</c:v>
                </c:pt>
                <c:pt idx="1185">
                  <c:v>134</c:v>
                </c:pt>
                <c:pt idx="1186">
                  <c:v>134</c:v>
                </c:pt>
                <c:pt idx="1187">
                  <c:v>134</c:v>
                </c:pt>
                <c:pt idx="1188">
                  <c:v>134</c:v>
                </c:pt>
                <c:pt idx="1189">
                  <c:v>134</c:v>
                </c:pt>
                <c:pt idx="1190">
                  <c:v>134</c:v>
                </c:pt>
                <c:pt idx="1191">
                  <c:v>134</c:v>
                </c:pt>
                <c:pt idx="1192">
                  <c:v>134</c:v>
                </c:pt>
                <c:pt idx="1193">
                  <c:v>134</c:v>
                </c:pt>
                <c:pt idx="1194">
                  <c:v>135</c:v>
                </c:pt>
                <c:pt idx="1195">
                  <c:v>135</c:v>
                </c:pt>
                <c:pt idx="1196">
                  <c:v>135</c:v>
                </c:pt>
                <c:pt idx="1197">
                  <c:v>135</c:v>
                </c:pt>
                <c:pt idx="1198">
                  <c:v>135</c:v>
                </c:pt>
                <c:pt idx="1199">
                  <c:v>135</c:v>
                </c:pt>
                <c:pt idx="1200">
                  <c:v>135</c:v>
                </c:pt>
                <c:pt idx="1201">
                  <c:v>136</c:v>
                </c:pt>
                <c:pt idx="1202">
                  <c:v>136</c:v>
                </c:pt>
                <c:pt idx="1203">
                  <c:v>136</c:v>
                </c:pt>
                <c:pt idx="1204">
                  <c:v>136</c:v>
                </c:pt>
                <c:pt idx="1205">
                  <c:v>136</c:v>
                </c:pt>
                <c:pt idx="1206">
                  <c:v>136</c:v>
                </c:pt>
                <c:pt idx="1207">
                  <c:v>136</c:v>
                </c:pt>
                <c:pt idx="1208">
                  <c:v>136</c:v>
                </c:pt>
                <c:pt idx="1209">
                  <c:v>136</c:v>
                </c:pt>
                <c:pt idx="1210">
                  <c:v>136</c:v>
                </c:pt>
                <c:pt idx="1211">
                  <c:v>136</c:v>
                </c:pt>
                <c:pt idx="1212">
                  <c:v>136</c:v>
                </c:pt>
                <c:pt idx="1213">
                  <c:v>137</c:v>
                </c:pt>
                <c:pt idx="1214">
                  <c:v>137</c:v>
                </c:pt>
                <c:pt idx="1215">
                  <c:v>137</c:v>
                </c:pt>
                <c:pt idx="1216">
                  <c:v>137</c:v>
                </c:pt>
                <c:pt idx="1217">
                  <c:v>137</c:v>
                </c:pt>
                <c:pt idx="1218">
                  <c:v>137</c:v>
                </c:pt>
                <c:pt idx="1219">
                  <c:v>137</c:v>
                </c:pt>
                <c:pt idx="1220">
                  <c:v>137</c:v>
                </c:pt>
                <c:pt idx="1221">
                  <c:v>137</c:v>
                </c:pt>
                <c:pt idx="1222">
                  <c:v>137</c:v>
                </c:pt>
                <c:pt idx="1223">
                  <c:v>137</c:v>
                </c:pt>
                <c:pt idx="1224">
                  <c:v>137</c:v>
                </c:pt>
                <c:pt idx="1225">
                  <c:v>137</c:v>
                </c:pt>
                <c:pt idx="1226">
                  <c:v>137</c:v>
                </c:pt>
                <c:pt idx="1227">
                  <c:v>137</c:v>
                </c:pt>
                <c:pt idx="1228">
                  <c:v>137</c:v>
                </c:pt>
                <c:pt idx="1229">
                  <c:v>137</c:v>
                </c:pt>
                <c:pt idx="1230">
                  <c:v>138</c:v>
                </c:pt>
                <c:pt idx="1231">
                  <c:v>138</c:v>
                </c:pt>
                <c:pt idx="1232">
                  <c:v>138</c:v>
                </c:pt>
                <c:pt idx="1233">
                  <c:v>138</c:v>
                </c:pt>
                <c:pt idx="1234">
                  <c:v>138</c:v>
                </c:pt>
                <c:pt idx="1235">
                  <c:v>138</c:v>
                </c:pt>
                <c:pt idx="1236">
                  <c:v>138</c:v>
                </c:pt>
                <c:pt idx="1237">
                  <c:v>139</c:v>
                </c:pt>
                <c:pt idx="1238">
                  <c:v>139</c:v>
                </c:pt>
                <c:pt idx="1239">
                  <c:v>139</c:v>
                </c:pt>
                <c:pt idx="1240">
                  <c:v>139</c:v>
                </c:pt>
                <c:pt idx="1241">
                  <c:v>139</c:v>
                </c:pt>
                <c:pt idx="1242">
                  <c:v>139</c:v>
                </c:pt>
                <c:pt idx="1243">
                  <c:v>139</c:v>
                </c:pt>
                <c:pt idx="1244">
                  <c:v>139</c:v>
                </c:pt>
                <c:pt idx="1245">
                  <c:v>140</c:v>
                </c:pt>
                <c:pt idx="1246">
                  <c:v>140</c:v>
                </c:pt>
                <c:pt idx="1247">
                  <c:v>140</c:v>
                </c:pt>
                <c:pt idx="1248">
                  <c:v>140</c:v>
                </c:pt>
                <c:pt idx="1249">
                  <c:v>140</c:v>
                </c:pt>
                <c:pt idx="1250">
                  <c:v>140</c:v>
                </c:pt>
                <c:pt idx="1251">
                  <c:v>140</c:v>
                </c:pt>
                <c:pt idx="1252">
                  <c:v>140</c:v>
                </c:pt>
                <c:pt idx="1253">
                  <c:v>140</c:v>
                </c:pt>
                <c:pt idx="1254">
                  <c:v>140</c:v>
                </c:pt>
                <c:pt idx="1255">
                  <c:v>140</c:v>
                </c:pt>
                <c:pt idx="1256">
                  <c:v>140</c:v>
                </c:pt>
                <c:pt idx="1257">
                  <c:v>140</c:v>
                </c:pt>
                <c:pt idx="1258">
                  <c:v>140</c:v>
                </c:pt>
                <c:pt idx="1259">
                  <c:v>140</c:v>
                </c:pt>
                <c:pt idx="1260">
                  <c:v>141</c:v>
                </c:pt>
                <c:pt idx="1261">
                  <c:v>141</c:v>
                </c:pt>
                <c:pt idx="1262">
                  <c:v>141</c:v>
                </c:pt>
                <c:pt idx="1263">
                  <c:v>141</c:v>
                </c:pt>
                <c:pt idx="1264">
                  <c:v>141</c:v>
                </c:pt>
                <c:pt idx="1265">
                  <c:v>141</c:v>
                </c:pt>
                <c:pt idx="1266">
                  <c:v>141</c:v>
                </c:pt>
                <c:pt idx="1267">
                  <c:v>141</c:v>
                </c:pt>
                <c:pt idx="1268">
                  <c:v>141</c:v>
                </c:pt>
                <c:pt idx="1269">
                  <c:v>141</c:v>
                </c:pt>
                <c:pt idx="1270">
                  <c:v>142</c:v>
                </c:pt>
                <c:pt idx="1271">
                  <c:v>142</c:v>
                </c:pt>
                <c:pt idx="1272">
                  <c:v>142</c:v>
                </c:pt>
                <c:pt idx="1273">
                  <c:v>142</c:v>
                </c:pt>
                <c:pt idx="1274">
                  <c:v>142</c:v>
                </c:pt>
                <c:pt idx="1275">
                  <c:v>142</c:v>
                </c:pt>
                <c:pt idx="1276">
                  <c:v>142</c:v>
                </c:pt>
                <c:pt idx="1277">
                  <c:v>142</c:v>
                </c:pt>
                <c:pt idx="1278">
                  <c:v>142</c:v>
                </c:pt>
                <c:pt idx="1279">
                  <c:v>142</c:v>
                </c:pt>
                <c:pt idx="1280">
                  <c:v>143</c:v>
                </c:pt>
                <c:pt idx="1281">
                  <c:v>143</c:v>
                </c:pt>
                <c:pt idx="1282">
                  <c:v>143</c:v>
                </c:pt>
                <c:pt idx="1283">
                  <c:v>143</c:v>
                </c:pt>
                <c:pt idx="1284">
                  <c:v>143</c:v>
                </c:pt>
                <c:pt idx="1285">
                  <c:v>143</c:v>
                </c:pt>
                <c:pt idx="1286">
                  <c:v>143</c:v>
                </c:pt>
                <c:pt idx="1287">
                  <c:v>143</c:v>
                </c:pt>
                <c:pt idx="1288">
                  <c:v>144</c:v>
                </c:pt>
                <c:pt idx="1289">
                  <c:v>144</c:v>
                </c:pt>
                <c:pt idx="1290">
                  <c:v>144</c:v>
                </c:pt>
                <c:pt idx="1291">
                  <c:v>144</c:v>
                </c:pt>
                <c:pt idx="1292">
                  <c:v>144</c:v>
                </c:pt>
                <c:pt idx="1293">
                  <c:v>144</c:v>
                </c:pt>
                <c:pt idx="1294">
                  <c:v>144</c:v>
                </c:pt>
                <c:pt idx="1295">
                  <c:v>144</c:v>
                </c:pt>
                <c:pt idx="1296">
                  <c:v>144</c:v>
                </c:pt>
                <c:pt idx="1297">
                  <c:v>144</c:v>
                </c:pt>
                <c:pt idx="1298">
                  <c:v>144</c:v>
                </c:pt>
                <c:pt idx="1299">
                  <c:v>145</c:v>
                </c:pt>
                <c:pt idx="1300">
                  <c:v>145</c:v>
                </c:pt>
                <c:pt idx="1301">
                  <c:v>145</c:v>
                </c:pt>
                <c:pt idx="1302">
                  <c:v>145</c:v>
                </c:pt>
                <c:pt idx="1303">
                  <c:v>145</c:v>
                </c:pt>
                <c:pt idx="1304">
                  <c:v>145</c:v>
                </c:pt>
                <c:pt idx="1305">
                  <c:v>145</c:v>
                </c:pt>
                <c:pt idx="1306">
                  <c:v>145</c:v>
                </c:pt>
                <c:pt idx="1307">
                  <c:v>145</c:v>
                </c:pt>
                <c:pt idx="1308">
                  <c:v>145</c:v>
                </c:pt>
                <c:pt idx="1309">
                  <c:v>145</c:v>
                </c:pt>
                <c:pt idx="1310">
                  <c:v>146</c:v>
                </c:pt>
                <c:pt idx="1311">
                  <c:v>146</c:v>
                </c:pt>
                <c:pt idx="1312">
                  <c:v>146</c:v>
                </c:pt>
                <c:pt idx="1313">
                  <c:v>146</c:v>
                </c:pt>
                <c:pt idx="1314">
                  <c:v>146</c:v>
                </c:pt>
                <c:pt idx="1315">
                  <c:v>146</c:v>
                </c:pt>
                <c:pt idx="1316">
                  <c:v>146</c:v>
                </c:pt>
                <c:pt idx="1317">
                  <c:v>146</c:v>
                </c:pt>
                <c:pt idx="1318">
                  <c:v>146</c:v>
                </c:pt>
                <c:pt idx="1319">
                  <c:v>146</c:v>
                </c:pt>
                <c:pt idx="1320">
                  <c:v>146</c:v>
                </c:pt>
                <c:pt idx="1321">
                  <c:v>146</c:v>
                </c:pt>
                <c:pt idx="1322">
                  <c:v>146</c:v>
                </c:pt>
                <c:pt idx="1323">
                  <c:v>147</c:v>
                </c:pt>
                <c:pt idx="1324">
                  <c:v>147</c:v>
                </c:pt>
                <c:pt idx="1325">
                  <c:v>147</c:v>
                </c:pt>
                <c:pt idx="1326">
                  <c:v>147</c:v>
                </c:pt>
                <c:pt idx="1327">
                  <c:v>147</c:v>
                </c:pt>
                <c:pt idx="1328">
                  <c:v>147</c:v>
                </c:pt>
                <c:pt idx="1329">
                  <c:v>147</c:v>
                </c:pt>
                <c:pt idx="1330">
                  <c:v>147</c:v>
                </c:pt>
                <c:pt idx="1331">
                  <c:v>147</c:v>
                </c:pt>
                <c:pt idx="1332">
                  <c:v>147</c:v>
                </c:pt>
                <c:pt idx="1333">
                  <c:v>147</c:v>
                </c:pt>
                <c:pt idx="1334">
                  <c:v>147</c:v>
                </c:pt>
                <c:pt idx="1335">
                  <c:v>147</c:v>
                </c:pt>
                <c:pt idx="1336">
                  <c:v>147</c:v>
                </c:pt>
                <c:pt idx="1337">
                  <c:v>148</c:v>
                </c:pt>
                <c:pt idx="1338">
                  <c:v>148</c:v>
                </c:pt>
                <c:pt idx="1339">
                  <c:v>148</c:v>
                </c:pt>
                <c:pt idx="1340">
                  <c:v>148</c:v>
                </c:pt>
                <c:pt idx="1341">
                  <c:v>148</c:v>
                </c:pt>
                <c:pt idx="1342">
                  <c:v>148</c:v>
                </c:pt>
                <c:pt idx="1343">
                  <c:v>148</c:v>
                </c:pt>
                <c:pt idx="1344">
                  <c:v>148</c:v>
                </c:pt>
                <c:pt idx="1345">
                  <c:v>148</c:v>
                </c:pt>
                <c:pt idx="1346">
                  <c:v>148</c:v>
                </c:pt>
                <c:pt idx="1347">
                  <c:v>148</c:v>
                </c:pt>
                <c:pt idx="1348">
                  <c:v>148</c:v>
                </c:pt>
                <c:pt idx="1349">
                  <c:v>148</c:v>
                </c:pt>
                <c:pt idx="1350">
                  <c:v>149</c:v>
                </c:pt>
                <c:pt idx="1351">
                  <c:v>149</c:v>
                </c:pt>
                <c:pt idx="1352">
                  <c:v>149</c:v>
                </c:pt>
                <c:pt idx="1353">
                  <c:v>149</c:v>
                </c:pt>
                <c:pt idx="1354">
                  <c:v>149</c:v>
                </c:pt>
                <c:pt idx="1355">
                  <c:v>149</c:v>
                </c:pt>
                <c:pt idx="1356">
                  <c:v>149</c:v>
                </c:pt>
                <c:pt idx="1357">
                  <c:v>149</c:v>
                </c:pt>
                <c:pt idx="1358">
                  <c:v>149</c:v>
                </c:pt>
                <c:pt idx="1359">
                  <c:v>149</c:v>
                </c:pt>
                <c:pt idx="1360">
                  <c:v>149</c:v>
                </c:pt>
                <c:pt idx="1361">
                  <c:v>149</c:v>
                </c:pt>
                <c:pt idx="1362">
                  <c:v>149</c:v>
                </c:pt>
                <c:pt idx="1363">
                  <c:v>149</c:v>
                </c:pt>
                <c:pt idx="1364">
                  <c:v>149</c:v>
                </c:pt>
                <c:pt idx="1365">
                  <c:v>149</c:v>
                </c:pt>
                <c:pt idx="1366">
                  <c:v>150</c:v>
                </c:pt>
                <c:pt idx="1367">
                  <c:v>150</c:v>
                </c:pt>
                <c:pt idx="1368">
                  <c:v>150</c:v>
                </c:pt>
                <c:pt idx="1369">
                  <c:v>150</c:v>
                </c:pt>
                <c:pt idx="1370">
                  <c:v>150</c:v>
                </c:pt>
                <c:pt idx="1371">
                  <c:v>150</c:v>
                </c:pt>
                <c:pt idx="1372">
                  <c:v>150</c:v>
                </c:pt>
                <c:pt idx="1373">
                  <c:v>150</c:v>
                </c:pt>
                <c:pt idx="1374">
                  <c:v>150</c:v>
                </c:pt>
                <c:pt idx="1375">
                  <c:v>150</c:v>
                </c:pt>
                <c:pt idx="1376">
                  <c:v>150</c:v>
                </c:pt>
                <c:pt idx="1377">
                  <c:v>151</c:v>
                </c:pt>
                <c:pt idx="1378">
                  <c:v>151</c:v>
                </c:pt>
                <c:pt idx="1379">
                  <c:v>151</c:v>
                </c:pt>
                <c:pt idx="1380">
                  <c:v>151</c:v>
                </c:pt>
                <c:pt idx="1381">
                  <c:v>151</c:v>
                </c:pt>
                <c:pt idx="1382">
                  <c:v>151</c:v>
                </c:pt>
                <c:pt idx="1383">
                  <c:v>151</c:v>
                </c:pt>
                <c:pt idx="1384">
                  <c:v>151</c:v>
                </c:pt>
                <c:pt idx="1385">
                  <c:v>151</c:v>
                </c:pt>
                <c:pt idx="1386">
                  <c:v>151</c:v>
                </c:pt>
                <c:pt idx="1387">
                  <c:v>151</c:v>
                </c:pt>
                <c:pt idx="1388">
                  <c:v>152</c:v>
                </c:pt>
                <c:pt idx="1389">
                  <c:v>152</c:v>
                </c:pt>
                <c:pt idx="1390">
                  <c:v>152</c:v>
                </c:pt>
                <c:pt idx="1391">
                  <c:v>152</c:v>
                </c:pt>
                <c:pt idx="1392">
                  <c:v>152</c:v>
                </c:pt>
                <c:pt idx="1393">
                  <c:v>152</c:v>
                </c:pt>
                <c:pt idx="1394">
                  <c:v>152</c:v>
                </c:pt>
                <c:pt idx="1395">
                  <c:v>152</c:v>
                </c:pt>
                <c:pt idx="1396">
                  <c:v>153</c:v>
                </c:pt>
                <c:pt idx="1397">
                  <c:v>153</c:v>
                </c:pt>
                <c:pt idx="1398">
                  <c:v>153</c:v>
                </c:pt>
                <c:pt idx="1399">
                  <c:v>153</c:v>
                </c:pt>
                <c:pt idx="1400">
                  <c:v>153</c:v>
                </c:pt>
                <c:pt idx="1401">
                  <c:v>153</c:v>
                </c:pt>
                <c:pt idx="1402">
                  <c:v>153</c:v>
                </c:pt>
                <c:pt idx="1403">
                  <c:v>153</c:v>
                </c:pt>
                <c:pt idx="1404">
                  <c:v>153</c:v>
                </c:pt>
                <c:pt idx="1405">
                  <c:v>154</c:v>
                </c:pt>
                <c:pt idx="1406">
                  <c:v>154</c:v>
                </c:pt>
                <c:pt idx="1407">
                  <c:v>154</c:v>
                </c:pt>
                <c:pt idx="1408">
                  <c:v>154</c:v>
                </c:pt>
                <c:pt idx="1409">
                  <c:v>154</c:v>
                </c:pt>
                <c:pt idx="1410">
                  <c:v>154</c:v>
                </c:pt>
                <c:pt idx="1411">
                  <c:v>154</c:v>
                </c:pt>
                <c:pt idx="1412">
                  <c:v>154</c:v>
                </c:pt>
                <c:pt idx="1413">
                  <c:v>154</c:v>
                </c:pt>
                <c:pt idx="1414">
                  <c:v>154</c:v>
                </c:pt>
                <c:pt idx="1415">
                  <c:v>154</c:v>
                </c:pt>
                <c:pt idx="1416">
                  <c:v>155</c:v>
                </c:pt>
                <c:pt idx="1417">
                  <c:v>155</c:v>
                </c:pt>
                <c:pt idx="1418">
                  <c:v>155</c:v>
                </c:pt>
                <c:pt idx="1419">
                  <c:v>155</c:v>
                </c:pt>
                <c:pt idx="1420">
                  <c:v>155</c:v>
                </c:pt>
                <c:pt idx="1421">
                  <c:v>155</c:v>
                </c:pt>
                <c:pt idx="1422">
                  <c:v>155</c:v>
                </c:pt>
                <c:pt idx="1423">
                  <c:v>155</c:v>
                </c:pt>
                <c:pt idx="1424">
                  <c:v>155</c:v>
                </c:pt>
                <c:pt idx="1425">
                  <c:v>156</c:v>
                </c:pt>
                <c:pt idx="1426">
                  <c:v>156</c:v>
                </c:pt>
                <c:pt idx="1427">
                  <c:v>156</c:v>
                </c:pt>
                <c:pt idx="1428">
                  <c:v>156</c:v>
                </c:pt>
                <c:pt idx="1429">
                  <c:v>156</c:v>
                </c:pt>
                <c:pt idx="1430">
                  <c:v>156</c:v>
                </c:pt>
                <c:pt idx="1431">
                  <c:v>156</c:v>
                </c:pt>
                <c:pt idx="1432">
                  <c:v>156</c:v>
                </c:pt>
                <c:pt idx="1433">
                  <c:v>156</c:v>
                </c:pt>
                <c:pt idx="1434">
                  <c:v>157</c:v>
                </c:pt>
                <c:pt idx="1435">
                  <c:v>157</c:v>
                </c:pt>
                <c:pt idx="1436">
                  <c:v>157</c:v>
                </c:pt>
                <c:pt idx="1437">
                  <c:v>157</c:v>
                </c:pt>
                <c:pt idx="1438">
                  <c:v>157</c:v>
                </c:pt>
                <c:pt idx="1439">
                  <c:v>158</c:v>
                </c:pt>
                <c:pt idx="1440">
                  <c:v>158</c:v>
                </c:pt>
                <c:pt idx="1441">
                  <c:v>158</c:v>
                </c:pt>
                <c:pt idx="1442">
                  <c:v>158</c:v>
                </c:pt>
                <c:pt idx="1443">
                  <c:v>158</c:v>
                </c:pt>
                <c:pt idx="1444">
                  <c:v>158</c:v>
                </c:pt>
                <c:pt idx="1445">
                  <c:v>158</c:v>
                </c:pt>
                <c:pt idx="1446">
                  <c:v>158</c:v>
                </c:pt>
                <c:pt idx="1447">
                  <c:v>158</c:v>
                </c:pt>
                <c:pt idx="1448">
                  <c:v>158</c:v>
                </c:pt>
                <c:pt idx="1449">
                  <c:v>158</c:v>
                </c:pt>
                <c:pt idx="1450">
                  <c:v>158</c:v>
                </c:pt>
                <c:pt idx="1451">
                  <c:v>158</c:v>
                </c:pt>
                <c:pt idx="1452">
                  <c:v>159</c:v>
                </c:pt>
                <c:pt idx="1453">
                  <c:v>159</c:v>
                </c:pt>
                <c:pt idx="1454">
                  <c:v>159</c:v>
                </c:pt>
                <c:pt idx="1455">
                  <c:v>159</c:v>
                </c:pt>
                <c:pt idx="1456">
                  <c:v>159</c:v>
                </c:pt>
                <c:pt idx="1457">
                  <c:v>159</c:v>
                </c:pt>
                <c:pt idx="1458">
                  <c:v>159</c:v>
                </c:pt>
                <c:pt idx="1459">
                  <c:v>159</c:v>
                </c:pt>
              </c:numCache>
            </c:numRef>
          </c:xVal>
          <c:yVal>
            <c:numRef>
              <c:f>'Report for Creat vs Age Parame'!$AI$2:$AI$1461</c:f>
              <c:numCache>
                <c:formatCode>General</c:formatCode>
                <c:ptCount val="1460"/>
                <c:pt idx="0">
                  <c:v>76.063378349695981</c:v>
                </c:pt>
                <c:pt idx="1">
                  <c:v>76.063378349695981</c:v>
                </c:pt>
                <c:pt idx="2">
                  <c:v>76.063378349695981</c:v>
                </c:pt>
                <c:pt idx="3">
                  <c:v>76.063378349695981</c:v>
                </c:pt>
                <c:pt idx="4">
                  <c:v>76.063378349695981</c:v>
                </c:pt>
                <c:pt idx="5">
                  <c:v>76.063378349695981</c:v>
                </c:pt>
                <c:pt idx="6">
                  <c:v>76.063378349695981</c:v>
                </c:pt>
                <c:pt idx="7">
                  <c:v>76.063378349695981</c:v>
                </c:pt>
                <c:pt idx="8">
                  <c:v>75.96531769145453</c:v>
                </c:pt>
                <c:pt idx="9">
                  <c:v>75.96531769145453</c:v>
                </c:pt>
                <c:pt idx="10">
                  <c:v>75.96531769145453</c:v>
                </c:pt>
                <c:pt idx="11">
                  <c:v>75.96531769145453</c:v>
                </c:pt>
                <c:pt idx="12">
                  <c:v>75.96531769145453</c:v>
                </c:pt>
                <c:pt idx="13">
                  <c:v>75.96531769145453</c:v>
                </c:pt>
                <c:pt idx="14">
                  <c:v>75.96531769145453</c:v>
                </c:pt>
                <c:pt idx="15">
                  <c:v>75.96531769145453</c:v>
                </c:pt>
                <c:pt idx="16">
                  <c:v>75.96531769145453</c:v>
                </c:pt>
                <c:pt idx="17">
                  <c:v>75.96531769145453</c:v>
                </c:pt>
                <c:pt idx="18">
                  <c:v>75.96531769145453</c:v>
                </c:pt>
                <c:pt idx="19">
                  <c:v>75.867214544882202</c:v>
                </c:pt>
                <c:pt idx="20">
                  <c:v>75.867214544882202</c:v>
                </c:pt>
                <c:pt idx="21">
                  <c:v>75.867214544882202</c:v>
                </c:pt>
                <c:pt idx="22">
                  <c:v>75.867214544882202</c:v>
                </c:pt>
                <c:pt idx="23">
                  <c:v>75.867214544882202</c:v>
                </c:pt>
                <c:pt idx="24">
                  <c:v>75.867214544882202</c:v>
                </c:pt>
                <c:pt idx="25">
                  <c:v>75.867214544882202</c:v>
                </c:pt>
                <c:pt idx="26">
                  <c:v>75.867214544882202</c:v>
                </c:pt>
                <c:pt idx="27">
                  <c:v>75.769067614875667</c:v>
                </c:pt>
                <c:pt idx="28">
                  <c:v>75.769067614875667</c:v>
                </c:pt>
                <c:pt idx="29">
                  <c:v>75.769067614875667</c:v>
                </c:pt>
                <c:pt idx="30">
                  <c:v>75.769067614875667</c:v>
                </c:pt>
                <c:pt idx="31">
                  <c:v>75.769067614875667</c:v>
                </c:pt>
                <c:pt idx="32">
                  <c:v>75.769067614875667</c:v>
                </c:pt>
                <c:pt idx="33">
                  <c:v>75.769067614875667</c:v>
                </c:pt>
                <c:pt idx="34">
                  <c:v>75.769067614875667</c:v>
                </c:pt>
                <c:pt idx="35">
                  <c:v>75.769067614875667</c:v>
                </c:pt>
                <c:pt idx="36">
                  <c:v>75.769067614875667</c:v>
                </c:pt>
                <c:pt idx="37">
                  <c:v>75.769067614875667</c:v>
                </c:pt>
                <c:pt idx="38">
                  <c:v>75.769067614875667</c:v>
                </c:pt>
                <c:pt idx="39">
                  <c:v>75.769067614875667</c:v>
                </c:pt>
                <c:pt idx="40">
                  <c:v>75.670875557982342</c:v>
                </c:pt>
                <c:pt idx="41">
                  <c:v>75.670875557982342</c:v>
                </c:pt>
                <c:pt idx="42">
                  <c:v>75.670875557982342</c:v>
                </c:pt>
                <c:pt idx="43">
                  <c:v>75.670875557982342</c:v>
                </c:pt>
                <c:pt idx="44">
                  <c:v>75.670875557982342</c:v>
                </c:pt>
                <c:pt idx="45">
                  <c:v>75.670875557982342</c:v>
                </c:pt>
                <c:pt idx="46">
                  <c:v>75.670875557982342</c:v>
                </c:pt>
                <c:pt idx="47">
                  <c:v>75.670875557982342</c:v>
                </c:pt>
                <c:pt idx="48">
                  <c:v>75.670875557982342</c:v>
                </c:pt>
                <c:pt idx="49">
                  <c:v>75.670875557982342</c:v>
                </c:pt>
                <c:pt idx="50">
                  <c:v>75.670875557982342</c:v>
                </c:pt>
                <c:pt idx="51">
                  <c:v>75.572636980398613</c:v>
                </c:pt>
                <c:pt idx="52">
                  <c:v>75.572636980398613</c:v>
                </c:pt>
                <c:pt idx="53">
                  <c:v>75.572636980398613</c:v>
                </c:pt>
                <c:pt idx="54">
                  <c:v>75.572636980398613</c:v>
                </c:pt>
                <c:pt idx="55">
                  <c:v>75.572636980398613</c:v>
                </c:pt>
                <c:pt idx="56">
                  <c:v>75.572636980398613</c:v>
                </c:pt>
                <c:pt idx="57">
                  <c:v>75.572636980398613</c:v>
                </c:pt>
                <c:pt idx="58">
                  <c:v>75.572636980398613</c:v>
                </c:pt>
                <c:pt idx="59">
                  <c:v>75.572636980398613</c:v>
                </c:pt>
                <c:pt idx="60">
                  <c:v>75.572636980398613</c:v>
                </c:pt>
                <c:pt idx="61">
                  <c:v>75.572636980398613</c:v>
                </c:pt>
                <c:pt idx="62">
                  <c:v>75.474350435887516</c:v>
                </c:pt>
                <c:pt idx="63">
                  <c:v>75.474350435887516</c:v>
                </c:pt>
                <c:pt idx="64">
                  <c:v>75.474350435887516</c:v>
                </c:pt>
                <c:pt idx="65">
                  <c:v>75.474350435887516</c:v>
                </c:pt>
                <c:pt idx="66">
                  <c:v>75.474350435887516</c:v>
                </c:pt>
                <c:pt idx="67">
                  <c:v>75.474350435887516</c:v>
                </c:pt>
                <c:pt idx="68">
                  <c:v>75.474350435887516</c:v>
                </c:pt>
                <c:pt idx="69">
                  <c:v>75.474350435887516</c:v>
                </c:pt>
                <c:pt idx="70">
                  <c:v>75.474350435887516</c:v>
                </c:pt>
                <c:pt idx="71">
                  <c:v>75.474350435887516</c:v>
                </c:pt>
                <c:pt idx="72">
                  <c:v>75.474350435887516</c:v>
                </c:pt>
                <c:pt idx="73">
                  <c:v>75.474350435887516</c:v>
                </c:pt>
                <c:pt idx="74">
                  <c:v>75.474350435887516</c:v>
                </c:pt>
                <c:pt idx="75">
                  <c:v>75.376014423613327</c:v>
                </c:pt>
                <c:pt idx="76">
                  <c:v>75.376014423613327</c:v>
                </c:pt>
                <c:pt idx="77">
                  <c:v>75.376014423613327</c:v>
                </c:pt>
                <c:pt idx="78">
                  <c:v>75.376014423613327</c:v>
                </c:pt>
                <c:pt idx="79">
                  <c:v>75.376014423613327</c:v>
                </c:pt>
                <c:pt idx="80">
                  <c:v>75.376014423613327</c:v>
                </c:pt>
                <c:pt idx="81">
                  <c:v>75.376014423613327</c:v>
                </c:pt>
                <c:pt idx="82">
                  <c:v>75.376014423613327</c:v>
                </c:pt>
                <c:pt idx="83">
                  <c:v>75.376014423613327</c:v>
                </c:pt>
                <c:pt idx="84">
                  <c:v>75.277627385891236</c:v>
                </c:pt>
                <c:pt idx="85">
                  <c:v>75.277627385891236</c:v>
                </c:pt>
                <c:pt idx="86">
                  <c:v>75.277627385891236</c:v>
                </c:pt>
                <c:pt idx="87">
                  <c:v>75.277627385891236</c:v>
                </c:pt>
                <c:pt idx="88">
                  <c:v>75.277627385891236</c:v>
                </c:pt>
                <c:pt idx="89">
                  <c:v>75.277627385891236</c:v>
                </c:pt>
                <c:pt idx="90">
                  <c:v>75.277627385891236</c:v>
                </c:pt>
                <c:pt idx="91">
                  <c:v>75.179187705850495</c:v>
                </c:pt>
                <c:pt idx="92">
                  <c:v>75.179187705850495</c:v>
                </c:pt>
                <c:pt idx="93">
                  <c:v>75.179187705850495</c:v>
                </c:pt>
                <c:pt idx="94">
                  <c:v>75.179187705850495</c:v>
                </c:pt>
                <c:pt idx="95">
                  <c:v>75.179187705850495</c:v>
                </c:pt>
                <c:pt idx="96">
                  <c:v>75.179187705850495</c:v>
                </c:pt>
                <c:pt idx="97">
                  <c:v>75.179187705850495</c:v>
                </c:pt>
                <c:pt idx="98">
                  <c:v>75.179187705850495</c:v>
                </c:pt>
                <c:pt idx="99">
                  <c:v>75.179187705850495</c:v>
                </c:pt>
                <c:pt idx="100">
                  <c:v>75.179187705850495</c:v>
                </c:pt>
                <c:pt idx="101">
                  <c:v>75.179187705850495</c:v>
                </c:pt>
                <c:pt idx="102">
                  <c:v>75.179187705850495</c:v>
                </c:pt>
                <c:pt idx="103">
                  <c:v>75.179187705850495</c:v>
                </c:pt>
                <c:pt idx="104">
                  <c:v>75.179187705850495</c:v>
                </c:pt>
                <c:pt idx="105">
                  <c:v>75.080693705009168</c:v>
                </c:pt>
                <c:pt idx="106">
                  <c:v>75.080693705009168</c:v>
                </c:pt>
                <c:pt idx="107">
                  <c:v>75.080693705009168</c:v>
                </c:pt>
                <c:pt idx="108">
                  <c:v>75.080693705009168</c:v>
                </c:pt>
                <c:pt idx="109">
                  <c:v>75.080693705009168</c:v>
                </c:pt>
                <c:pt idx="110">
                  <c:v>75.080693705009168</c:v>
                </c:pt>
                <c:pt idx="111">
                  <c:v>75.080693705009168</c:v>
                </c:pt>
                <c:pt idx="112">
                  <c:v>75.080693705009168</c:v>
                </c:pt>
                <c:pt idx="113">
                  <c:v>75.080693705009168</c:v>
                </c:pt>
                <c:pt idx="114">
                  <c:v>75.080693705009168</c:v>
                </c:pt>
                <c:pt idx="115">
                  <c:v>74.982143640759304</c:v>
                </c:pt>
                <c:pt idx="116">
                  <c:v>74.982143640759304</c:v>
                </c:pt>
                <c:pt idx="117">
                  <c:v>74.982143640759304</c:v>
                </c:pt>
                <c:pt idx="118">
                  <c:v>74.982143640759304</c:v>
                </c:pt>
                <c:pt idx="119">
                  <c:v>74.982143640759304</c:v>
                </c:pt>
                <c:pt idx="120">
                  <c:v>74.982143640759304</c:v>
                </c:pt>
                <c:pt idx="121">
                  <c:v>74.982143640759304</c:v>
                </c:pt>
                <c:pt idx="122">
                  <c:v>74.982143640759304</c:v>
                </c:pt>
                <c:pt idx="123">
                  <c:v>74.982143640759304</c:v>
                </c:pt>
                <c:pt idx="124">
                  <c:v>74.982143640759304</c:v>
                </c:pt>
                <c:pt idx="125">
                  <c:v>74.982143640759304</c:v>
                </c:pt>
                <c:pt idx="126">
                  <c:v>74.982143640759304</c:v>
                </c:pt>
                <c:pt idx="127">
                  <c:v>74.883535703761666</c:v>
                </c:pt>
                <c:pt idx="128">
                  <c:v>74.883535703761666</c:v>
                </c:pt>
                <c:pt idx="129">
                  <c:v>74.883535703761666</c:v>
                </c:pt>
                <c:pt idx="130">
                  <c:v>74.883535703761666</c:v>
                </c:pt>
                <c:pt idx="131">
                  <c:v>74.883535703761666</c:v>
                </c:pt>
                <c:pt idx="132">
                  <c:v>74.883535703761666</c:v>
                </c:pt>
                <c:pt idx="133">
                  <c:v>74.883535703761666</c:v>
                </c:pt>
                <c:pt idx="134">
                  <c:v>74.883535703761666</c:v>
                </c:pt>
                <c:pt idx="135">
                  <c:v>74.784868015249302</c:v>
                </c:pt>
                <c:pt idx="136">
                  <c:v>74.784868015249302</c:v>
                </c:pt>
                <c:pt idx="137">
                  <c:v>74.784868015249302</c:v>
                </c:pt>
                <c:pt idx="138">
                  <c:v>74.784868015249302</c:v>
                </c:pt>
                <c:pt idx="139">
                  <c:v>74.784868015249302</c:v>
                </c:pt>
                <c:pt idx="140">
                  <c:v>74.784868015249302</c:v>
                </c:pt>
                <c:pt idx="141">
                  <c:v>74.686138624239746</c:v>
                </c:pt>
                <c:pt idx="142">
                  <c:v>74.686138624239746</c:v>
                </c:pt>
                <c:pt idx="143">
                  <c:v>74.686138624239746</c:v>
                </c:pt>
                <c:pt idx="144">
                  <c:v>74.686138624239746</c:v>
                </c:pt>
                <c:pt idx="145">
                  <c:v>74.686138624239746</c:v>
                </c:pt>
                <c:pt idx="146">
                  <c:v>74.686138624239746</c:v>
                </c:pt>
                <c:pt idx="147">
                  <c:v>74.686138624239746</c:v>
                </c:pt>
                <c:pt idx="148">
                  <c:v>74.686138624239746</c:v>
                </c:pt>
                <c:pt idx="149">
                  <c:v>74.686138624239746</c:v>
                </c:pt>
                <c:pt idx="150">
                  <c:v>74.686138624239746</c:v>
                </c:pt>
                <c:pt idx="151">
                  <c:v>74.686138624239746</c:v>
                </c:pt>
                <c:pt idx="152">
                  <c:v>74.686138624239746</c:v>
                </c:pt>
                <c:pt idx="153">
                  <c:v>74.686138624239746</c:v>
                </c:pt>
                <c:pt idx="154">
                  <c:v>74.686138624239746</c:v>
                </c:pt>
                <c:pt idx="155">
                  <c:v>74.587345504656597</c:v>
                </c:pt>
                <c:pt idx="156">
                  <c:v>74.587345504656597</c:v>
                </c:pt>
                <c:pt idx="157">
                  <c:v>74.587345504656597</c:v>
                </c:pt>
                <c:pt idx="158">
                  <c:v>74.587345504656597</c:v>
                </c:pt>
                <c:pt idx="159">
                  <c:v>74.587345504656597</c:v>
                </c:pt>
                <c:pt idx="160">
                  <c:v>74.587345504656597</c:v>
                </c:pt>
                <c:pt idx="161">
                  <c:v>74.587345504656597</c:v>
                </c:pt>
                <c:pt idx="162">
                  <c:v>74.587345504656597</c:v>
                </c:pt>
                <c:pt idx="163">
                  <c:v>74.587345504656597</c:v>
                </c:pt>
                <c:pt idx="164">
                  <c:v>74.587345504656597</c:v>
                </c:pt>
                <c:pt idx="165">
                  <c:v>74.587345504656597</c:v>
                </c:pt>
                <c:pt idx="166">
                  <c:v>74.488486552361167</c:v>
                </c:pt>
                <c:pt idx="167">
                  <c:v>74.488486552361167</c:v>
                </c:pt>
                <c:pt idx="168">
                  <c:v>74.488486552361167</c:v>
                </c:pt>
                <c:pt idx="169">
                  <c:v>74.488486552361167</c:v>
                </c:pt>
                <c:pt idx="170">
                  <c:v>74.488486552361167</c:v>
                </c:pt>
                <c:pt idx="171">
                  <c:v>74.488486552361167</c:v>
                </c:pt>
                <c:pt idx="172">
                  <c:v>74.488486552361167</c:v>
                </c:pt>
                <c:pt idx="173">
                  <c:v>74.389559582096084</c:v>
                </c:pt>
                <c:pt idx="174">
                  <c:v>74.389559582096084</c:v>
                </c:pt>
                <c:pt idx="175">
                  <c:v>74.389559582096084</c:v>
                </c:pt>
                <c:pt idx="176">
                  <c:v>74.389559582096084</c:v>
                </c:pt>
                <c:pt idx="177">
                  <c:v>74.389559582096084</c:v>
                </c:pt>
                <c:pt idx="178">
                  <c:v>74.389559582096084</c:v>
                </c:pt>
                <c:pt idx="179">
                  <c:v>74.389559582096084</c:v>
                </c:pt>
                <c:pt idx="180">
                  <c:v>74.389559582096084</c:v>
                </c:pt>
                <c:pt idx="181">
                  <c:v>74.389559582096084</c:v>
                </c:pt>
                <c:pt idx="182">
                  <c:v>74.290562324343838</c:v>
                </c:pt>
                <c:pt idx="183">
                  <c:v>74.290562324343838</c:v>
                </c:pt>
                <c:pt idx="184">
                  <c:v>74.290562324343838</c:v>
                </c:pt>
                <c:pt idx="185">
                  <c:v>74.290562324343838</c:v>
                </c:pt>
                <c:pt idx="186">
                  <c:v>74.290562324343838</c:v>
                </c:pt>
                <c:pt idx="187">
                  <c:v>74.290562324343838</c:v>
                </c:pt>
                <c:pt idx="188">
                  <c:v>74.290562324343838</c:v>
                </c:pt>
                <c:pt idx="189">
                  <c:v>74.290562324343838</c:v>
                </c:pt>
                <c:pt idx="190">
                  <c:v>74.191492422103209</c:v>
                </c:pt>
                <c:pt idx="191">
                  <c:v>74.191492422103209</c:v>
                </c:pt>
                <c:pt idx="192">
                  <c:v>74.191492422103209</c:v>
                </c:pt>
                <c:pt idx="193">
                  <c:v>74.191492422103209</c:v>
                </c:pt>
                <c:pt idx="194">
                  <c:v>74.191492422103209</c:v>
                </c:pt>
                <c:pt idx="195">
                  <c:v>74.191492422103209</c:v>
                </c:pt>
                <c:pt idx="196">
                  <c:v>74.191492422103209</c:v>
                </c:pt>
                <c:pt idx="197">
                  <c:v>74.191492422103209</c:v>
                </c:pt>
                <c:pt idx="198">
                  <c:v>74.191492422103209</c:v>
                </c:pt>
                <c:pt idx="199">
                  <c:v>74.092347427588891</c:v>
                </c:pt>
                <c:pt idx="200">
                  <c:v>74.092347427588891</c:v>
                </c:pt>
                <c:pt idx="201">
                  <c:v>74.092347427588891</c:v>
                </c:pt>
                <c:pt idx="202">
                  <c:v>74.092347427588891</c:v>
                </c:pt>
                <c:pt idx="203">
                  <c:v>74.092347427588891</c:v>
                </c:pt>
                <c:pt idx="204">
                  <c:v>74.092347427588891</c:v>
                </c:pt>
                <c:pt idx="205">
                  <c:v>74.092347427588891</c:v>
                </c:pt>
                <c:pt idx="206">
                  <c:v>74.092347427588891</c:v>
                </c:pt>
                <c:pt idx="207">
                  <c:v>74.092347427588891</c:v>
                </c:pt>
                <c:pt idx="208">
                  <c:v>74.092347427588891</c:v>
                </c:pt>
                <c:pt idx="209">
                  <c:v>73.993124798860094</c:v>
                </c:pt>
                <c:pt idx="210">
                  <c:v>73.993124798860094</c:v>
                </c:pt>
                <c:pt idx="211">
                  <c:v>73.993124798860094</c:v>
                </c:pt>
                <c:pt idx="212">
                  <c:v>73.993124798860094</c:v>
                </c:pt>
                <c:pt idx="213">
                  <c:v>73.893821896385376</c:v>
                </c:pt>
                <c:pt idx="214">
                  <c:v>73.893821896385376</c:v>
                </c:pt>
                <c:pt idx="215">
                  <c:v>73.893821896385376</c:v>
                </c:pt>
                <c:pt idx="216">
                  <c:v>73.893821896385376</c:v>
                </c:pt>
                <c:pt idx="217">
                  <c:v>73.893821896385376</c:v>
                </c:pt>
                <c:pt idx="218">
                  <c:v>73.893821896385376</c:v>
                </c:pt>
                <c:pt idx="219">
                  <c:v>73.893821896385376</c:v>
                </c:pt>
                <c:pt idx="220">
                  <c:v>73.893821896385376</c:v>
                </c:pt>
                <c:pt idx="221">
                  <c:v>73.893821896385376</c:v>
                </c:pt>
                <c:pt idx="222">
                  <c:v>73.893821896385376</c:v>
                </c:pt>
                <c:pt idx="223">
                  <c:v>73.893821896385376</c:v>
                </c:pt>
                <c:pt idx="224">
                  <c:v>73.794435979552986</c:v>
                </c:pt>
                <c:pt idx="225">
                  <c:v>73.794435979552986</c:v>
                </c:pt>
                <c:pt idx="226">
                  <c:v>73.794435979552986</c:v>
                </c:pt>
                <c:pt idx="227">
                  <c:v>73.794435979552986</c:v>
                </c:pt>
                <c:pt idx="228">
                  <c:v>73.794435979552986</c:v>
                </c:pt>
                <c:pt idx="229">
                  <c:v>73.794435979552986</c:v>
                </c:pt>
                <c:pt idx="230">
                  <c:v>73.694964203137388</c:v>
                </c:pt>
                <c:pt idx="231">
                  <c:v>73.694964203137388</c:v>
                </c:pt>
                <c:pt idx="232">
                  <c:v>73.694964203137388</c:v>
                </c:pt>
                <c:pt idx="233">
                  <c:v>73.694964203137388</c:v>
                </c:pt>
                <c:pt idx="234">
                  <c:v>73.694964203137388</c:v>
                </c:pt>
                <c:pt idx="235">
                  <c:v>73.694964203137388</c:v>
                </c:pt>
                <c:pt idx="236">
                  <c:v>73.694964203137388</c:v>
                </c:pt>
                <c:pt idx="237">
                  <c:v>73.694964203137388</c:v>
                </c:pt>
                <c:pt idx="238">
                  <c:v>73.694964203137388</c:v>
                </c:pt>
                <c:pt idx="239">
                  <c:v>73.694964203137388</c:v>
                </c:pt>
                <c:pt idx="240">
                  <c:v>73.694964203137388</c:v>
                </c:pt>
                <c:pt idx="241">
                  <c:v>73.595403613734973</c:v>
                </c:pt>
                <c:pt idx="242">
                  <c:v>73.595403613734973</c:v>
                </c:pt>
                <c:pt idx="243">
                  <c:v>73.595403613734973</c:v>
                </c:pt>
                <c:pt idx="244">
                  <c:v>73.595403613734973</c:v>
                </c:pt>
                <c:pt idx="245">
                  <c:v>73.595403613734973</c:v>
                </c:pt>
                <c:pt idx="246">
                  <c:v>73.595403613734973</c:v>
                </c:pt>
                <c:pt idx="247">
                  <c:v>73.595403613734973</c:v>
                </c:pt>
                <c:pt idx="248">
                  <c:v>73.595403613734973</c:v>
                </c:pt>
                <c:pt idx="249">
                  <c:v>73.595403613734973</c:v>
                </c:pt>
                <c:pt idx="250">
                  <c:v>73.595403613734973</c:v>
                </c:pt>
                <c:pt idx="251">
                  <c:v>73.595403613734973</c:v>
                </c:pt>
                <c:pt idx="252">
                  <c:v>73.595403613734973</c:v>
                </c:pt>
                <c:pt idx="253">
                  <c:v>73.495751146183906</c:v>
                </c:pt>
                <c:pt idx="254">
                  <c:v>73.495751146183906</c:v>
                </c:pt>
                <c:pt idx="255">
                  <c:v>73.495751146183906</c:v>
                </c:pt>
                <c:pt idx="256">
                  <c:v>73.495751146183906</c:v>
                </c:pt>
                <c:pt idx="257">
                  <c:v>73.495751146183906</c:v>
                </c:pt>
                <c:pt idx="258">
                  <c:v>73.495751146183906</c:v>
                </c:pt>
                <c:pt idx="259">
                  <c:v>73.495751146183906</c:v>
                </c:pt>
                <c:pt idx="260">
                  <c:v>73.495751146183906</c:v>
                </c:pt>
                <c:pt idx="261">
                  <c:v>73.495751146183906</c:v>
                </c:pt>
                <c:pt idx="262">
                  <c:v>73.396003619985962</c:v>
                </c:pt>
                <c:pt idx="263">
                  <c:v>73.396003619985962</c:v>
                </c:pt>
                <c:pt idx="264">
                  <c:v>73.396003619985962</c:v>
                </c:pt>
                <c:pt idx="265">
                  <c:v>73.396003619985962</c:v>
                </c:pt>
                <c:pt idx="266">
                  <c:v>73.396003619985962</c:v>
                </c:pt>
                <c:pt idx="267">
                  <c:v>73.396003619985962</c:v>
                </c:pt>
                <c:pt idx="268">
                  <c:v>73.396003619985962</c:v>
                </c:pt>
                <c:pt idx="269">
                  <c:v>73.396003619985962</c:v>
                </c:pt>
                <c:pt idx="270">
                  <c:v>73.296157735750597</c:v>
                </c:pt>
                <c:pt idx="271">
                  <c:v>73.296157735750597</c:v>
                </c:pt>
                <c:pt idx="272">
                  <c:v>73.296157735750597</c:v>
                </c:pt>
                <c:pt idx="273">
                  <c:v>73.296157735750597</c:v>
                </c:pt>
                <c:pt idx="274">
                  <c:v>73.296157735750597</c:v>
                </c:pt>
                <c:pt idx="275">
                  <c:v>73.296157735750597</c:v>
                </c:pt>
                <c:pt idx="276">
                  <c:v>73.296157735750597</c:v>
                </c:pt>
                <c:pt idx="277">
                  <c:v>73.196210071684817</c:v>
                </c:pt>
                <c:pt idx="278">
                  <c:v>73.196210071684817</c:v>
                </c:pt>
                <c:pt idx="279">
                  <c:v>73.196210071684817</c:v>
                </c:pt>
                <c:pt idx="280">
                  <c:v>73.196210071684817</c:v>
                </c:pt>
                <c:pt idx="281">
                  <c:v>73.196210071684817</c:v>
                </c:pt>
                <c:pt idx="282">
                  <c:v>73.196210071684817</c:v>
                </c:pt>
                <c:pt idx="283">
                  <c:v>73.196210071684817</c:v>
                </c:pt>
                <c:pt idx="284">
                  <c:v>73.196210071684817</c:v>
                </c:pt>
                <c:pt idx="285">
                  <c:v>73.196210071684817</c:v>
                </c:pt>
                <c:pt idx="286">
                  <c:v>73.196210071684817</c:v>
                </c:pt>
                <c:pt idx="287">
                  <c:v>73.096157080155564</c:v>
                </c:pt>
                <c:pt idx="288">
                  <c:v>73.096157080155564</c:v>
                </c:pt>
                <c:pt idx="289">
                  <c:v>73.096157080155564</c:v>
                </c:pt>
                <c:pt idx="290">
                  <c:v>73.096157080155564</c:v>
                </c:pt>
                <c:pt idx="291">
                  <c:v>73.096157080155564</c:v>
                </c:pt>
                <c:pt idx="292">
                  <c:v>73.096157080155564</c:v>
                </c:pt>
                <c:pt idx="293">
                  <c:v>73.096157080155564</c:v>
                </c:pt>
                <c:pt idx="294">
                  <c:v>73.096157080155564</c:v>
                </c:pt>
                <c:pt idx="295">
                  <c:v>73.096157080155564</c:v>
                </c:pt>
                <c:pt idx="296">
                  <c:v>72.995995084355172</c:v>
                </c:pt>
                <c:pt idx="297">
                  <c:v>72.995995084355172</c:v>
                </c:pt>
                <c:pt idx="298">
                  <c:v>72.995995084355172</c:v>
                </c:pt>
                <c:pt idx="299">
                  <c:v>72.995995084355172</c:v>
                </c:pt>
                <c:pt idx="300">
                  <c:v>72.995995084355172</c:v>
                </c:pt>
                <c:pt idx="301">
                  <c:v>72.995995084355172</c:v>
                </c:pt>
                <c:pt idx="302">
                  <c:v>72.995995084355172</c:v>
                </c:pt>
                <c:pt idx="303">
                  <c:v>72.995995084355172</c:v>
                </c:pt>
                <c:pt idx="304">
                  <c:v>72.89572027510404</c:v>
                </c:pt>
                <c:pt idx="305">
                  <c:v>72.89572027510404</c:v>
                </c:pt>
                <c:pt idx="306">
                  <c:v>72.89572027510404</c:v>
                </c:pt>
                <c:pt idx="307">
                  <c:v>72.89572027510404</c:v>
                </c:pt>
                <c:pt idx="308">
                  <c:v>72.89572027510404</c:v>
                </c:pt>
                <c:pt idx="309">
                  <c:v>72.89572027510404</c:v>
                </c:pt>
                <c:pt idx="310">
                  <c:v>72.89572027510404</c:v>
                </c:pt>
                <c:pt idx="311">
                  <c:v>72.89572027510404</c:v>
                </c:pt>
                <c:pt idx="312">
                  <c:v>72.89572027510404</c:v>
                </c:pt>
                <c:pt idx="313">
                  <c:v>72.795328707829469</c:v>
                </c:pt>
                <c:pt idx="314">
                  <c:v>72.795328707829469</c:v>
                </c:pt>
                <c:pt idx="315">
                  <c:v>72.795328707829469</c:v>
                </c:pt>
                <c:pt idx="316">
                  <c:v>72.795328707829469</c:v>
                </c:pt>
                <c:pt idx="317">
                  <c:v>72.795328707829469</c:v>
                </c:pt>
                <c:pt idx="318">
                  <c:v>72.795328707829469</c:v>
                </c:pt>
                <c:pt idx="319">
                  <c:v>72.795328707829469</c:v>
                </c:pt>
                <c:pt idx="320">
                  <c:v>72.795328707829469</c:v>
                </c:pt>
                <c:pt idx="321">
                  <c:v>72.795328707829469</c:v>
                </c:pt>
                <c:pt idx="322">
                  <c:v>72.795328707829469</c:v>
                </c:pt>
                <c:pt idx="323">
                  <c:v>72.69481629976346</c:v>
                </c:pt>
                <c:pt idx="324">
                  <c:v>72.69481629976346</c:v>
                </c:pt>
                <c:pt idx="325">
                  <c:v>72.69481629976346</c:v>
                </c:pt>
                <c:pt idx="326">
                  <c:v>72.69481629976346</c:v>
                </c:pt>
                <c:pt idx="327">
                  <c:v>72.594178827407461</c:v>
                </c:pt>
                <c:pt idx="328">
                  <c:v>72.594178827407461</c:v>
                </c:pt>
                <c:pt idx="329">
                  <c:v>72.594178827407461</c:v>
                </c:pt>
                <c:pt idx="330">
                  <c:v>72.594178827407461</c:v>
                </c:pt>
                <c:pt idx="331">
                  <c:v>72.594178827407461</c:v>
                </c:pt>
                <c:pt idx="332">
                  <c:v>72.594178827407461</c:v>
                </c:pt>
                <c:pt idx="333">
                  <c:v>72.493411924317357</c:v>
                </c:pt>
                <c:pt idx="334">
                  <c:v>72.493411924317357</c:v>
                </c:pt>
                <c:pt idx="335">
                  <c:v>72.493411924317357</c:v>
                </c:pt>
                <c:pt idx="336">
                  <c:v>72.493411924317357</c:v>
                </c:pt>
                <c:pt idx="337">
                  <c:v>72.392511079266583</c:v>
                </c:pt>
                <c:pt idx="338">
                  <c:v>72.392511079266583</c:v>
                </c:pt>
                <c:pt idx="339">
                  <c:v>72.392511079266583</c:v>
                </c:pt>
                <c:pt idx="340">
                  <c:v>72.392511079266583</c:v>
                </c:pt>
                <c:pt idx="341">
                  <c:v>72.392511079266583</c:v>
                </c:pt>
                <c:pt idx="342">
                  <c:v>72.392511079266583</c:v>
                </c:pt>
                <c:pt idx="343">
                  <c:v>72.392511079266583</c:v>
                </c:pt>
                <c:pt idx="344">
                  <c:v>72.392511079266583</c:v>
                </c:pt>
                <c:pt idx="345">
                  <c:v>72.392511079266583</c:v>
                </c:pt>
                <c:pt idx="346">
                  <c:v>72.392511079266583</c:v>
                </c:pt>
                <c:pt idx="347">
                  <c:v>72.392511079266583</c:v>
                </c:pt>
                <c:pt idx="348">
                  <c:v>72.392511079266583</c:v>
                </c:pt>
                <c:pt idx="349">
                  <c:v>72.291471634851135</c:v>
                </c:pt>
                <c:pt idx="350">
                  <c:v>72.291471634851135</c:v>
                </c:pt>
                <c:pt idx="351">
                  <c:v>72.291471634851135</c:v>
                </c:pt>
                <c:pt idx="352">
                  <c:v>72.190288786605933</c:v>
                </c:pt>
                <c:pt idx="353">
                  <c:v>72.190288786605933</c:v>
                </c:pt>
                <c:pt idx="354">
                  <c:v>72.190288786605933</c:v>
                </c:pt>
                <c:pt idx="355">
                  <c:v>72.190288786605933</c:v>
                </c:pt>
                <c:pt idx="356">
                  <c:v>72.190288786605933</c:v>
                </c:pt>
                <c:pt idx="357">
                  <c:v>72.190288786605933</c:v>
                </c:pt>
                <c:pt idx="358">
                  <c:v>72.190288786605933</c:v>
                </c:pt>
                <c:pt idx="359">
                  <c:v>72.190288786605933</c:v>
                </c:pt>
                <c:pt idx="360">
                  <c:v>72.190288786605933</c:v>
                </c:pt>
                <c:pt idx="361">
                  <c:v>72.190288786605933</c:v>
                </c:pt>
                <c:pt idx="362">
                  <c:v>72.190288786605933</c:v>
                </c:pt>
                <c:pt idx="363">
                  <c:v>72.190288786605933</c:v>
                </c:pt>
                <c:pt idx="364">
                  <c:v>72.190288786605933</c:v>
                </c:pt>
                <c:pt idx="365">
                  <c:v>72.190288786605933</c:v>
                </c:pt>
                <c:pt idx="366">
                  <c:v>72.088957582706968</c:v>
                </c:pt>
                <c:pt idx="367">
                  <c:v>72.088957582706968</c:v>
                </c:pt>
                <c:pt idx="368">
                  <c:v>72.088957582706968</c:v>
                </c:pt>
                <c:pt idx="369">
                  <c:v>72.088957582706968</c:v>
                </c:pt>
                <c:pt idx="370">
                  <c:v>72.088957582706968</c:v>
                </c:pt>
                <c:pt idx="371">
                  <c:v>72.088957582706968</c:v>
                </c:pt>
                <c:pt idx="372">
                  <c:v>72.088957582706968</c:v>
                </c:pt>
                <c:pt idx="373">
                  <c:v>72.088957582706968</c:v>
                </c:pt>
                <c:pt idx="374">
                  <c:v>72.088957582706968</c:v>
                </c:pt>
                <c:pt idx="375">
                  <c:v>72.088957582706968</c:v>
                </c:pt>
                <c:pt idx="376">
                  <c:v>71.987472924339329</c:v>
                </c:pt>
                <c:pt idx="377">
                  <c:v>71.987472924339329</c:v>
                </c:pt>
                <c:pt idx="378">
                  <c:v>71.987472924339329</c:v>
                </c:pt>
                <c:pt idx="379">
                  <c:v>71.987472924339329</c:v>
                </c:pt>
                <c:pt idx="380">
                  <c:v>71.987472924339329</c:v>
                </c:pt>
                <c:pt idx="381">
                  <c:v>71.987472924339329</c:v>
                </c:pt>
                <c:pt idx="382">
                  <c:v>71.987472924339329</c:v>
                </c:pt>
                <c:pt idx="383">
                  <c:v>71.987472924339329</c:v>
                </c:pt>
                <c:pt idx="384">
                  <c:v>71.987472924339329</c:v>
                </c:pt>
                <c:pt idx="385">
                  <c:v>71.987472924339329</c:v>
                </c:pt>
                <c:pt idx="386">
                  <c:v>71.885829566816966</c:v>
                </c:pt>
                <c:pt idx="387">
                  <c:v>71.885829566816966</c:v>
                </c:pt>
                <c:pt idx="388">
                  <c:v>71.885829566816966</c:v>
                </c:pt>
                <c:pt idx="389">
                  <c:v>71.885829566816966</c:v>
                </c:pt>
                <c:pt idx="390">
                  <c:v>71.885829566816966</c:v>
                </c:pt>
                <c:pt idx="391">
                  <c:v>71.885829566816966</c:v>
                </c:pt>
                <c:pt idx="392">
                  <c:v>71.885829566816966</c:v>
                </c:pt>
                <c:pt idx="393">
                  <c:v>71.885829566816966</c:v>
                </c:pt>
                <c:pt idx="394">
                  <c:v>71.885829566816966</c:v>
                </c:pt>
                <c:pt idx="395">
                  <c:v>71.885829566816966</c:v>
                </c:pt>
                <c:pt idx="396">
                  <c:v>71.885829566816966</c:v>
                </c:pt>
                <c:pt idx="397">
                  <c:v>71.784022121543529</c:v>
                </c:pt>
                <c:pt idx="398">
                  <c:v>71.784022121543529</c:v>
                </c:pt>
                <c:pt idx="399">
                  <c:v>71.784022121543529</c:v>
                </c:pt>
                <c:pt idx="400">
                  <c:v>71.784022121543529</c:v>
                </c:pt>
                <c:pt idx="401">
                  <c:v>71.784022121543529</c:v>
                </c:pt>
                <c:pt idx="402">
                  <c:v>71.784022121543529</c:v>
                </c:pt>
                <c:pt idx="403">
                  <c:v>71.784022121543529</c:v>
                </c:pt>
                <c:pt idx="404">
                  <c:v>71.784022121543529</c:v>
                </c:pt>
                <c:pt idx="405">
                  <c:v>71.784022121543529</c:v>
                </c:pt>
                <c:pt idx="406">
                  <c:v>71.784022121543529</c:v>
                </c:pt>
                <c:pt idx="407">
                  <c:v>71.682045058909182</c:v>
                </c:pt>
                <c:pt idx="408">
                  <c:v>71.682045058909182</c:v>
                </c:pt>
                <c:pt idx="409">
                  <c:v>71.682045058909182</c:v>
                </c:pt>
                <c:pt idx="410">
                  <c:v>71.682045058909182</c:v>
                </c:pt>
                <c:pt idx="411">
                  <c:v>71.682045058909182</c:v>
                </c:pt>
                <c:pt idx="412">
                  <c:v>71.682045058909182</c:v>
                </c:pt>
                <c:pt idx="413">
                  <c:v>71.682045058909182</c:v>
                </c:pt>
                <c:pt idx="414">
                  <c:v>71.682045058909182</c:v>
                </c:pt>
                <c:pt idx="415">
                  <c:v>71.682045058909182</c:v>
                </c:pt>
                <c:pt idx="416">
                  <c:v>71.682045058909182</c:v>
                </c:pt>
                <c:pt idx="417">
                  <c:v>71.682045058909182</c:v>
                </c:pt>
                <c:pt idx="418">
                  <c:v>71.579892712220953</c:v>
                </c:pt>
                <c:pt idx="419">
                  <c:v>71.579892712220953</c:v>
                </c:pt>
                <c:pt idx="420">
                  <c:v>71.579892712220953</c:v>
                </c:pt>
                <c:pt idx="421">
                  <c:v>71.579892712220953</c:v>
                </c:pt>
                <c:pt idx="422">
                  <c:v>71.579892712220953</c:v>
                </c:pt>
                <c:pt idx="423">
                  <c:v>71.579892712220953</c:v>
                </c:pt>
                <c:pt idx="424">
                  <c:v>71.579892712220953</c:v>
                </c:pt>
                <c:pt idx="425">
                  <c:v>71.579892712220953</c:v>
                </c:pt>
                <c:pt idx="426">
                  <c:v>71.579892712220953</c:v>
                </c:pt>
                <c:pt idx="427">
                  <c:v>71.579892712220953</c:v>
                </c:pt>
                <c:pt idx="428">
                  <c:v>71.477559282766492</c:v>
                </c:pt>
                <c:pt idx="429">
                  <c:v>71.477559282766492</c:v>
                </c:pt>
                <c:pt idx="430">
                  <c:v>71.477559282766492</c:v>
                </c:pt>
                <c:pt idx="431">
                  <c:v>71.477559282766492</c:v>
                </c:pt>
                <c:pt idx="432">
                  <c:v>71.477559282766492</c:v>
                </c:pt>
                <c:pt idx="433">
                  <c:v>71.477559282766492</c:v>
                </c:pt>
                <c:pt idx="434">
                  <c:v>71.477559282766492</c:v>
                </c:pt>
                <c:pt idx="435">
                  <c:v>71.477559282766492</c:v>
                </c:pt>
                <c:pt idx="436">
                  <c:v>71.375038846112744</c:v>
                </c:pt>
                <c:pt idx="437">
                  <c:v>71.375038846112744</c:v>
                </c:pt>
                <c:pt idx="438">
                  <c:v>71.375038846112744</c:v>
                </c:pt>
                <c:pt idx="439">
                  <c:v>71.375038846112744</c:v>
                </c:pt>
                <c:pt idx="440">
                  <c:v>71.375038846112744</c:v>
                </c:pt>
                <c:pt idx="441">
                  <c:v>71.375038846112744</c:v>
                </c:pt>
                <c:pt idx="442">
                  <c:v>71.375038846112744</c:v>
                </c:pt>
                <c:pt idx="443">
                  <c:v>71.375038846112744</c:v>
                </c:pt>
                <c:pt idx="444">
                  <c:v>71.375038846112744</c:v>
                </c:pt>
                <c:pt idx="445">
                  <c:v>71.375038846112744</c:v>
                </c:pt>
                <c:pt idx="446">
                  <c:v>71.375038846112744</c:v>
                </c:pt>
                <c:pt idx="447">
                  <c:v>71.375038846112744</c:v>
                </c:pt>
                <c:pt idx="448">
                  <c:v>71.375038846112744</c:v>
                </c:pt>
                <c:pt idx="449">
                  <c:v>71.272325359739853</c:v>
                </c:pt>
                <c:pt idx="450">
                  <c:v>71.272325359739853</c:v>
                </c:pt>
                <c:pt idx="451">
                  <c:v>71.272325359739853</c:v>
                </c:pt>
                <c:pt idx="452">
                  <c:v>71.272325359739853</c:v>
                </c:pt>
                <c:pt idx="453">
                  <c:v>71.272325359739853</c:v>
                </c:pt>
                <c:pt idx="454">
                  <c:v>71.272325359739853</c:v>
                </c:pt>
                <c:pt idx="455">
                  <c:v>71.272325359739853</c:v>
                </c:pt>
                <c:pt idx="456">
                  <c:v>71.272325359739853</c:v>
                </c:pt>
                <c:pt idx="457">
                  <c:v>71.272325359739853</c:v>
                </c:pt>
                <c:pt idx="458">
                  <c:v>71.272325359739853</c:v>
                </c:pt>
                <c:pt idx="459">
                  <c:v>71.272325359739853</c:v>
                </c:pt>
                <c:pt idx="460">
                  <c:v>71.169412672108777</c:v>
                </c:pt>
                <c:pt idx="461">
                  <c:v>71.169412672108777</c:v>
                </c:pt>
                <c:pt idx="462">
                  <c:v>71.169412672108777</c:v>
                </c:pt>
                <c:pt idx="463">
                  <c:v>71.169412672108777</c:v>
                </c:pt>
                <c:pt idx="464">
                  <c:v>71.169412672108777</c:v>
                </c:pt>
                <c:pt idx="465">
                  <c:v>71.169412672108777</c:v>
                </c:pt>
                <c:pt idx="466">
                  <c:v>71.169412672108777</c:v>
                </c:pt>
                <c:pt idx="467">
                  <c:v>71.169412672108777</c:v>
                </c:pt>
                <c:pt idx="468">
                  <c:v>71.169412672108777</c:v>
                </c:pt>
                <c:pt idx="469">
                  <c:v>71.169412672108777</c:v>
                </c:pt>
                <c:pt idx="470">
                  <c:v>71.169412672108777</c:v>
                </c:pt>
                <c:pt idx="471">
                  <c:v>71.169412672108777</c:v>
                </c:pt>
                <c:pt idx="472">
                  <c:v>71.066294533255771</c:v>
                </c:pt>
                <c:pt idx="473">
                  <c:v>71.066294533255771</c:v>
                </c:pt>
                <c:pt idx="474">
                  <c:v>71.066294533255771</c:v>
                </c:pt>
                <c:pt idx="475">
                  <c:v>71.066294533255771</c:v>
                </c:pt>
                <c:pt idx="476">
                  <c:v>71.066294533255771</c:v>
                </c:pt>
                <c:pt idx="477">
                  <c:v>71.066294533255771</c:v>
                </c:pt>
                <c:pt idx="478">
                  <c:v>70.962964607000472</c:v>
                </c:pt>
                <c:pt idx="479">
                  <c:v>70.962964607000472</c:v>
                </c:pt>
                <c:pt idx="480">
                  <c:v>70.962964607000472</c:v>
                </c:pt>
                <c:pt idx="481">
                  <c:v>70.962964607000472</c:v>
                </c:pt>
                <c:pt idx="482">
                  <c:v>70.962964607000472</c:v>
                </c:pt>
                <c:pt idx="483">
                  <c:v>70.962964607000472</c:v>
                </c:pt>
                <c:pt idx="484">
                  <c:v>70.962964607000472</c:v>
                </c:pt>
                <c:pt idx="485">
                  <c:v>70.962964607000472</c:v>
                </c:pt>
                <c:pt idx="486">
                  <c:v>70.962964607000472</c:v>
                </c:pt>
                <c:pt idx="487">
                  <c:v>70.962964607000472</c:v>
                </c:pt>
                <c:pt idx="488">
                  <c:v>70.962964607000472</c:v>
                </c:pt>
                <c:pt idx="489">
                  <c:v>70.962964607000472</c:v>
                </c:pt>
                <c:pt idx="490">
                  <c:v>70.859416484843493</c:v>
                </c:pt>
                <c:pt idx="491">
                  <c:v>70.859416484843493</c:v>
                </c:pt>
                <c:pt idx="492">
                  <c:v>70.859416484843493</c:v>
                </c:pt>
                <c:pt idx="493">
                  <c:v>70.859416484843493</c:v>
                </c:pt>
                <c:pt idx="494">
                  <c:v>70.859416484843493</c:v>
                </c:pt>
                <c:pt idx="495">
                  <c:v>70.859416484843493</c:v>
                </c:pt>
                <c:pt idx="496">
                  <c:v>70.859416484843493</c:v>
                </c:pt>
                <c:pt idx="497">
                  <c:v>70.859416484843493</c:v>
                </c:pt>
                <c:pt idx="498">
                  <c:v>70.859416484843493</c:v>
                </c:pt>
                <c:pt idx="499">
                  <c:v>70.859416484843493</c:v>
                </c:pt>
                <c:pt idx="500">
                  <c:v>70.859416484843493</c:v>
                </c:pt>
                <c:pt idx="501">
                  <c:v>70.859416484843493</c:v>
                </c:pt>
                <c:pt idx="502">
                  <c:v>70.755643701616449</c:v>
                </c:pt>
                <c:pt idx="503">
                  <c:v>70.755643701616449</c:v>
                </c:pt>
                <c:pt idx="504">
                  <c:v>70.755643701616449</c:v>
                </c:pt>
                <c:pt idx="505">
                  <c:v>70.755643701616449</c:v>
                </c:pt>
                <c:pt idx="506">
                  <c:v>70.755643701616449</c:v>
                </c:pt>
                <c:pt idx="507">
                  <c:v>70.755643701616449</c:v>
                </c:pt>
                <c:pt idx="508">
                  <c:v>70.755643701616449</c:v>
                </c:pt>
                <c:pt idx="509">
                  <c:v>70.755643701616449</c:v>
                </c:pt>
                <c:pt idx="510">
                  <c:v>70.755643701616449</c:v>
                </c:pt>
                <c:pt idx="511">
                  <c:v>70.651639752930933</c:v>
                </c:pt>
                <c:pt idx="512">
                  <c:v>70.651639752930933</c:v>
                </c:pt>
                <c:pt idx="513">
                  <c:v>70.651639752930933</c:v>
                </c:pt>
                <c:pt idx="514">
                  <c:v>70.651639752930933</c:v>
                </c:pt>
                <c:pt idx="515">
                  <c:v>70.651639752930933</c:v>
                </c:pt>
                <c:pt idx="516">
                  <c:v>70.651639752930933</c:v>
                </c:pt>
                <c:pt idx="517">
                  <c:v>70.651639752930933</c:v>
                </c:pt>
                <c:pt idx="518">
                  <c:v>70.651639752930933</c:v>
                </c:pt>
                <c:pt idx="519">
                  <c:v>70.651639752930933</c:v>
                </c:pt>
                <c:pt idx="520">
                  <c:v>70.547398114452136</c:v>
                </c:pt>
                <c:pt idx="521">
                  <c:v>70.547398114452136</c:v>
                </c:pt>
                <c:pt idx="522">
                  <c:v>70.547398114452136</c:v>
                </c:pt>
                <c:pt idx="523">
                  <c:v>70.547398114452136</c:v>
                </c:pt>
                <c:pt idx="524">
                  <c:v>70.547398114452136</c:v>
                </c:pt>
                <c:pt idx="525">
                  <c:v>70.547398114452136</c:v>
                </c:pt>
                <c:pt idx="526">
                  <c:v>70.547398114452136</c:v>
                </c:pt>
                <c:pt idx="527">
                  <c:v>70.442912262999158</c:v>
                </c:pt>
                <c:pt idx="528">
                  <c:v>70.442912262999158</c:v>
                </c:pt>
                <c:pt idx="529">
                  <c:v>70.442912262999158</c:v>
                </c:pt>
                <c:pt idx="530">
                  <c:v>70.442912262999158</c:v>
                </c:pt>
                <c:pt idx="531">
                  <c:v>70.442912262999158</c:v>
                </c:pt>
                <c:pt idx="532">
                  <c:v>70.442912262999158</c:v>
                </c:pt>
                <c:pt idx="533">
                  <c:v>70.442912262999158</c:v>
                </c:pt>
                <c:pt idx="534">
                  <c:v>70.442912262999158</c:v>
                </c:pt>
                <c:pt idx="535">
                  <c:v>70.442912262999158</c:v>
                </c:pt>
                <c:pt idx="536">
                  <c:v>70.442912262999158</c:v>
                </c:pt>
                <c:pt idx="537">
                  <c:v>70.442912262999158</c:v>
                </c:pt>
                <c:pt idx="538">
                  <c:v>70.442912262999158</c:v>
                </c:pt>
                <c:pt idx="539">
                  <c:v>70.442912262999158</c:v>
                </c:pt>
                <c:pt idx="540">
                  <c:v>70.442912262999158</c:v>
                </c:pt>
                <c:pt idx="541">
                  <c:v>70.442912262999158</c:v>
                </c:pt>
                <c:pt idx="542">
                  <c:v>70.442912262999158</c:v>
                </c:pt>
                <c:pt idx="543">
                  <c:v>70.442912262999158</c:v>
                </c:pt>
                <c:pt idx="544">
                  <c:v>70.442912262999158</c:v>
                </c:pt>
                <c:pt idx="545">
                  <c:v>70.442912262999158</c:v>
                </c:pt>
                <c:pt idx="546">
                  <c:v>70.33817569944641</c:v>
                </c:pt>
                <c:pt idx="547">
                  <c:v>70.33817569944641</c:v>
                </c:pt>
                <c:pt idx="548">
                  <c:v>70.33817569944641</c:v>
                </c:pt>
                <c:pt idx="549">
                  <c:v>70.33817569944641</c:v>
                </c:pt>
                <c:pt idx="550">
                  <c:v>70.33817569944641</c:v>
                </c:pt>
                <c:pt idx="551">
                  <c:v>70.33817569944641</c:v>
                </c:pt>
                <c:pt idx="552">
                  <c:v>70.33817569944641</c:v>
                </c:pt>
                <c:pt idx="553">
                  <c:v>70.33817569944641</c:v>
                </c:pt>
                <c:pt idx="554">
                  <c:v>70.33817569944641</c:v>
                </c:pt>
                <c:pt idx="555">
                  <c:v>70.233181973368843</c:v>
                </c:pt>
                <c:pt idx="556">
                  <c:v>70.233181973368843</c:v>
                </c:pt>
                <c:pt idx="557">
                  <c:v>70.233181973368843</c:v>
                </c:pt>
                <c:pt idx="558">
                  <c:v>70.127924709339524</c:v>
                </c:pt>
                <c:pt idx="559">
                  <c:v>70.127924709339524</c:v>
                </c:pt>
                <c:pt idx="560">
                  <c:v>70.127924709339524</c:v>
                </c:pt>
                <c:pt idx="561">
                  <c:v>70.127924709339524</c:v>
                </c:pt>
                <c:pt idx="562">
                  <c:v>70.127924709339524</c:v>
                </c:pt>
                <c:pt idx="563">
                  <c:v>70.127924709339524</c:v>
                </c:pt>
                <c:pt idx="564">
                  <c:v>70.127924709339524</c:v>
                </c:pt>
                <c:pt idx="565">
                  <c:v>70.127924709339524</c:v>
                </c:pt>
                <c:pt idx="566">
                  <c:v>70.127924709339524</c:v>
                </c:pt>
                <c:pt idx="567">
                  <c:v>70.127924709339524</c:v>
                </c:pt>
                <c:pt idx="568">
                  <c:v>70.127924709339524</c:v>
                </c:pt>
                <c:pt idx="569">
                  <c:v>70.127924709339524</c:v>
                </c:pt>
                <c:pt idx="570">
                  <c:v>70.127924709339524</c:v>
                </c:pt>
                <c:pt idx="571">
                  <c:v>70.022397634750916</c:v>
                </c:pt>
                <c:pt idx="572">
                  <c:v>70.022397634750916</c:v>
                </c:pt>
                <c:pt idx="573">
                  <c:v>70.022397634750916</c:v>
                </c:pt>
                <c:pt idx="574">
                  <c:v>70.022397634750916</c:v>
                </c:pt>
                <c:pt idx="575">
                  <c:v>70.022397634750916</c:v>
                </c:pt>
                <c:pt idx="576">
                  <c:v>69.916594608991005</c:v>
                </c:pt>
                <c:pt idx="577">
                  <c:v>69.916594608991005</c:v>
                </c:pt>
                <c:pt idx="578">
                  <c:v>69.916594608991005</c:v>
                </c:pt>
                <c:pt idx="579">
                  <c:v>69.916594608991005</c:v>
                </c:pt>
                <c:pt idx="580">
                  <c:v>69.916594608991005</c:v>
                </c:pt>
                <c:pt idx="581">
                  <c:v>69.916594608991005</c:v>
                </c:pt>
                <c:pt idx="582">
                  <c:v>69.916594608991005</c:v>
                </c:pt>
                <c:pt idx="583">
                  <c:v>69.916594608991005</c:v>
                </c:pt>
                <c:pt idx="584">
                  <c:v>69.916594608991005</c:v>
                </c:pt>
                <c:pt idx="585">
                  <c:v>69.810509653765294</c:v>
                </c:pt>
                <c:pt idx="586">
                  <c:v>69.810509653765294</c:v>
                </c:pt>
                <c:pt idx="587">
                  <c:v>69.810509653765294</c:v>
                </c:pt>
                <c:pt idx="588">
                  <c:v>69.810509653765294</c:v>
                </c:pt>
                <c:pt idx="589">
                  <c:v>69.810509653765294</c:v>
                </c:pt>
                <c:pt idx="590">
                  <c:v>69.810509653765294</c:v>
                </c:pt>
                <c:pt idx="591">
                  <c:v>69.810509653765294</c:v>
                </c:pt>
                <c:pt idx="592">
                  <c:v>69.810509653765294</c:v>
                </c:pt>
                <c:pt idx="593">
                  <c:v>69.810509653765294</c:v>
                </c:pt>
                <c:pt idx="594">
                  <c:v>69.704136984314701</c:v>
                </c:pt>
                <c:pt idx="595">
                  <c:v>69.704136984314701</c:v>
                </c:pt>
                <c:pt idx="596">
                  <c:v>69.704136984314701</c:v>
                </c:pt>
                <c:pt idx="597">
                  <c:v>69.704136984314701</c:v>
                </c:pt>
                <c:pt idx="598">
                  <c:v>69.704136984314701</c:v>
                </c:pt>
                <c:pt idx="599">
                  <c:v>69.704136984314701</c:v>
                </c:pt>
                <c:pt idx="600">
                  <c:v>69.704136984314701</c:v>
                </c:pt>
                <c:pt idx="601">
                  <c:v>69.704136984314701</c:v>
                </c:pt>
                <c:pt idx="602">
                  <c:v>69.704136984314701</c:v>
                </c:pt>
                <c:pt idx="603">
                  <c:v>69.704136984314701</c:v>
                </c:pt>
                <c:pt idx="604">
                  <c:v>69.597471041238435</c:v>
                </c:pt>
                <c:pt idx="605">
                  <c:v>69.597471041238435</c:v>
                </c:pt>
                <c:pt idx="606">
                  <c:v>69.597471041238435</c:v>
                </c:pt>
                <c:pt idx="607">
                  <c:v>69.597471041238435</c:v>
                </c:pt>
                <c:pt idx="608">
                  <c:v>69.597471041238435</c:v>
                </c:pt>
                <c:pt idx="609">
                  <c:v>69.597471041238435</c:v>
                </c:pt>
                <c:pt idx="610">
                  <c:v>69.597471041238435</c:v>
                </c:pt>
                <c:pt idx="611">
                  <c:v>69.597471041238435</c:v>
                </c:pt>
                <c:pt idx="612">
                  <c:v>69.597471041238435</c:v>
                </c:pt>
                <c:pt idx="613">
                  <c:v>69.597471041238435</c:v>
                </c:pt>
                <c:pt idx="614">
                  <c:v>69.490506522594401</c:v>
                </c:pt>
                <c:pt idx="615">
                  <c:v>69.490506522594401</c:v>
                </c:pt>
                <c:pt idx="616">
                  <c:v>69.490506522594401</c:v>
                </c:pt>
                <c:pt idx="617">
                  <c:v>69.490506522594401</c:v>
                </c:pt>
                <c:pt idx="618">
                  <c:v>69.490506522594401</c:v>
                </c:pt>
                <c:pt idx="619">
                  <c:v>69.490506522594401</c:v>
                </c:pt>
                <c:pt idx="620">
                  <c:v>69.490506522594401</c:v>
                </c:pt>
                <c:pt idx="621">
                  <c:v>69.490506522594401</c:v>
                </c:pt>
                <c:pt idx="622">
                  <c:v>69.490506522594401</c:v>
                </c:pt>
                <c:pt idx="623">
                  <c:v>69.490506522594401</c:v>
                </c:pt>
                <c:pt idx="624">
                  <c:v>69.383238415914647</c:v>
                </c:pt>
                <c:pt idx="625">
                  <c:v>69.383238415914647</c:v>
                </c:pt>
                <c:pt idx="626">
                  <c:v>69.383238415914647</c:v>
                </c:pt>
                <c:pt idx="627">
                  <c:v>69.383238415914647</c:v>
                </c:pt>
                <c:pt idx="628">
                  <c:v>69.383238415914647</c:v>
                </c:pt>
                <c:pt idx="629">
                  <c:v>69.383238415914647</c:v>
                </c:pt>
                <c:pt idx="630">
                  <c:v>69.383238415914647</c:v>
                </c:pt>
                <c:pt idx="631">
                  <c:v>69.383238415914647</c:v>
                </c:pt>
                <c:pt idx="632">
                  <c:v>69.383238415914647</c:v>
                </c:pt>
                <c:pt idx="633">
                  <c:v>69.275662029745675</c:v>
                </c:pt>
                <c:pt idx="634">
                  <c:v>69.275662029745675</c:v>
                </c:pt>
                <c:pt idx="635">
                  <c:v>69.275662029745675</c:v>
                </c:pt>
                <c:pt idx="636">
                  <c:v>69.275662029745675</c:v>
                </c:pt>
                <c:pt idx="637">
                  <c:v>69.275662029745675</c:v>
                </c:pt>
                <c:pt idx="638">
                  <c:v>69.275662029745675</c:v>
                </c:pt>
                <c:pt idx="639">
                  <c:v>69.275662029745675</c:v>
                </c:pt>
                <c:pt idx="640">
                  <c:v>69.275662029745675</c:v>
                </c:pt>
                <c:pt idx="641">
                  <c:v>69.167773024300729</c:v>
                </c:pt>
                <c:pt idx="642">
                  <c:v>69.167773024300729</c:v>
                </c:pt>
                <c:pt idx="643">
                  <c:v>69.167773024300729</c:v>
                </c:pt>
                <c:pt idx="644">
                  <c:v>69.167773024300729</c:v>
                </c:pt>
                <c:pt idx="645">
                  <c:v>69.167773024300729</c:v>
                </c:pt>
                <c:pt idx="646">
                  <c:v>69.167773024300729</c:v>
                </c:pt>
                <c:pt idx="647">
                  <c:v>69.167773024300729</c:v>
                </c:pt>
                <c:pt idx="648">
                  <c:v>69.167773024300729</c:v>
                </c:pt>
                <c:pt idx="649">
                  <c:v>69.059567440798304</c:v>
                </c:pt>
                <c:pt idx="650">
                  <c:v>69.059567440798304</c:v>
                </c:pt>
                <c:pt idx="651">
                  <c:v>69.059567440798304</c:v>
                </c:pt>
                <c:pt idx="652">
                  <c:v>69.059567440798304</c:v>
                </c:pt>
                <c:pt idx="653">
                  <c:v>69.059567440798304</c:v>
                </c:pt>
                <c:pt idx="654">
                  <c:v>69.059567440798304</c:v>
                </c:pt>
                <c:pt idx="655">
                  <c:v>69.059567440798304</c:v>
                </c:pt>
                <c:pt idx="656">
                  <c:v>69.059567440798304</c:v>
                </c:pt>
                <c:pt idx="657">
                  <c:v>69.059567440798304</c:v>
                </c:pt>
                <c:pt idx="658">
                  <c:v>68.951041729056641</c:v>
                </c:pt>
                <c:pt idx="659">
                  <c:v>68.951041729056641</c:v>
                </c:pt>
                <c:pt idx="660">
                  <c:v>68.951041729056641</c:v>
                </c:pt>
                <c:pt idx="661">
                  <c:v>68.951041729056641</c:v>
                </c:pt>
                <c:pt idx="662">
                  <c:v>68.951041729056641</c:v>
                </c:pt>
                <c:pt idx="663">
                  <c:v>68.951041729056641</c:v>
                </c:pt>
                <c:pt idx="664">
                  <c:v>68.951041729056641</c:v>
                </c:pt>
                <c:pt idx="665">
                  <c:v>68.951041729056641</c:v>
                </c:pt>
                <c:pt idx="666">
                  <c:v>68.951041729056641</c:v>
                </c:pt>
                <c:pt idx="667">
                  <c:v>68.951041729056641</c:v>
                </c:pt>
                <c:pt idx="668">
                  <c:v>68.951041729056641</c:v>
                </c:pt>
                <c:pt idx="669">
                  <c:v>68.951041729056641</c:v>
                </c:pt>
                <c:pt idx="670">
                  <c:v>68.951041729056641</c:v>
                </c:pt>
                <c:pt idx="671">
                  <c:v>68.842192772919958</c:v>
                </c:pt>
                <c:pt idx="672">
                  <c:v>68.842192772919958</c:v>
                </c:pt>
                <c:pt idx="673">
                  <c:v>68.842192772919958</c:v>
                </c:pt>
                <c:pt idx="674">
                  <c:v>68.842192772919958</c:v>
                </c:pt>
                <c:pt idx="675">
                  <c:v>68.842192772919958</c:v>
                </c:pt>
                <c:pt idx="676">
                  <c:v>68.842192772919958</c:v>
                </c:pt>
                <c:pt idx="677">
                  <c:v>68.842192772919958</c:v>
                </c:pt>
                <c:pt idx="678">
                  <c:v>68.842192772919958</c:v>
                </c:pt>
                <c:pt idx="679">
                  <c:v>68.842192772919958</c:v>
                </c:pt>
                <c:pt idx="680">
                  <c:v>68.842192772919958</c:v>
                </c:pt>
                <c:pt idx="681">
                  <c:v>68.842192772919958</c:v>
                </c:pt>
                <c:pt idx="682">
                  <c:v>68.733017913109649</c:v>
                </c:pt>
                <c:pt idx="683">
                  <c:v>68.733017913109649</c:v>
                </c:pt>
                <c:pt idx="684">
                  <c:v>68.733017913109649</c:v>
                </c:pt>
                <c:pt idx="685">
                  <c:v>68.733017913109649</c:v>
                </c:pt>
                <c:pt idx="686">
                  <c:v>68.733017913109649</c:v>
                </c:pt>
                <c:pt idx="687">
                  <c:v>68.733017913109649</c:v>
                </c:pt>
                <c:pt idx="688">
                  <c:v>68.733017913109649</c:v>
                </c:pt>
                <c:pt idx="689">
                  <c:v>68.733017913109649</c:v>
                </c:pt>
                <c:pt idx="690">
                  <c:v>68.733017913109649</c:v>
                </c:pt>
                <c:pt idx="691">
                  <c:v>68.623514967121807</c:v>
                </c:pt>
                <c:pt idx="692">
                  <c:v>68.623514967121807</c:v>
                </c:pt>
                <c:pt idx="693">
                  <c:v>68.623514967121807</c:v>
                </c:pt>
                <c:pt idx="694">
                  <c:v>68.623514967121807</c:v>
                </c:pt>
                <c:pt idx="695">
                  <c:v>68.623514967121807</c:v>
                </c:pt>
                <c:pt idx="696">
                  <c:v>68.623514967121807</c:v>
                </c:pt>
                <c:pt idx="697">
                  <c:v>68.623514967121807</c:v>
                </c:pt>
                <c:pt idx="698">
                  <c:v>68.513682245831632</c:v>
                </c:pt>
                <c:pt idx="699">
                  <c:v>68.513682245831632</c:v>
                </c:pt>
                <c:pt idx="700">
                  <c:v>68.513682245831632</c:v>
                </c:pt>
                <c:pt idx="701">
                  <c:v>68.513682245831632</c:v>
                </c:pt>
                <c:pt idx="702">
                  <c:v>68.513682245831632</c:v>
                </c:pt>
                <c:pt idx="703">
                  <c:v>68.513682245831632</c:v>
                </c:pt>
                <c:pt idx="704">
                  <c:v>68.513682245831632</c:v>
                </c:pt>
                <c:pt idx="705">
                  <c:v>68.513682245831632</c:v>
                </c:pt>
                <c:pt idx="706">
                  <c:v>68.513682245831632</c:v>
                </c:pt>
                <c:pt idx="707">
                  <c:v>68.513682245831632</c:v>
                </c:pt>
                <c:pt idx="708">
                  <c:v>68.403518566514492</c:v>
                </c:pt>
                <c:pt idx="709">
                  <c:v>68.403518566514492</c:v>
                </c:pt>
                <c:pt idx="710">
                  <c:v>68.403518566514492</c:v>
                </c:pt>
                <c:pt idx="711">
                  <c:v>68.403518566514492</c:v>
                </c:pt>
                <c:pt idx="712">
                  <c:v>68.403518566514492</c:v>
                </c:pt>
                <c:pt idx="713">
                  <c:v>68.29302326205223</c:v>
                </c:pt>
                <c:pt idx="714">
                  <c:v>68.29302326205223</c:v>
                </c:pt>
                <c:pt idx="715">
                  <c:v>68.29302326205223</c:v>
                </c:pt>
                <c:pt idx="716">
                  <c:v>68.29302326205223</c:v>
                </c:pt>
                <c:pt idx="717">
                  <c:v>68.29302326205223</c:v>
                </c:pt>
                <c:pt idx="718">
                  <c:v>68.29302326205223</c:v>
                </c:pt>
                <c:pt idx="719">
                  <c:v>68.29302326205223</c:v>
                </c:pt>
                <c:pt idx="720">
                  <c:v>68.29302326205223</c:v>
                </c:pt>
                <c:pt idx="721">
                  <c:v>68.182196186158151</c:v>
                </c:pt>
                <c:pt idx="722">
                  <c:v>68.182196186158151</c:v>
                </c:pt>
                <c:pt idx="723">
                  <c:v>68.182196186158151</c:v>
                </c:pt>
                <c:pt idx="724">
                  <c:v>68.182196186158151</c:v>
                </c:pt>
                <c:pt idx="725">
                  <c:v>68.182196186158151</c:v>
                </c:pt>
                <c:pt idx="726">
                  <c:v>68.182196186158151</c:v>
                </c:pt>
                <c:pt idx="727">
                  <c:v>68.182196186158151</c:v>
                </c:pt>
                <c:pt idx="728">
                  <c:v>68.182196186158151</c:v>
                </c:pt>
                <c:pt idx="729">
                  <c:v>68.182196186158151</c:v>
                </c:pt>
                <c:pt idx="730">
                  <c:v>68.182196186158151</c:v>
                </c:pt>
                <c:pt idx="731">
                  <c:v>68.182196186158151</c:v>
                </c:pt>
                <c:pt idx="732">
                  <c:v>68.182196186158151</c:v>
                </c:pt>
                <c:pt idx="733">
                  <c:v>68.182196186158151</c:v>
                </c:pt>
                <c:pt idx="734">
                  <c:v>68.182196186158151</c:v>
                </c:pt>
                <c:pt idx="735">
                  <c:v>68.182196186158151</c:v>
                </c:pt>
                <c:pt idx="736">
                  <c:v>68.071037714525914</c:v>
                </c:pt>
                <c:pt idx="737">
                  <c:v>68.071037714525914</c:v>
                </c:pt>
                <c:pt idx="738">
                  <c:v>68.071037714525914</c:v>
                </c:pt>
                <c:pt idx="739">
                  <c:v>68.071037714525914</c:v>
                </c:pt>
                <c:pt idx="740">
                  <c:v>68.071037714525914</c:v>
                </c:pt>
                <c:pt idx="741">
                  <c:v>68.071037714525914</c:v>
                </c:pt>
                <c:pt idx="742">
                  <c:v>68.071037714525914</c:v>
                </c:pt>
                <c:pt idx="743">
                  <c:v>68.071037714525914</c:v>
                </c:pt>
                <c:pt idx="744">
                  <c:v>67.959548741881264</c:v>
                </c:pt>
                <c:pt idx="745">
                  <c:v>67.959548741881264</c:v>
                </c:pt>
                <c:pt idx="746">
                  <c:v>67.959548741881264</c:v>
                </c:pt>
                <c:pt idx="747">
                  <c:v>67.959548741881264</c:v>
                </c:pt>
                <c:pt idx="748">
                  <c:v>67.959548741881264</c:v>
                </c:pt>
                <c:pt idx="749">
                  <c:v>67.959548741881264</c:v>
                </c:pt>
                <c:pt idx="750">
                  <c:v>67.959548741881264</c:v>
                </c:pt>
                <c:pt idx="751">
                  <c:v>67.959548741881264</c:v>
                </c:pt>
                <c:pt idx="752">
                  <c:v>67.959548741881264</c:v>
                </c:pt>
                <c:pt idx="753">
                  <c:v>67.959548741881264</c:v>
                </c:pt>
                <c:pt idx="754">
                  <c:v>67.847730674990373</c:v>
                </c:pt>
                <c:pt idx="755">
                  <c:v>67.847730674990373</c:v>
                </c:pt>
                <c:pt idx="756">
                  <c:v>67.847730674990373</c:v>
                </c:pt>
                <c:pt idx="757">
                  <c:v>67.847730674990373</c:v>
                </c:pt>
                <c:pt idx="758">
                  <c:v>67.847730674990373</c:v>
                </c:pt>
                <c:pt idx="759">
                  <c:v>67.847730674990373</c:v>
                </c:pt>
                <c:pt idx="760">
                  <c:v>67.847730674990373</c:v>
                </c:pt>
                <c:pt idx="761">
                  <c:v>67.847730674990373</c:v>
                </c:pt>
                <c:pt idx="762">
                  <c:v>67.847730674990373</c:v>
                </c:pt>
                <c:pt idx="763">
                  <c:v>67.847730674990373</c:v>
                </c:pt>
                <c:pt idx="764">
                  <c:v>67.847730674990373</c:v>
                </c:pt>
                <c:pt idx="765">
                  <c:v>67.847730674990373</c:v>
                </c:pt>
                <c:pt idx="766">
                  <c:v>67.847730674990373</c:v>
                </c:pt>
                <c:pt idx="767">
                  <c:v>67.847730674990373</c:v>
                </c:pt>
                <c:pt idx="768">
                  <c:v>67.847730674990373</c:v>
                </c:pt>
                <c:pt idx="769">
                  <c:v>67.735585421751523</c:v>
                </c:pt>
                <c:pt idx="770">
                  <c:v>67.735585421751523</c:v>
                </c:pt>
                <c:pt idx="771">
                  <c:v>67.735585421751523</c:v>
                </c:pt>
                <c:pt idx="772">
                  <c:v>67.735585421751523</c:v>
                </c:pt>
                <c:pt idx="773">
                  <c:v>67.735585421751523</c:v>
                </c:pt>
                <c:pt idx="774">
                  <c:v>67.735585421751523</c:v>
                </c:pt>
                <c:pt idx="775">
                  <c:v>67.623115376566219</c:v>
                </c:pt>
                <c:pt idx="776">
                  <c:v>67.623115376566219</c:v>
                </c:pt>
                <c:pt idx="777">
                  <c:v>67.623115376566219</c:v>
                </c:pt>
                <c:pt idx="778">
                  <c:v>67.623115376566219</c:v>
                </c:pt>
                <c:pt idx="779">
                  <c:v>67.623115376566219</c:v>
                </c:pt>
                <c:pt idx="780">
                  <c:v>67.623115376566219</c:v>
                </c:pt>
                <c:pt idx="781">
                  <c:v>67.623115376566219</c:v>
                </c:pt>
                <c:pt idx="782">
                  <c:v>67.623115376566219</c:v>
                </c:pt>
                <c:pt idx="783">
                  <c:v>67.623115376566219</c:v>
                </c:pt>
                <c:pt idx="784">
                  <c:v>67.623115376566219</c:v>
                </c:pt>
                <c:pt idx="785">
                  <c:v>67.623115376566219</c:v>
                </c:pt>
                <c:pt idx="786">
                  <c:v>67.623115376566219</c:v>
                </c:pt>
                <c:pt idx="787">
                  <c:v>67.623115376566219</c:v>
                </c:pt>
                <c:pt idx="788">
                  <c:v>67.623115376566219</c:v>
                </c:pt>
                <c:pt idx="789">
                  <c:v>67.510323402247835</c:v>
                </c:pt>
                <c:pt idx="790">
                  <c:v>67.510323402247835</c:v>
                </c:pt>
                <c:pt idx="791">
                  <c:v>67.510323402247835</c:v>
                </c:pt>
                <c:pt idx="792">
                  <c:v>67.510323402247835</c:v>
                </c:pt>
                <c:pt idx="793">
                  <c:v>67.510323402247835</c:v>
                </c:pt>
                <c:pt idx="794">
                  <c:v>67.510323402247835</c:v>
                </c:pt>
                <c:pt idx="795">
                  <c:v>67.510323402247835</c:v>
                </c:pt>
                <c:pt idx="796">
                  <c:v>67.510323402247835</c:v>
                </c:pt>
                <c:pt idx="797">
                  <c:v>67.510323402247835</c:v>
                </c:pt>
                <c:pt idx="798">
                  <c:v>67.397212808780893</c:v>
                </c:pt>
                <c:pt idx="799">
                  <c:v>67.397212808780893</c:v>
                </c:pt>
                <c:pt idx="800">
                  <c:v>67.397212808780893</c:v>
                </c:pt>
                <c:pt idx="801">
                  <c:v>67.397212808780893</c:v>
                </c:pt>
                <c:pt idx="802">
                  <c:v>67.397212808780893</c:v>
                </c:pt>
                <c:pt idx="803">
                  <c:v>67.397212808780893</c:v>
                </c:pt>
                <c:pt idx="804">
                  <c:v>67.397212808780893</c:v>
                </c:pt>
                <c:pt idx="805">
                  <c:v>67.397212808780893</c:v>
                </c:pt>
                <c:pt idx="806">
                  <c:v>67.397212808780893</c:v>
                </c:pt>
                <c:pt idx="807">
                  <c:v>67.283787329288998</c:v>
                </c:pt>
                <c:pt idx="808">
                  <c:v>67.283787329288998</c:v>
                </c:pt>
                <c:pt idx="809">
                  <c:v>67.283787329288998</c:v>
                </c:pt>
                <c:pt idx="810">
                  <c:v>67.283787329288998</c:v>
                </c:pt>
                <c:pt idx="811">
                  <c:v>67.283787329288998</c:v>
                </c:pt>
                <c:pt idx="812">
                  <c:v>67.283787329288998</c:v>
                </c:pt>
                <c:pt idx="813">
                  <c:v>67.283787329288998</c:v>
                </c:pt>
                <c:pt idx="814">
                  <c:v>67.283787329288998</c:v>
                </c:pt>
                <c:pt idx="815">
                  <c:v>67.283787329288998</c:v>
                </c:pt>
                <c:pt idx="816">
                  <c:v>67.283787329288998</c:v>
                </c:pt>
                <c:pt idx="817">
                  <c:v>67.283787329288998</c:v>
                </c:pt>
                <c:pt idx="818">
                  <c:v>67.283787329288998</c:v>
                </c:pt>
                <c:pt idx="819">
                  <c:v>67.170051093603774</c:v>
                </c:pt>
                <c:pt idx="820">
                  <c:v>67.170051093603774</c:v>
                </c:pt>
                <c:pt idx="821">
                  <c:v>67.170051093603774</c:v>
                </c:pt>
                <c:pt idx="822">
                  <c:v>67.170051093603774</c:v>
                </c:pt>
                <c:pt idx="823">
                  <c:v>67.170051093603774</c:v>
                </c:pt>
                <c:pt idx="824">
                  <c:v>67.170051093603774</c:v>
                </c:pt>
                <c:pt idx="825">
                  <c:v>67.170051093603774</c:v>
                </c:pt>
                <c:pt idx="826">
                  <c:v>67.170051093603774</c:v>
                </c:pt>
                <c:pt idx="827">
                  <c:v>67.170051093603774</c:v>
                </c:pt>
                <c:pt idx="828">
                  <c:v>67.170051093603774</c:v>
                </c:pt>
                <c:pt idx="829">
                  <c:v>67.170051093603774</c:v>
                </c:pt>
                <c:pt idx="830">
                  <c:v>67.056008599850585</c:v>
                </c:pt>
                <c:pt idx="831">
                  <c:v>67.056008599850585</c:v>
                </c:pt>
                <c:pt idx="832">
                  <c:v>67.056008599850585</c:v>
                </c:pt>
                <c:pt idx="833">
                  <c:v>67.056008599850585</c:v>
                </c:pt>
                <c:pt idx="834">
                  <c:v>67.056008599850585</c:v>
                </c:pt>
                <c:pt idx="835">
                  <c:v>67.056008599850585</c:v>
                </c:pt>
                <c:pt idx="836">
                  <c:v>67.056008599850585</c:v>
                </c:pt>
                <c:pt idx="837">
                  <c:v>67.056008599850585</c:v>
                </c:pt>
                <c:pt idx="838">
                  <c:v>67.056008599850585</c:v>
                </c:pt>
                <c:pt idx="839">
                  <c:v>66.941664684479434</c:v>
                </c:pt>
                <c:pt idx="840">
                  <c:v>66.941664684479434</c:v>
                </c:pt>
                <c:pt idx="841">
                  <c:v>66.941664684479434</c:v>
                </c:pt>
                <c:pt idx="842">
                  <c:v>66.941664684479434</c:v>
                </c:pt>
                <c:pt idx="843">
                  <c:v>66.941664684479434</c:v>
                </c:pt>
                <c:pt idx="844">
                  <c:v>66.941664684479434</c:v>
                </c:pt>
                <c:pt idx="845">
                  <c:v>66.941664684479434</c:v>
                </c:pt>
                <c:pt idx="846">
                  <c:v>66.941664684479434</c:v>
                </c:pt>
                <c:pt idx="847">
                  <c:v>66.827024491170221</c:v>
                </c:pt>
                <c:pt idx="848">
                  <c:v>66.827024491170221</c:v>
                </c:pt>
                <c:pt idx="849">
                  <c:v>66.827024491170221</c:v>
                </c:pt>
                <c:pt idx="850">
                  <c:v>66.827024491170221</c:v>
                </c:pt>
                <c:pt idx="851">
                  <c:v>66.827024491170221</c:v>
                </c:pt>
                <c:pt idx="852">
                  <c:v>66.827024491170221</c:v>
                </c:pt>
                <c:pt idx="853">
                  <c:v>66.827024491170221</c:v>
                </c:pt>
                <c:pt idx="854">
                  <c:v>66.827024491170221</c:v>
                </c:pt>
                <c:pt idx="855">
                  <c:v>66.827024491170221</c:v>
                </c:pt>
                <c:pt idx="856">
                  <c:v>66.827024491170221</c:v>
                </c:pt>
                <c:pt idx="857">
                  <c:v>66.827024491170221</c:v>
                </c:pt>
                <c:pt idx="858">
                  <c:v>66.827024491170221</c:v>
                </c:pt>
                <c:pt idx="859">
                  <c:v>66.827024491170221</c:v>
                </c:pt>
                <c:pt idx="860">
                  <c:v>66.712093439033808</c:v>
                </c:pt>
                <c:pt idx="861">
                  <c:v>66.712093439033808</c:v>
                </c:pt>
                <c:pt idx="862">
                  <c:v>66.712093439033808</c:v>
                </c:pt>
                <c:pt idx="863">
                  <c:v>66.712093439033808</c:v>
                </c:pt>
                <c:pt idx="864">
                  <c:v>66.712093439033808</c:v>
                </c:pt>
                <c:pt idx="865">
                  <c:v>66.712093439033808</c:v>
                </c:pt>
                <c:pt idx="866">
                  <c:v>66.712093439033808</c:v>
                </c:pt>
                <c:pt idx="867">
                  <c:v>66.596877190512757</c:v>
                </c:pt>
                <c:pt idx="868">
                  <c:v>66.596877190512757</c:v>
                </c:pt>
                <c:pt idx="869">
                  <c:v>66.596877190512757</c:v>
                </c:pt>
                <c:pt idx="870">
                  <c:v>66.596877190512757</c:v>
                </c:pt>
                <c:pt idx="871">
                  <c:v>66.596877190512757</c:v>
                </c:pt>
                <c:pt idx="872">
                  <c:v>66.596877190512757</c:v>
                </c:pt>
                <c:pt idx="873">
                  <c:v>66.596877190512757</c:v>
                </c:pt>
                <c:pt idx="874">
                  <c:v>66.596877190512757</c:v>
                </c:pt>
                <c:pt idx="875">
                  <c:v>66.48138161936015</c:v>
                </c:pt>
                <c:pt idx="876">
                  <c:v>66.48138161936015</c:v>
                </c:pt>
                <c:pt idx="877">
                  <c:v>66.48138161936015</c:v>
                </c:pt>
                <c:pt idx="878">
                  <c:v>66.48138161936015</c:v>
                </c:pt>
                <c:pt idx="879">
                  <c:v>66.48138161936015</c:v>
                </c:pt>
                <c:pt idx="880">
                  <c:v>66.48138161936015</c:v>
                </c:pt>
                <c:pt idx="881">
                  <c:v>66.365612779044497</c:v>
                </c:pt>
                <c:pt idx="882">
                  <c:v>66.365612779044497</c:v>
                </c:pt>
                <c:pt idx="883">
                  <c:v>66.365612779044497</c:v>
                </c:pt>
                <c:pt idx="884">
                  <c:v>66.365612779044497</c:v>
                </c:pt>
                <c:pt idx="885">
                  <c:v>66.365612779044497</c:v>
                </c:pt>
                <c:pt idx="886">
                  <c:v>66.365612779044497</c:v>
                </c:pt>
                <c:pt idx="887">
                  <c:v>66.365612779044497</c:v>
                </c:pt>
                <c:pt idx="888">
                  <c:v>66.365612779044497</c:v>
                </c:pt>
                <c:pt idx="889">
                  <c:v>66.365612779044497</c:v>
                </c:pt>
                <c:pt idx="890">
                  <c:v>66.365612779044497</c:v>
                </c:pt>
                <c:pt idx="891">
                  <c:v>66.365612779044497</c:v>
                </c:pt>
                <c:pt idx="892">
                  <c:v>66.249576871892472</c:v>
                </c:pt>
                <c:pt idx="893">
                  <c:v>66.249576871892472</c:v>
                </c:pt>
                <c:pt idx="894">
                  <c:v>66.249576871892472</c:v>
                </c:pt>
                <c:pt idx="895">
                  <c:v>66.249576871892472</c:v>
                </c:pt>
                <c:pt idx="896">
                  <c:v>66.249576871892472</c:v>
                </c:pt>
                <c:pt idx="897">
                  <c:v>66.249576871892472</c:v>
                </c:pt>
                <c:pt idx="898">
                  <c:v>66.249576871892472</c:v>
                </c:pt>
                <c:pt idx="899">
                  <c:v>66.249576871892472</c:v>
                </c:pt>
                <c:pt idx="900">
                  <c:v>66.249576871892472</c:v>
                </c:pt>
                <c:pt idx="901">
                  <c:v>66.249576871892472</c:v>
                </c:pt>
                <c:pt idx="902">
                  <c:v>66.249576871892472</c:v>
                </c:pt>
                <c:pt idx="903">
                  <c:v>66.249576871892472</c:v>
                </c:pt>
                <c:pt idx="904">
                  <c:v>66.249576871892472</c:v>
                </c:pt>
                <c:pt idx="905">
                  <c:v>66.249576871892472</c:v>
                </c:pt>
                <c:pt idx="906">
                  <c:v>66.133280219242252</c:v>
                </c:pt>
                <c:pt idx="907">
                  <c:v>66.133280219242252</c:v>
                </c:pt>
                <c:pt idx="908">
                  <c:v>66.133280219242252</c:v>
                </c:pt>
                <c:pt idx="909">
                  <c:v>66.133280219242252</c:v>
                </c:pt>
                <c:pt idx="910">
                  <c:v>66.133280219242252</c:v>
                </c:pt>
                <c:pt idx="911">
                  <c:v>66.133280219242252</c:v>
                </c:pt>
                <c:pt idx="912">
                  <c:v>66.133280219242252</c:v>
                </c:pt>
                <c:pt idx="913">
                  <c:v>66.133280219242252</c:v>
                </c:pt>
                <c:pt idx="914">
                  <c:v>66.133280219242252</c:v>
                </c:pt>
                <c:pt idx="915">
                  <c:v>66.133280219242252</c:v>
                </c:pt>
                <c:pt idx="916">
                  <c:v>66.133280219242252</c:v>
                </c:pt>
                <c:pt idx="917">
                  <c:v>66.016729232839836</c:v>
                </c:pt>
                <c:pt idx="918">
                  <c:v>66.016729232839836</c:v>
                </c:pt>
                <c:pt idx="919">
                  <c:v>66.016729232839836</c:v>
                </c:pt>
                <c:pt idx="920">
                  <c:v>66.016729232839836</c:v>
                </c:pt>
                <c:pt idx="921">
                  <c:v>66.016729232839836</c:v>
                </c:pt>
                <c:pt idx="922">
                  <c:v>66.016729232839836</c:v>
                </c:pt>
                <c:pt idx="923">
                  <c:v>66.016729232839836</c:v>
                </c:pt>
                <c:pt idx="924">
                  <c:v>66.016729232839836</c:v>
                </c:pt>
                <c:pt idx="925">
                  <c:v>66.016729232839836</c:v>
                </c:pt>
                <c:pt idx="926">
                  <c:v>66.016729232839836</c:v>
                </c:pt>
                <c:pt idx="927">
                  <c:v>66.016729232839836</c:v>
                </c:pt>
                <c:pt idx="928">
                  <c:v>66.016729232839836</c:v>
                </c:pt>
                <c:pt idx="929">
                  <c:v>65.899930387669471</c:v>
                </c:pt>
                <c:pt idx="930">
                  <c:v>65.899930387669471</c:v>
                </c:pt>
                <c:pt idx="931">
                  <c:v>65.899930387669471</c:v>
                </c:pt>
                <c:pt idx="932">
                  <c:v>65.899930387669471</c:v>
                </c:pt>
                <c:pt idx="933">
                  <c:v>65.899930387669471</c:v>
                </c:pt>
                <c:pt idx="934">
                  <c:v>65.899930387669471</c:v>
                </c:pt>
                <c:pt idx="935">
                  <c:v>65.899930387669471</c:v>
                </c:pt>
                <c:pt idx="936">
                  <c:v>65.899930387669471</c:v>
                </c:pt>
                <c:pt idx="937">
                  <c:v>65.899930387669471</c:v>
                </c:pt>
                <c:pt idx="938">
                  <c:v>65.899930387669471</c:v>
                </c:pt>
                <c:pt idx="939">
                  <c:v>65.899930387669471</c:v>
                </c:pt>
                <c:pt idx="940">
                  <c:v>65.899930387669471</c:v>
                </c:pt>
                <c:pt idx="941">
                  <c:v>65.782890196369038</c:v>
                </c:pt>
                <c:pt idx="942">
                  <c:v>65.782890196369038</c:v>
                </c:pt>
                <c:pt idx="943">
                  <c:v>65.782890196369038</c:v>
                </c:pt>
                <c:pt idx="944">
                  <c:v>65.782890196369038</c:v>
                </c:pt>
                <c:pt idx="945">
                  <c:v>65.782890196369038</c:v>
                </c:pt>
                <c:pt idx="946">
                  <c:v>65.782890196369038</c:v>
                </c:pt>
                <c:pt idx="947">
                  <c:v>65.782890196369038</c:v>
                </c:pt>
                <c:pt idx="948">
                  <c:v>65.782890196369038</c:v>
                </c:pt>
                <c:pt idx="949">
                  <c:v>65.665615185342332</c:v>
                </c:pt>
                <c:pt idx="950">
                  <c:v>65.665615185342332</c:v>
                </c:pt>
                <c:pt idx="951">
                  <c:v>65.665615185342332</c:v>
                </c:pt>
                <c:pt idx="952">
                  <c:v>65.665615185342332</c:v>
                </c:pt>
                <c:pt idx="953">
                  <c:v>65.548111872644725</c:v>
                </c:pt>
                <c:pt idx="954">
                  <c:v>65.548111872644725</c:v>
                </c:pt>
                <c:pt idx="955">
                  <c:v>65.548111872644725</c:v>
                </c:pt>
                <c:pt idx="956">
                  <c:v>65.548111872644725</c:v>
                </c:pt>
                <c:pt idx="957">
                  <c:v>65.548111872644725</c:v>
                </c:pt>
                <c:pt idx="958">
                  <c:v>65.548111872644725</c:v>
                </c:pt>
                <c:pt idx="959">
                  <c:v>65.548111872644725</c:v>
                </c:pt>
                <c:pt idx="960">
                  <c:v>65.548111872644725</c:v>
                </c:pt>
                <c:pt idx="961">
                  <c:v>65.548111872644725</c:v>
                </c:pt>
                <c:pt idx="962">
                  <c:v>65.430386747684537</c:v>
                </c:pt>
                <c:pt idx="963">
                  <c:v>65.430386747684537</c:v>
                </c:pt>
                <c:pt idx="964">
                  <c:v>65.430386747684537</c:v>
                </c:pt>
                <c:pt idx="965">
                  <c:v>65.430386747684537</c:v>
                </c:pt>
                <c:pt idx="966">
                  <c:v>65.430386747684537</c:v>
                </c:pt>
                <c:pt idx="967">
                  <c:v>65.430386747684537</c:v>
                </c:pt>
                <c:pt idx="968">
                  <c:v>65.430386747684537</c:v>
                </c:pt>
                <c:pt idx="969">
                  <c:v>65.430386747684537</c:v>
                </c:pt>
                <c:pt idx="970">
                  <c:v>65.430386747684537</c:v>
                </c:pt>
                <c:pt idx="971">
                  <c:v>65.430386747684537</c:v>
                </c:pt>
                <c:pt idx="972">
                  <c:v>65.430386747684537</c:v>
                </c:pt>
                <c:pt idx="973">
                  <c:v>65.430386747684537</c:v>
                </c:pt>
                <c:pt idx="974">
                  <c:v>65.430386747684537</c:v>
                </c:pt>
                <c:pt idx="975">
                  <c:v>65.31244625275356</c:v>
                </c:pt>
                <c:pt idx="976">
                  <c:v>65.31244625275356</c:v>
                </c:pt>
                <c:pt idx="977">
                  <c:v>65.31244625275356</c:v>
                </c:pt>
                <c:pt idx="978">
                  <c:v>65.31244625275356</c:v>
                </c:pt>
                <c:pt idx="979">
                  <c:v>65.31244625275356</c:v>
                </c:pt>
                <c:pt idx="980">
                  <c:v>65.31244625275356</c:v>
                </c:pt>
                <c:pt idx="981">
                  <c:v>65.31244625275356</c:v>
                </c:pt>
                <c:pt idx="982">
                  <c:v>65.31244625275356</c:v>
                </c:pt>
                <c:pt idx="983">
                  <c:v>65.31244625275356</c:v>
                </c:pt>
                <c:pt idx="984">
                  <c:v>65.31244625275356</c:v>
                </c:pt>
                <c:pt idx="985">
                  <c:v>65.194296766373583</c:v>
                </c:pt>
                <c:pt idx="986">
                  <c:v>65.194296766373583</c:v>
                </c:pt>
                <c:pt idx="987">
                  <c:v>65.194296766373583</c:v>
                </c:pt>
                <c:pt idx="988">
                  <c:v>65.194296766373583</c:v>
                </c:pt>
                <c:pt idx="989">
                  <c:v>65.194296766373583</c:v>
                </c:pt>
                <c:pt idx="990">
                  <c:v>65.194296766373583</c:v>
                </c:pt>
                <c:pt idx="991">
                  <c:v>65.194296766373583</c:v>
                </c:pt>
                <c:pt idx="992">
                  <c:v>65.075944588423752</c:v>
                </c:pt>
                <c:pt idx="993">
                  <c:v>65.075944588423752</c:v>
                </c:pt>
                <c:pt idx="994">
                  <c:v>65.075944588423752</c:v>
                </c:pt>
                <c:pt idx="995">
                  <c:v>65.075944588423752</c:v>
                </c:pt>
                <c:pt idx="996">
                  <c:v>65.075944588423752</c:v>
                </c:pt>
                <c:pt idx="997">
                  <c:v>65.075944588423752</c:v>
                </c:pt>
                <c:pt idx="998">
                  <c:v>65.075944588423752</c:v>
                </c:pt>
                <c:pt idx="999">
                  <c:v>65.075944588423752</c:v>
                </c:pt>
                <c:pt idx="1000">
                  <c:v>65.075944588423752</c:v>
                </c:pt>
                <c:pt idx="1001">
                  <c:v>64.957395926994423</c:v>
                </c:pt>
                <c:pt idx="1002">
                  <c:v>64.957395926994423</c:v>
                </c:pt>
                <c:pt idx="1003">
                  <c:v>64.957395926994423</c:v>
                </c:pt>
                <c:pt idx="1004">
                  <c:v>64.957395926994423</c:v>
                </c:pt>
                <c:pt idx="1005">
                  <c:v>64.957395926994423</c:v>
                </c:pt>
                <c:pt idx="1006">
                  <c:v>64.957395926994423</c:v>
                </c:pt>
                <c:pt idx="1007">
                  <c:v>64.957395926994423</c:v>
                </c:pt>
                <c:pt idx="1008">
                  <c:v>64.957395926994423</c:v>
                </c:pt>
                <c:pt idx="1009">
                  <c:v>64.957395926994423</c:v>
                </c:pt>
                <c:pt idx="1010">
                  <c:v>64.957395926994423</c:v>
                </c:pt>
                <c:pt idx="1011">
                  <c:v>64.838656886898818</c:v>
                </c:pt>
                <c:pt idx="1012">
                  <c:v>64.838656886898818</c:v>
                </c:pt>
                <c:pt idx="1013">
                  <c:v>64.838656886898818</c:v>
                </c:pt>
                <c:pt idx="1014">
                  <c:v>64.838656886898818</c:v>
                </c:pt>
                <c:pt idx="1015">
                  <c:v>64.838656886898818</c:v>
                </c:pt>
                <c:pt idx="1016">
                  <c:v>64.838656886898818</c:v>
                </c:pt>
                <c:pt idx="1017">
                  <c:v>64.838656886898818</c:v>
                </c:pt>
                <c:pt idx="1018">
                  <c:v>64.838656886898818</c:v>
                </c:pt>
                <c:pt idx="1019">
                  <c:v>64.838656886898818</c:v>
                </c:pt>
                <c:pt idx="1020">
                  <c:v>64.838656886898818</c:v>
                </c:pt>
                <c:pt idx="1021">
                  <c:v>64.838656886898818</c:v>
                </c:pt>
                <c:pt idx="1022">
                  <c:v>64.838656886898818</c:v>
                </c:pt>
                <c:pt idx="1023">
                  <c:v>64.838656886898818</c:v>
                </c:pt>
                <c:pt idx="1024">
                  <c:v>64.838656886898818</c:v>
                </c:pt>
                <c:pt idx="1025">
                  <c:v>64.838656886898818</c:v>
                </c:pt>
                <c:pt idx="1026">
                  <c:v>64.71973345976096</c:v>
                </c:pt>
                <c:pt idx="1027">
                  <c:v>64.71973345976096</c:v>
                </c:pt>
                <c:pt idx="1028">
                  <c:v>64.71973345976096</c:v>
                </c:pt>
                <c:pt idx="1029">
                  <c:v>64.71973345976096</c:v>
                </c:pt>
                <c:pt idx="1030">
                  <c:v>64.71973345976096</c:v>
                </c:pt>
                <c:pt idx="1031">
                  <c:v>64.71973345976096</c:v>
                </c:pt>
                <c:pt idx="1032">
                  <c:v>64.71973345976096</c:v>
                </c:pt>
                <c:pt idx="1033">
                  <c:v>64.71973345976096</c:v>
                </c:pt>
                <c:pt idx="1034">
                  <c:v>64.71973345976096</c:v>
                </c:pt>
                <c:pt idx="1035">
                  <c:v>64.71973345976096</c:v>
                </c:pt>
                <c:pt idx="1036">
                  <c:v>64.600631515590337</c:v>
                </c:pt>
                <c:pt idx="1037">
                  <c:v>64.600631515590337</c:v>
                </c:pt>
                <c:pt idx="1038">
                  <c:v>64.600631515590337</c:v>
                </c:pt>
                <c:pt idx="1039">
                  <c:v>64.600631515590337</c:v>
                </c:pt>
                <c:pt idx="1040">
                  <c:v>64.600631515590337</c:v>
                </c:pt>
                <c:pt idx="1041">
                  <c:v>64.600631515590337</c:v>
                </c:pt>
                <c:pt idx="1042">
                  <c:v>64.600631515590337</c:v>
                </c:pt>
                <c:pt idx="1043">
                  <c:v>64.600631515590337</c:v>
                </c:pt>
                <c:pt idx="1044">
                  <c:v>64.600631515590337</c:v>
                </c:pt>
                <c:pt idx="1045">
                  <c:v>64.600631515590337</c:v>
                </c:pt>
                <c:pt idx="1046">
                  <c:v>64.600631515590337</c:v>
                </c:pt>
                <c:pt idx="1047">
                  <c:v>64.600631515590337</c:v>
                </c:pt>
                <c:pt idx="1048">
                  <c:v>64.600631515590337</c:v>
                </c:pt>
                <c:pt idx="1049">
                  <c:v>64.48135679574753</c:v>
                </c:pt>
                <c:pt idx="1050">
                  <c:v>64.48135679574753</c:v>
                </c:pt>
                <c:pt idx="1051">
                  <c:v>64.48135679574753</c:v>
                </c:pt>
                <c:pt idx="1052">
                  <c:v>64.48135679574753</c:v>
                </c:pt>
                <c:pt idx="1053">
                  <c:v>64.48135679574753</c:v>
                </c:pt>
                <c:pt idx="1054">
                  <c:v>64.48135679574753</c:v>
                </c:pt>
                <c:pt idx="1055">
                  <c:v>64.48135679574753</c:v>
                </c:pt>
                <c:pt idx="1056">
                  <c:v>64.48135679574753</c:v>
                </c:pt>
                <c:pt idx="1057">
                  <c:v>64.48135679574753</c:v>
                </c:pt>
                <c:pt idx="1058">
                  <c:v>64.361914907200941</c:v>
                </c:pt>
                <c:pt idx="1059">
                  <c:v>64.361914907200941</c:v>
                </c:pt>
                <c:pt idx="1060">
                  <c:v>64.361914907200941</c:v>
                </c:pt>
                <c:pt idx="1061">
                  <c:v>64.361914907200941</c:v>
                </c:pt>
                <c:pt idx="1062">
                  <c:v>64.242311317973815</c:v>
                </c:pt>
                <c:pt idx="1063">
                  <c:v>64.242311317973815</c:v>
                </c:pt>
                <c:pt idx="1064">
                  <c:v>64.242311317973815</c:v>
                </c:pt>
                <c:pt idx="1065">
                  <c:v>64.242311317973815</c:v>
                </c:pt>
                <c:pt idx="1066">
                  <c:v>64.242311317973815</c:v>
                </c:pt>
                <c:pt idx="1067">
                  <c:v>64.242311317973815</c:v>
                </c:pt>
                <c:pt idx="1068">
                  <c:v>64.242311317973815</c:v>
                </c:pt>
                <c:pt idx="1069">
                  <c:v>64.242311317973815</c:v>
                </c:pt>
                <c:pt idx="1070">
                  <c:v>64.122551353680734</c:v>
                </c:pt>
                <c:pt idx="1071">
                  <c:v>64.122551353680734</c:v>
                </c:pt>
                <c:pt idx="1072">
                  <c:v>64.122551353680734</c:v>
                </c:pt>
                <c:pt idx="1073">
                  <c:v>64.122551353680734</c:v>
                </c:pt>
                <c:pt idx="1074">
                  <c:v>64.122551353680734</c:v>
                </c:pt>
                <c:pt idx="1075">
                  <c:v>64.122551353680734</c:v>
                </c:pt>
                <c:pt idx="1076">
                  <c:v>64.122551353680734</c:v>
                </c:pt>
                <c:pt idx="1077">
                  <c:v>64.002640195054113</c:v>
                </c:pt>
                <c:pt idx="1078">
                  <c:v>64.002640195054113</c:v>
                </c:pt>
                <c:pt idx="1079">
                  <c:v>64.002640195054113</c:v>
                </c:pt>
                <c:pt idx="1080">
                  <c:v>64.002640195054113</c:v>
                </c:pt>
                <c:pt idx="1081">
                  <c:v>64.002640195054113</c:v>
                </c:pt>
                <c:pt idx="1082">
                  <c:v>64.002640195054113</c:v>
                </c:pt>
                <c:pt idx="1083">
                  <c:v>64.002640195054113</c:v>
                </c:pt>
                <c:pt idx="1084">
                  <c:v>64.002640195054113</c:v>
                </c:pt>
                <c:pt idx="1085">
                  <c:v>63.882582876364545</c:v>
                </c:pt>
                <c:pt idx="1086">
                  <c:v>63.882582876364545</c:v>
                </c:pt>
                <c:pt idx="1087">
                  <c:v>63.882582876364545</c:v>
                </c:pt>
                <c:pt idx="1088">
                  <c:v>63.882582876364545</c:v>
                </c:pt>
                <c:pt idx="1089">
                  <c:v>63.882582876364545</c:v>
                </c:pt>
                <c:pt idx="1090">
                  <c:v>63.882582876364545</c:v>
                </c:pt>
                <c:pt idx="1091">
                  <c:v>63.882582876364545</c:v>
                </c:pt>
                <c:pt idx="1092">
                  <c:v>63.882582876364545</c:v>
                </c:pt>
                <c:pt idx="1093">
                  <c:v>63.882582876364545</c:v>
                </c:pt>
                <c:pt idx="1094">
                  <c:v>63.882582876364545</c:v>
                </c:pt>
                <c:pt idx="1095">
                  <c:v>63.882582876364545</c:v>
                </c:pt>
                <c:pt idx="1096">
                  <c:v>63.882582876364545</c:v>
                </c:pt>
                <c:pt idx="1097">
                  <c:v>63.882582876364545</c:v>
                </c:pt>
                <c:pt idx="1098">
                  <c:v>63.882582876364545</c:v>
                </c:pt>
                <c:pt idx="1099">
                  <c:v>63.882582876364545</c:v>
                </c:pt>
                <c:pt idx="1100">
                  <c:v>63.882582876364545</c:v>
                </c:pt>
                <c:pt idx="1101">
                  <c:v>63.7623842846426</c:v>
                </c:pt>
                <c:pt idx="1102">
                  <c:v>63.7623842846426</c:v>
                </c:pt>
                <c:pt idx="1103">
                  <c:v>63.7623842846426</c:v>
                </c:pt>
                <c:pt idx="1104">
                  <c:v>63.7623842846426</c:v>
                </c:pt>
                <c:pt idx="1105">
                  <c:v>63.7623842846426</c:v>
                </c:pt>
                <c:pt idx="1106">
                  <c:v>63.7623842846426</c:v>
                </c:pt>
                <c:pt idx="1107">
                  <c:v>63.7623842846426</c:v>
                </c:pt>
                <c:pt idx="1108">
                  <c:v>63.7623842846426</c:v>
                </c:pt>
                <c:pt idx="1109">
                  <c:v>63.7623842846426</c:v>
                </c:pt>
                <c:pt idx="1110">
                  <c:v>63.7623842846426</c:v>
                </c:pt>
                <c:pt idx="1111">
                  <c:v>63.7623842846426</c:v>
                </c:pt>
                <c:pt idx="1112">
                  <c:v>63.7623842846426</c:v>
                </c:pt>
                <c:pt idx="1113">
                  <c:v>63.64204915961367</c:v>
                </c:pt>
                <c:pt idx="1114">
                  <c:v>63.64204915961367</c:v>
                </c:pt>
                <c:pt idx="1115">
                  <c:v>63.64204915961367</c:v>
                </c:pt>
                <c:pt idx="1116">
                  <c:v>63.64204915961367</c:v>
                </c:pt>
                <c:pt idx="1117">
                  <c:v>63.64204915961367</c:v>
                </c:pt>
                <c:pt idx="1118">
                  <c:v>63.64204915961367</c:v>
                </c:pt>
                <c:pt idx="1119">
                  <c:v>63.64204915961367</c:v>
                </c:pt>
                <c:pt idx="1120">
                  <c:v>63.64204915961367</c:v>
                </c:pt>
                <c:pt idx="1121">
                  <c:v>63.64204915961367</c:v>
                </c:pt>
                <c:pt idx="1122">
                  <c:v>63.64204915961367</c:v>
                </c:pt>
                <c:pt idx="1123">
                  <c:v>63.521582094262939</c:v>
                </c:pt>
                <c:pt idx="1124">
                  <c:v>63.521582094262939</c:v>
                </c:pt>
                <c:pt idx="1125">
                  <c:v>63.521582094262939</c:v>
                </c:pt>
                <c:pt idx="1126">
                  <c:v>63.521582094262939</c:v>
                </c:pt>
                <c:pt idx="1127">
                  <c:v>63.521582094262939</c:v>
                </c:pt>
                <c:pt idx="1128">
                  <c:v>63.521582094262939</c:v>
                </c:pt>
                <c:pt idx="1129">
                  <c:v>63.521582094262939</c:v>
                </c:pt>
                <c:pt idx="1130">
                  <c:v>63.521582094262939</c:v>
                </c:pt>
                <c:pt idx="1131">
                  <c:v>63.400987535952915</c:v>
                </c:pt>
                <c:pt idx="1132">
                  <c:v>63.400987535952915</c:v>
                </c:pt>
                <c:pt idx="1133">
                  <c:v>63.400987535952915</c:v>
                </c:pt>
                <c:pt idx="1134">
                  <c:v>63.400987535952915</c:v>
                </c:pt>
                <c:pt idx="1135">
                  <c:v>63.400987535952915</c:v>
                </c:pt>
                <c:pt idx="1136">
                  <c:v>63.400987535952915</c:v>
                </c:pt>
                <c:pt idx="1137">
                  <c:v>63.400987535952915</c:v>
                </c:pt>
                <c:pt idx="1138">
                  <c:v>63.400987535952915</c:v>
                </c:pt>
                <c:pt idx="1139">
                  <c:v>63.400987535952915</c:v>
                </c:pt>
                <c:pt idx="1140">
                  <c:v>63.400987535952915</c:v>
                </c:pt>
                <c:pt idx="1141">
                  <c:v>63.400987535952915</c:v>
                </c:pt>
                <c:pt idx="1142">
                  <c:v>63.400987535952915</c:v>
                </c:pt>
                <c:pt idx="1143">
                  <c:v>63.280269788020789</c:v>
                </c:pt>
                <c:pt idx="1144">
                  <c:v>63.280269788020789</c:v>
                </c:pt>
                <c:pt idx="1145">
                  <c:v>63.280269788020789</c:v>
                </c:pt>
                <c:pt idx="1146">
                  <c:v>63.280269788020789</c:v>
                </c:pt>
                <c:pt idx="1147">
                  <c:v>63.280269788020789</c:v>
                </c:pt>
                <c:pt idx="1148">
                  <c:v>63.280269788020789</c:v>
                </c:pt>
                <c:pt idx="1149">
                  <c:v>63.280269788020789</c:v>
                </c:pt>
                <c:pt idx="1150">
                  <c:v>63.159433011789112</c:v>
                </c:pt>
                <c:pt idx="1151">
                  <c:v>63.159433011789112</c:v>
                </c:pt>
                <c:pt idx="1152">
                  <c:v>63.159433011789112</c:v>
                </c:pt>
                <c:pt idx="1153">
                  <c:v>63.159433011789112</c:v>
                </c:pt>
                <c:pt idx="1154">
                  <c:v>63.159433011789112</c:v>
                </c:pt>
                <c:pt idx="1155">
                  <c:v>63.159433011789112</c:v>
                </c:pt>
                <c:pt idx="1156">
                  <c:v>63.159433011789112</c:v>
                </c:pt>
                <c:pt idx="1157">
                  <c:v>63.159433011789112</c:v>
                </c:pt>
                <c:pt idx="1158">
                  <c:v>63.159433011789112</c:v>
                </c:pt>
                <c:pt idx="1159">
                  <c:v>63.038481228928617</c:v>
                </c:pt>
                <c:pt idx="1160">
                  <c:v>63.038481228928617</c:v>
                </c:pt>
                <c:pt idx="1161">
                  <c:v>63.038481228928617</c:v>
                </c:pt>
                <c:pt idx="1162">
                  <c:v>63.038481228928617</c:v>
                </c:pt>
                <c:pt idx="1163">
                  <c:v>63.038481228928617</c:v>
                </c:pt>
                <c:pt idx="1164">
                  <c:v>63.038481228928617</c:v>
                </c:pt>
                <c:pt idx="1165">
                  <c:v>63.038481228928617</c:v>
                </c:pt>
                <c:pt idx="1166">
                  <c:v>63.038481228928617</c:v>
                </c:pt>
                <c:pt idx="1167">
                  <c:v>62.917418324116952</c:v>
                </c:pt>
                <c:pt idx="1168">
                  <c:v>62.917418324116952</c:v>
                </c:pt>
                <c:pt idx="1169">
                  <c:v>62.917418324116952</c:v>
                </c:pt>
                <c:pt idx="1170">
                  <c:v>62.917418324116952</c:v>
                </c:pt>
                <c:pt idx="1171">
                  <c:v>62.917418324116952</c:v>
                </c:pt>
                <c:pt idx="1172">
                  <c:v>62.917418324116952</c:v>
                </c:pt>
                <c:pt idx="1173">
                  <c:v>62.796248047942782</c:v>
                </c:pt>
                <c:pt idx="1174">
                  <c:v>62.796248047942782</c:v>
                </c:pt>
                <c:pt idx="1175">
                  <c:v>62.796248047942782</c:v>
                </c:pt>
                <c:pt idx="1176">
                  <c:v>62.796248047942782</c:v>
                </c:pt>
                <c:pt idx="1177">
                  <c:v>62.796248047942782</c:v>
                </c:pt>
                <c:pt idx="1178">
                  <c:v>62.796248047942782</c:v>
                </c:pt>
                <c:pt idx="1179">
                  <c:v>62.796248047942782</c:v>
                </c:pt>
                <c:pt idx="1180">
                  <c:v>62.674974020009557</c:v>
                </c:pt>
                <c:pt idx="1181">
                  <c:v>62.674974020009557</c:v>
                </c:pt>
                <c:pt idx="1182">
                  <c:v>62.674974020009557</c:v>
                </c:pt>
                <c:pt idx="1183">
                  <c:v>62.674974020009557</c:v>
                </c:pt>
                <c:pt idx="1184">
                  <c:v>62.674974020009557</c:v>
                </c:pt>
                <c:pt idx="1185">
                  <c:v>62.674974020009557</c:v>
                </c:pt>
                <c:pt idx="1186">
                  <c:v>62.674974020009557</c:v>
                </c:pt>
                <c:pt idx="1187">
                  <c:v>62.674974020009557</c:v>
                </c:pt>
                <c:pt idx="1188">
                  <c:v>62.674974020009557</c:v>
                </c:pt>
                <c:pt idx="1189">
                  <c:v>62.674974020009557</c:v>
                </c:pt>
                <c:pt idx="1190">
                  <c:v>62.674974020009557</c:v>
                </c:pt>
                <c:pt idx="1191">
                  <c:v>62.674974020009557</c:v>
                </c:pt>
                <c:pt idx="1192">
                  <c:v>62.674974020009557</c:v>
                </c:pt>
                <c:pt idx="1193">
                  <c:v>62.674974020009557</c:v>
                </c:pt>
                <c:pt idx="1194">
                  <c:v>62.553599732197583</c:v>
                </c:pt>
                <c:pt idx="1195">
                  <c:v>62.553599732197583</c:v>
                </c:pt>
                <c:pt idx="1196">
                  <c:v>62.553599732197583</c:v>
                </c:pt>
                <c:pt idx="1197">
                  <c:v>62.553599732197583</c:v>
                </c:pt>
                <c:pt idx="1198">
                  <c:v>62.553599732197583</c:v>
                </c:pt>
                <c:pt idx="1199">
                  <c:v>62.553599732197583</c:v>
                </c:pt>
                <c:pt idx="1200">
                  <c:v>62.553599732197583</c:v>
                </c:pt>
                <c:pt idx="1201">
                  <c:v>62.432128552047878</c:v>
                </c:pt>
                <c:pt idx="1202">
                  <c:v>62.432128552047878</c:v>
                </c:pt>
                <c:pt idx="1203">
                  <c:v>62.432128552047878</c:v>
                </c:pt>
                <c:pt idx="1204">
                  <c:v>62.432128552047878</c:v>
                </c:pt>
                <c:pt idx="1205">
                  <c:v>62.432128552047878</c:v>
                </c:pt>
                <c:pt idx="1206">
                  <c:v>62.432128552047878</c:v>
                </c:pt>
                <c:pt idx="1207">
                  <c:v>62.432128552047878</c:v>
                </c:pt>
                <c:pt idx="1208">
                  <c:v>62.432128552047878</c:v>
                </c:pt>
                <c:pt idx="1209">
                  <c:v>62.432128552047878</c:v>
                </c:pt>
                <c:pt idx="1210">
                  <c:v>62.432128552047878</c:v>
                </c:pt>
                <c:pt idx="1211">
                  <c:v>62.432128552047878</c:v>
                </c:pt>
                <c:pt idx="1212">
                  <c:v>62.432128552047878</c:v>
                </c:pt>
                <c:pt idx="1213">
                  <c:v>62.310563726235287</c:v>
                </c:pt>
                <c:pt idx="1214">
                  <c:v>62.310563726235287</c:v>
                </c:pt>
                <c:pt idx="1215">
                  <c:v>62.310563726235287</c:v>
                </c:pt>
                <c:pt idx="1216">
                  <c:v>62.310563726235287</c:v>
                </c:pt>
                <c:pt idx="1217">
                  <c:v>62.310563726235287</c:v>
                </c:pt>
                <c:pt idx="1218">
                  <c:v>62.310563726235287</c:v>
                </c:pt>
                <c:pt idx="1219">
                  <c:v>62.310563726235287</c:v>
                </c:pt>
                <c:pt idx="1220">
                  <c:v>62.310563726235287</c:v>
                </c:pt>
                <c:pt idx="1221">
                  <c:v>62.310563726235287</c:v>
                </c:pt>
                <c:pt idx="1222">
                  <c:v>62.310563726235287</c:v>
                </c:pt>
                <c:pt idx="1223">
                  <c:v>62.310563726235287</c:v>
                </c:pt>
                <c:pt idx="1224">
                  <c:v>62.310563726235287</c:v>
                </c:pt>
                <c:pt idx="1225">
                  <c:v>62.310563726235287</c:v>
                </c:pt>
                <c:pt idx="1226">
                  <c:v>62.310563726235287</c:v>
                </c:pt>
                <c:pt idx="1227">
                  <c:v>62.310563726235287</c:v>
                </c:pt>
                <c:pt idx="1228">
                  <c:v>62.310563726235287</c:v>
                </c:pt>
                <c:pt idx="1229">
                  <c:v>62.310563726235287</c:v>
                </c:pt>
                <c:pt idx="1230">
                  <c:v>62.188908384101772</c:v>
                </c:pt>
                <c:pt idx="1231">
                  <c:v>62.188908384101772</c:v>
                </c:pt>
                <c:pt idx="1232">
                  <c:v>62.188908384101772</c:v>
                </c:pt>
                <c:pt idx="1233">
                  <c:v>62.188908384101772</c:v>
                </c:pt>
                <c:pt idx="1234">
                  <c:v>62.188908384101772</c:v>
                </c:pt>
                <c:pt idx="1235">
                  <c:v>62.188908384101772</c:v>
                </c:pt>
                <c:pt idx="1236">
                  <c:v>62.188908384101772</c:v>
                </c:pt>
                <c:pt idx="1237">
                  <c:v>62.067165541224824</c:v>
                </c:pt>
                <c:pt idx="1238">
                  <c:v>62.067165541224824</c:v>
                </c:pt>
                <c:pt idx="1239">
                  <c:v>62.067165541224824</c:v>
                </c:pt>
                <c:pt idx="1240">
                  <c:v>62.067165541224824</c:v>
                </c:pt>
                <c:pt idx="1241">
                  <c:v>62.067165541224824</c:v>
                </c:pt>
                <c:pt idx="1242">
                  <c:v>62.067165541224824</c:v>
                </c:pt>
                <c:pt idx="1243">
                  <c:v>62.067165541224824</c:v>
                </c:pt>
                <c:pt idx="1244">
                  <c:v>62.067165541224824</c:v>
                </c:pt>
                <c:pt idx="1245">
                  <c:v>61.945338102998896</c:v>
                </c:pt>
                <c:pt idx="1246">
                  <c:v>61.945338102998896</c:v>
                </c:pt>
                <c:pt idx="1247">
                  <c:v>61.945338102998896</c:v>
                </c:pt>
                <c:pt idx="1248">
                  <c:v>61.945338102998896</c:v>
                </c:pt>
                <c:pt idx="1249">
                  <c:v>61.945338102998896</c:v>
                </c:pt>
                <c:pt idx="1250">
                  <c:v>61.945338102998896</c:v>
                </c:pt>
                <c:pt idx="1251">
                  <c:v>61.945338102998896</c:v>
                </c:pt>
                <c:pt idx="1252">
                  <c:v>61.945338102998896</c:v>
                </c:pt>
                <c:pt idx="1253">
                  <c:v>61.945338102998896</c:v>
                </c:pt>
                <c:pt idx="1254">
                  <c:v>61.945338102998896</c:v>
                </c:pt>
                <c:pt idx="1255">
                  <c:v>61.945338102998896</c:v>
                </c:pt>
                <c:pt idx="1256">
                  <c:v>61.945338102998896</c:v>
                </c:pt>
                <c:pt idx="1257">
                  <c:v>61.945338102998896</c:v>
                </c:pt>
                <c:pt idx="1258">
                  <c:v>61.945338102998896</c:v>
                </c:pt>
                <c:pt idx="1259">
                  <c:v>61.945338102998896</c:v>
                </c:pt>
                <c:pt idx="1260">
                  <c:v>61.823428868210556</c:v>
                </c:pt>
                <c:pt idx="1261">
                  <c:v>61.823428868210556</c:v>
                </c:pt>
                <c:pt idx="1262">
                  <c:v>61.823428868210556</c:v>
                </c:pt>
                <c:pt idx="1263">
                  <c:v>61.823428868210556</c:v>
                </c:pt>
                <c:pt idx="1264">
                  <c:v>61.823428868210556</c:v>
                </c:pt>
                <c:pt idx="1265">
                  <c:v>61.823428868210556</c:v>
                </c:pt>
                <c:pt idx="1266">
                  <c:v>61.823428868210556</c:v>
                </c:pt>
                <c:pt idx="1267">
                  <c:v>61.823428868210556</c:v>
                </c:pt>
                <c:pt idx="1268">
                  <c:v>61.823428868210556</c:v>
                </c:pt>
                <c:pt idx="1269">
                  <c:v>61.823428868210556</c:v>
                </c:pt>
                <c:pt idx="1270">
                  <c:v>61.701440532590951</c:v>
                </c:pt>
                <c:pt idx="1271">
                  <c:v>61.701440532590951</c:v>
                </c:pt>
                <c:pt idx="1272">
                  <c:v>61.701440532590951</c:v>
                </c:pt>
                <c:pt idx="1273">
                  <c:v>61.701440532590951</c:v>
                </c:pt>
                <c:pt idx="1274">
                  <c:v>61.701440532590951</c:v>
                </c:pt>
                <c:pt idx="1275">
                  <c:v>61.701440532590951</c:v>
                </c:pt>
                <c:pt idx="1276">
                  <c:v>61.701440532590951</c:v>
                </c:pt>
                <c:pt idx="1277">
                  <c:v>61.701440532590951</c:v>
                </c:pt>
                <c:pt idx="1278">
                  <c:v>61.701440532590951</c:v>
                </c:pt>
                <c:pt idx="1279">
                  <c:v>61.701440532590951</c:v>
                </c:pt>
                <c:pt idx="1280">
                  <c:v>61.579375692331517</c:v>
                </c:pt>
                <c:pt idx="1281">
                  <c:v>61.579375692331517</c:v>
                </c:pt>
                <c:pt idx="1282">
                  <c:v>61.579375692331517</c:v>
                </c:pt>
                <c:pt idx="1283">
                  <c:v>61.579375692331517</c:v>
                </c:pt>
                <c:pt idx="1284">
                  <c:v>61.579375692331517</c:v>
                </c:pt>
                <c:pt idx="1285">
                  <c:v>61.579375692331517</c:v>
                </c:pt>
                <c:pt idx="1286">
                  <c:v>61.579375692331517</c:v>
                </c:pt>
                <c:pt idx="1287">
                  <c:v>61.579375692331517</c:v>
                </c:pt>
                <c:pt idx="1288">
                  <c:v>61.45723684755086</c:v>
                </c:pt>
                <c:pt idx="1289">
                  <c:v>61.45723684755086</c:v>
                </c:pt>
                <c:pt idx="1290">
                  <c:v>61.45723684755086</c:v>
                </c:pt>
                <c:pt idx="1291">
                  <c:v>61.45723684755086</c:v>
                </c:pt>
                <c:pt idx="1292">
                  <c:v>61.45723684755086</c:v>
                </c:pt>
                <c:pt idx="1293">
                  <c:v>61.45723684755086</c:v>
                </c:pt>
                <c:pt idx="1294">
                  <c:v>61.45723684755086</c:v>
                </c:pt>
                <c:pt idx="1295">
                  <c:v>61.45723684755086</c:v>
                </c:pt>
                <c:pt idx="1296">
                  <c:v>61.45723684755086</c:v>
                </c:pt>
                <c:pt idx="1297">
                  <c:v>61.45723684755086</c:v>
                </c:pt>
                <c:pt idx="1298">
                  <c:v>61.45723684755086</c:v>
                </c:pt>
                <c:pt idx="1299">
                  <c:v>61.335026405702848</c:v>
                </c:pt>
                <c:pt idx="1300">
                  <c:v>61.335026405702848</c:v>
                </c:pt>
                <c:pt idx="1301">
                  <c:v>61.335026405702848</c:v>
                </c:pt>
                <c:pt idx="1302">
                  <c:v>61.335026405702848</c:v>
                </c:pt>
                <c:pt idx="1303">
                  <c:v>61.335026405702848</c:v>
                </c:pt>
                <c:pt idx="1304">
                  <c:v>61.335026405702848</c:v>
                </c:pt>
                <c:pt idx="1305">
                  <c:v>61.335026405702848</c:v>
                </c:pt>
                <c:pt idx="1306">
                  <c:v>61.335026405702848</c:v>
                </c:pt>
                <c:pt idx="1307">
                  <c:v>61.335026405702848</c:v>
                </c:pt>
                <c:pt idx="1308">
                  <c:v>61.335026405702848</c:v>
                </c:pt>
                <c:pt idx="1309">
                  <c:v>61.335026405702848</c:v>
                </c:pt>
                <c:pt idx="1310">
                  <c:v>61.212746684917761</c:v>
                </c:pt>
                <c:pt idx="1311">
                  <c:v>61.212746684917761</c:v>
                </c:pt>
                <c:pt idx="1312">
                  <c:v>61.212746684917761</c:v>
                </c:pt>
                <c:pt idx="1313">
                  <c:v>61.212746684917761</c:v>
                </c:pt>
                <c:pt idx="1314">
                  <c:v>61.212746684917761</c:v>
                </c:pt>
                <c:pt idx="1315">
                  <c:v>61.212746684917761</c:v>
                </c:pt>
                <c:pt idx="1316">
                  <c:v>61.212746684917761</c:v>
                </c:pt>
                <c:pt idx="1317">
                  <c:v>61.212746684917761</c:v>
                </c:pt>
                <c:pt idx="1318">
                  <c:v>61.212746684917761</c:v>
                </c:pt>
                <c:pt idx="1319">
                  <c:v>61.212746684917761</c:v>
                </c:pt>
                <c:pt idx="1320">
                  <c:v>61.212746684917761</c:v>
                </c:pt>
                <c:pt idx="1321">
                  <c:v>61.212746684917761</c:v>
                </c:pt>
                <c:pt idx="1322">
                  <c:v>61.212746684917761</c:v>
                </c:pt>
                <c:pt idx="1323">
                  <c:v>61.090399917269394</c:v>
                </c:pt>
                <c:pt idx="1324">
                  <c:v>61.090399917269394</c:v>
                </c:pt>
                <c:pt idx="1325">
                  <c:v>61.090399917269394</c:v>
                </c:pt>
                <c:pt idx="1326">
                  <c:v>61.090399917269394</c:v>
                </c:pt>
                <c:pt idx="1327">
                  <c:v>61.090399917269394</c:v>
                </c:pt>
                <c:pt idx="1328">
                  <c:v>61.090399917269394</c:v>
                </c:pt>
                <c:pt idx="1329">
                  <c:v>61.090399917269394</c:v>
                </c:pt>
                <c:pt idx="1330">
                  <c:v>61.090399917269394</c:v>
                </c:pt>
                <c:pt idx="1331">
                  <c:v>61.090399917269394</c:v>
                </c:pt>
                <c:pt idx="1332">
                  <c:v>61.090399917269394</c:v>
                </c:pt>
                <c:pt idx="1333">
                  <c:v>61.090399917269394</c:v>
                </c:pt>
                <c:pt idx="1334">
                  <c:v>61.090399917269394</c:v>
                </c:pt>
                <c:pt idx="1335">
                  <c:v>61.090399917269394</c:v>
                </c:pt>
                <c:pt idx="1336">
                  <c:v>61.090399917269394</c:v>
                </c:pt>
                <c:pt idx="1337">
                  <c:v>60.967988251963064</c:v>
                </c:pt>
                <c:pt idx="1338">
                  <c:v>60.967988251963064</c:v>
                </c:pt>
                <c:pt idx="1339">
                  <c:v>60.967988251963064</c:v>
                </c:pt>
                <c:pt idx="1340">
                  <c:v>60.967988251963064</c:v>
                </c:pt>
                <c:pt idx="1341">
                  <c:v>60.967988251963064</c:v>
                </c:pt>
                <c:pt idx="1342">
                  <c:v>60.967988251963064</c:v>
                </c:pt>
                <c:pt idx="1343">
                  <c:v>60.967988251963064</c:v>
                </c:pt>
                <c:pt idx="1344">
                  <c:v>60.967988251963064</c:v>
                </c:pt>
                <c:pt idx="1345">
                  <c:v>60.967988251963064</c:v>
                </c:pt>
                <c:pt idx="1346">
                  <c:v>60.967988251963064</c:v>
                </c:pt>
                <c:pt idx="1347">
                  <c:v>60.967988251963064</c:v>
                </c:pt>
                <c:pt idx="1348">
                  <c:v>60.967988251963064</c:v>
                </c:pt>
                <c:pt idx="1349">
                  <c:v>60.967988251963064</c:v>
                </c:pt>
                <c:pt idx="1350">
                  <c:v>60.845513758440134</c:v>
                </c:pt>
                <c:pt idx="1351">
                  <c:v>60.845513758440134</c:v>
                </c:pt>
                <c:pt idx="1352">
                  <c:v>60.845513758440134</c:v>
                </c:pt>
                <c:pt idx="1353">
                  <c:v>60.845513758440134</c:v>
                </c:pt>
                <c:pt idx="1354">
                  <c:v>60.845513758440134</c:v>
                </c:pt>
                <c:pt idx="1355">
                  <c:v>60.845513758440134</c:v>
                </c:pt>
                <c:pt idx="1356">
                  <c:v>60.845513758440134</c:v>
                </c:pt>
                <c:pt idx="1357">
                  <c:v>60.845513758440134</c:v>
                </c:pt>
                <c:pt idx="1358">
                  <c:v>60.845513758440134</c:v>
                </c:pt>
                <c:pt idx="1359">
                  <c:v>60.845513758440134</c:v>
                </c:pt>
                <c:pt idx="1360">
                  <c:v>60.845513758440134</c:v>
                </c:pt>
                <c:pt idx="1361">
                  <c:v>60.845513758440134</c:v>
                </c:pt>
                <c:pt idx="1362">
                  <c:v>60.845513758440134</c:v>
                </c:pt>
                <c:pt idx="1363">
                  <c:v>60.845513758440134</c:v>
                </c:pt>
                <c:pt idx="1364">
                  <c:v>60.845513758440134</c:v>
                </c:pt>
                <c:pt idx="1365">
                  <c:v>60.845513758440134</c:v>
                </c:pt>
                <c:pt idx="1366">
                  <c:v>60.722978429395887</c:v>
                </c:pt>
                <c:pt idx="1367">
                  <c:v>60.722978429395887</c:v>
                </c:pt>
                <c:pt idx="1368">
                  <c:v>60.722978429395887</c:v>
                </c:pt>
                <c:pt idx="1369">
                  <c:v>60.722978429395887</c:v>
                </c:pt>
                <c:pt idx="1370">
                  <c:v>60.722978429395887</c:v>
                </c:pt>
                <c:pt idx="1371">
                  <c:v>60.722978429395887</c:v>
                </c:pt>
                <c:pt idx="1372">
                  <c:v>60.722978429395887</c:v>
                </c:pt>
                <c:pt idx="1373">
                  <c:v>60.722978429395887</c:v>
                </c:pt>
                <c:pt idx="1374">
                  <c:v>60.722978429395887</c:v>
                </c:pt>
                <c:pt idx="1375">
                  <c:v>60.722978429395887</c:v>
                </c:pt>
                <c:pt idx="1376">
                  <c:v>60.722978429395887</c:v>
                </c:pt>
                <c:pt idx="1377">
                  <c:v>60.600384183708471</c:v>
                </c:pt>
                <c:pt idx="1378">
                  <c:v>60.600384183708471</c:v>
                </c:pt>
                <c:pt idx="1379">
                  <c:v>60.600384183708471</c:v>
                </c:pt>
                <c:pt idx="1380">
                  <c:v>60.600384183708471</c:v>
                </c:pt>
                <c:pt idx="1381">
                  <c:v>60.600384183708471</c:v>
                </c:pt>
                <c:pt idx="1382">
                  <c:v>60.600384183708471</c:v>
                </c:pt>
                <c:pt idx="1383">
                  <c:v>60.600384183708471</c:v>
                </c:pt>
                <c:pt idx="1384">
                  <c:v>60.600384183708471</c:v>
                </c:pt>
                <c:pt idx="1385">
                  <c:v>60.600384183708471</c:v>
                </c:pt>
                <c:pt idx="1386">
                  <c:v>60.600384183708471</c:v>
                </c:pt>
                <c:pt idx="1387">
                  <c:v>60.600384183708471</c:v>
                </c:pt>
                <c:pt idx="1388">
                  <c:v>60.477732869277688</c:v>
                </c:pt>
                <c:pt idx="1389">
                  <c:v>60.477732869277688</c:v>
                </c:pt>
                <c:pt idx="1390">
                  <c:v>60.477732869277688</c:v>
                </c:pt>
                <c:pt idx="1391">
                  <c:v>60.477732869277688</c:v>
                </c:pt>
                <c:pt idx="1392">
                  <c:v>60.477732869277688</c:v>
                </c:pt>
                <c:pt idx="1393">
                  <c:v>60.477732869277688</c:v>
                </c:pt>
                <c:pt idx="1394">
                  <c:v>60.477732869277688</c:v>
                </c:pt>
                <c:pt idx="1395">
                  <c:v>60.477732869277688</c:v>
                </c:pt>
                <c:pt idx="1396">
                  <c:v>60.35502626577253</c:v>
                </c:pt>
                <c:pt idx="1397">
                  <c:v>60.35502626577253</c:v>
                </c:pt>
                <c:pt idx="1398">
                  <c:v>60.35502626577253</c:v>
                </c:pt>
                <c:pt idx="1399">
                  <c:v>60.35502626577253</c:v>
                </c:pt>
                <c:pt idx="1400">
                  <c:v>60.35502626577253</c:v>
                </c:pt>
                <c:pt idx="1401">
                  <c:v>60.35502626577253</c:v>
                </c:pt>
                <c:pt idx="1402">
                  <c:v>60.35502626577253</c:v>
                </c:pt>
                <c:pt idx="1403">
                  <c:v>60.35502626577253</c:v>
                </c:pt>
                <c:pt idx="1404">
                  <c:v>60.35502626577253</c:v>
                </c:pt>
                <c:pt idx="1405">
                  <c:v>60.232266087287478</c:v>
                </c:pt>
                <c:pt idx="1406">
                  <c:v>60.232266087287478</c:v>
                </c:pt>
                <c:pt idx="1407">
                  <c:v>60.232266087287478</c:v>
                </c:pt>
                <c:pt idx="1408">
                  <c:v>60.232266087287478</c:v>
                </c:pt>
                <c:pt idx="1409">
                  <c:v>60.232266087287478</c:v>
                </c:pt>
                <c:pt idx="1410">
                  <c:v>60.232266087287478</c:v>
                </c:pt>
                <c:pt idx="1411">
                  <c:v>60.232266087287478</c:v>
                </c:pt>
                <c:pt idx="1412">
                  <c:v>60.232266087287478</c:v>
                </c:pt>
                <c:pt idx="1413">
                  <c:v>60.232266087287478</c:v>
                </c:pt>
                <c:pt idx="1414">
                  <c:v>60.232266087287478</c:v>
                </c:pt>
                <c:pt idx="1415">
                  <c:v>60.232266087287478</c:v>
                </c:pt>
                <c:pt idx="1416">
                  <c:v>60.109453984908001</c:v>
                </c:pt>
                <c:pt idx="1417">
                  <c:v>60.109453984908001</c:v>
                </c:pt>
                <c:pt idx="1418">
                  <c:v>60.109453984908001</c:v>
                </c:pt>
                <c:pt idx="1419">
                  <c:v>60.109453984908001</c:v>
                </c:pt>
                <c:pt idx="1420">
                  <c:v>60.109453984908001</c:v>
                </c:pt>
                <c:pt idx="1421">
                  <c:v>60.109453984908001</c:v>
                </c:pt>
                <c:pt idx="1422">
                  <c:v>60.109453984908001</c:v>
                </c:pt>
                <c:pt idx="1423">
                  <c:v>60.109453984908001</c:v>
                </c:pt>
                <c:pt idx="1424">
                  <c:v>60.109453984908001</c:v>
                </c:pt>
                <c:pt idx="1425">
                  <c:v>59.986591549185754</c:v>
                </c:pt>
                <c:pt idx="1426">
                  <c:v>59.986591549185754</c:v>
                </c:pt>
                <c:pt idx="1427">
                  <c:v>59.986591549185754</c:v>
                </c:pt>
                <c:pt idx="1428">
                  <c:v>59.986591549185754</c:v>
                </c:pt>
                <c:pt idx="1429">
                  <c:v>59.986591549185754</c:v>
                </c:pt>
                <c:pt idx="1430">
                  <c:v>59.986591549185754</c:v>
                </c:pt>
                <c:pt idx="1431">
                  <c:v>59.986591549185754</c:v>
                </c:pt>
                <c:pt idx="1432">
                  <c:v>59.986591549185754</c:v>
                </c:pt>
                <c:pt idx="1433">
                  <c:v>59.986591549185754</c:v>
                </c:pt>
                <c:pt idx="1434">
                  <c:v>59.863680312524778</c:v>
                </c:pt>
                <c:pt idx="1435">
                  <c:v>59.863680312524778</c:v>
                </c:pt>
                <c:pt idx="1436">
                  <c:v>59.863680312524778</c:v>
                </c:pt>
                <c:pt idx="1437">
                  <c:v>59.863680312524778</c:v>
                </c:pt>
                <c:pt idx="1438">
                  <c:v>59.863680312524778</c:v>
                </c:pt>
                <c:pt idx="1439">
                  <c:v>59.740721751480201</c:v>
                </c:pt>
                <c:pt idx="1440">
                  <c:v>59.740721751480201</c:v>
                </c:pt>
                <c:pt idx="1441">
                  <c:v>59.740721751480201</c:v>
                </c:pt>
                <c:pt idx="1442">
                  <c:v>59.740721751480201</c:v>
                </c:pt>
                <c:pt idx="1443">
                  <c:v>59.740721751480201</c:v>
                </c:pt>
                <c:pt idx="1444">
                  <c:v>59.740721751480201</c:v>
                </c:pt>
                <c:pt idx="1445">
                  <c:v>59.740721751480201</c:v>
                </c:pt>
                <c:pt idx="1446">
                  <c:v>59.740721751480201</c:v>
                </c:pt>
                <c:pt idx="1447">
                  <c:v>59.740721751480201</c:v>
                </c:pt>
                <c:pt idx="1448">
                  <c:v>59.740721751480201</c:v>
                </c:pt>
                <c:pt idx="1449">
                  <c:v>59.740721751480201</c:v>
                </c:pt>
                <c:pt idx="1450">
                  <c:v>59.740721751480201</c:v>
                </c:pt>
                <c:pt idx="1451">
                  <c:v>59.740721751480201</c:v>
                </c:pt>
                <c:pt idx="1452">
                  <c:v>59.617717288970894</c:v>
                </c:pt>
                <c:pt idx="1453">
                  <c:v>59.617717288970894</c:v>
                </c:pt>
                <c:pt idx="1454">
                  <c:v>59.617717288970894</c:v>
                </c:pt>
                <c:pt idx="1455">
                  <c:v>59.617717288970894</c:v>
                </c:pt>
                <c:pt idx="1456">
                  <c:v>59.617717288970894</c:v>
                </c:pt>
                <c:pt idx="1457">
                  <c:v>59.617717288970894</c:v>
                </c:pt>
                <c:pt idx="1458">
                  <c:v>59.617717288970894</c:v>
                </c:pt>
                <c:pt idx="1459">
                  <c:v>59.617717288970894</c:v>
                </c:pt>
              </c:numCache>
            </c:numRef>
          </c:yVal>
          <c:smooth val="0"/>
        </c:ser>
        <c:ser>
          <c:idx val="5"/>
          <c:order val="5"/>
          <c:spPr>
            <a:ln w="15875">
              <a:solidFill>
                <a:schemeClr val="tx1"/>
              </a:solidFill>
              <a:prstDash val="sysDash"/>
            </a:ln>
          </c:spPr>
          <c:marker>
            <c:symbol val="none"/>
          </c:marker>
          <c:xVal>
            <c:numRef>
              <c:f>'Report for Creat vs Age Parame'!$AB$2:$AB$1461</c:f>
              <c:numCache>
                <c:formatCode>General</c:formatCode>
                <c:ptCount val="1460"/>
                <c:pt idx="0">
                  <c:v>10</c:v>
                </c:pt>
                <c:pt idx="1">
                  <c:v>10</c:v>
                </c:pt>
                <c:pt idx="2">
                  <c:v>10</c:v>
                </c:pt>
                <c:pt idx="3">
                  <c:v>10</c:v>
                </c:pt>
                <c:pt idx="4">
                  <c:v>10</c:v>
                </c:pt>
                <c:pt idx="5">
                  <c:v>10</c:v>
                </c:pt>
                <c:pt idx="6">
                  <c:v>10</c:v>
                </c:pt>
                <c:pt idx="7">
                  <c:v>10</c:v>
                </c:pt>
                <c:pt idx="8">
                  <c:v>11</c:v>
                </c:pt>
                <c:pt idx="9">
                  <c:v>11</c:v>
                </c:pt>
                <c:pt idx="10">
                  <c:v>11</c:v>
                </c:pt>
                <c:pt idx="11">
                  <c:v>11</c:v>
                </c:pt>
                <c:pt idx="12">
                  <c:v>11</c:v>
                </c:pt>
                <c:pt idx="13">
                  <c:v>11</c:v>
                </c:pt>
                <c:pt idx="14">
                  <c:v>11</c:v>
                </c:pt>
                <c:pt idx="15">
                  <c:v>11</c:v>
                </c:pt>
                <c:pt idx="16">
                  <c:v>11</c:v>
                </c:pt>
                <c:pt idx="17">
                  <c:v>11</c:v>
                </c:pt>
                <c:pt idx="18">
                  <c:v>11</c:v>
                </c:pt>
                <c:pt idx="19">
                  <c:v>12</c:v>
                </c:pt>
                <c:pt idx="20">
                  <c:v>12</c:v>
                </c:pt>
                <c:pt idx="21">
                  <c:v>12</c:v>
                </c:pt>
                <c:pt idx="22">
                  <c:v>12</c:v>
                </c:pt>
                <c:pt idx="23">
                  <c:v>12</c:v>
                </c:pt>
                <c:pt idx="24">
                  <c:v>12</c:v>
                </c:pt>
                <c:pt idx="25">
                  <c:v>12</c:v>
                </c:pt>
                <c:pt idx="26">
                  <c:v>12</c:v>
                </c:pt>
                <c:pt idx="27">
                  <c:v>13</c:v>
                </c:pt>
                <c:pt idx="28">
                  <c:v>13</c:v>
                </c:pt>
                <c:pt idx="29">
                  <c:v>13</c:v>
                </c:pt>
                <c:pt idx="30">
                  <c:v>13</c:v>
                </c:pt>
                <c:pt idx="31">
                  <c:v>13</c:v>
                </c:pt>
                <c:pt idx="32">
                  <c:v>13</c:v>
                </c:pt>
                <c:pt idx="33">
                  <c:v>13</c:v>
                </c:pt>
                <c:pt idx="34">
                  <c:v>13</c:v>
                </c:pt>
                <c:pt idx="35">
                  <c:v>13</c:v>
                </c:pt>
                <c:pt idx="36">
                  <c:v>13</c:v>
                </c:pt>
                <c:pt idx="37">
                  <c:v>13</c:v>
                </c:pt>
                <c:pt idx="38">
                  <c:v>13</c:v>
                </c:pt>
                <c:pt idx="39">
                  <c:v>13</c:v>
                </c:pt>
                <c:pt idx="40">
                  <c:v>14</c:v>
                </c:pt>
                <c:pt idx="41">
                  <c:v>14</c:v>
                </c:pt>
                <c:pt idx="42">
                  <c:v>14</c:v>
                </c:pt>
                <c:pt idx="43">
                  <c:v>14</c:v>
                </c:pt>
                <c:pt idx="44">
                  <c:v>14</c:v>
                </c:pt>
                <c:pt idx="45">
                  <c:v>14</c:v>
                </c:pt>
                <c:pt idx="46">
                  <c:v>14</c:v>
                </c:pt>
                <c:pt idx="47">
                  <c:v>14</c:v>
                </c:pt>
                <c:pt idx="48">
                  <c:v>14</c:v>
                </c:pt>
                <c:pt idx="49">
                  <c:v>14</c:v>
                </c:pt>
                <c:pt idx="50">
                  <c:v>14</c:v>
                </c:pt>
                <c:pt idx="51">
                  <c:v>15</c:v>
                </c:pt>
                <c:pt idx="52">
                  <c:v>15</c:v>
                </c:pt>
                <c:pt idx="53">
                  <c:v>15</c:v>
                </c:pt>
                <c:pt idx="54">
                  <c:v>15</c:v>
                </c:pt>
                <c:pt idx="55">
                  <c:v>15</c:v>
                </c:pt>
                <c:pt idx="56">
                  <c:v>15</c:v>
                </c:pt>
                <c:pt idx="57">
                  <c:v>15</c:v>
                </c:pt>
                <c:pt idx="58">
                  <c:v>15</c:v>
                </c:pt>
                <c:pt idx="59">
                  <c:v>15</c:v>
                </c:pt>
                <c:pt idx="60">
                  <c:v>15</c:v>
                </c:pt>
                <c:pt idx="61">
                  <c:v>15</c:v>
                </c:pt>
                <c:pt idx="62">
                  <c:v>16</c:v>
                </c:pt>
                <c:pt idx="63">
                  <c:v>16</c:v>
                </c:pt>
                <c:pt idx="64">
                  <c:v>16</c:v>
                </c:pt>
                <c:pt idx="65">
                  <c:v>16</c:v>
                </c:pt>
                <c:pt idx="66">
                  <c:v>16</c:v>
                </c:pt>
                <c:pt idx="67">
                  <c:v>16</c:v>
                </c:pt>
                <c:pt idx="68">
                  <c:v>16</c:v>
                </c:pt>
                <c:pt idx="69">
                  <c:v>16</c:v>
                </c:pt>
                <c:pt idx="70">
                  <c:v>16</c:v>
                </c:pt>
                <c:pt idx="71">
                  <c:v>16</c:v>
                </c:pt>
                <c:pt idx="72">
                  <c:v>16</c:v>
                </c:pt>
                <c:pt idx="73">
                  <c:v>16</c:v>
                </c:pt>
                <c:pt idx="74">
                  <c:v>16</c:v>
                </c:pt>
                <c:pt idx="75">
                  <c:v>17</c:v>
                </c:pt>
                <c:pt idx="76">
                  <c:v>17</c:v>
                </c:pt>
                <c:pt idx="77">
                  <c:v>17</c:v>
                </c:pt>
                <c:pt idx="78">
                  <c:v>17</c:v>
                </c:pt>
                <c:pt idx="79">
                  <c:v>17</c:v>
                </c:pt>
                <c:pt idx="80">
                  <c:v>17</c:v>
                </c:pt>
                <c:pt idx="81">
                  <c:v>17</c:v>
                </c:pt>
                <c:pt idx="82">
                  <c:v>17</c:v>
                </c:pt>
                <c:pt idx="83">
                  <c:v>17</c:v>
                </c:pt>
                <c:pt idx="84">
                  <c:v>18</c:v>
                </c:pt>
                <c:pt idx="85">
                  <c:v>18</c:v>
                </c:pt>
                <c:pt idx="86">
                  <c:v>18</c:v>
                </c:pt>
                <c:pt idx="87">
                  <c:v>18</c:v>
                </c:pt>
                <c:pt idx="88">
                  <c:v>18</c:v>
                </c:pt>
                <c:pt idx="89">
                  <c:v>18</c:v>
                </c:pt>
                <c:pt idx="90">
                  <c:v>18</c:v>
                </c:pt>
                <c:pt idx="91">
                  <c:v>19</c:v>
                </c:pt>
                <c:pt idx="92">
                  <c:v>19</c:v>
                </c:pt>
                <c:pt idx="93">
                  <c:v>19</c:v>
                </c:pt>
                <c:pt idx="94">
                  <c:v>19</c:v>
                </c:pt>
                <c:pt idx="95">
                  <c:v>19</c:v>
                </c:pt>
                <c:pt idx="96">
                  <c:v>19</c:v>
                </c:pt>
                <c:pt idx="97">
                  <c:v>19</c:v>
                </c:pt>
                <c:pt idx="98">
                  <c:v>19</c:v>
                </c:pt>
                <c:pt idx="99">
                  <c:v>19</c:v>
                </c:pt>
                <c:pt idx="100">
                  <c:v>19</c:v>
                </c:pt>
                <c:pt idx="101">
                  <c:v>19</c:v>
                </c:pt>
                <c:pt idx="102">
                  <c:v>19</c:v>
                </c:pt>
                <c:pt idx="103">
                  <c:v>19</c:v>
                </c:pt>
                <c:pt idx="104">
                  <c:v>19</c:v>
                </c:pt>
                <c:pt idx="105">
                  <c:v>20</c:v>
                </c:pt>
                <c:pt idx="106">
                  <c:v>20</c:v>
                </c:pt>
                <c:pt idx="107">
                  <c:v>20</c:v>
                </c:pt>
                <c:pt idx="108">
                  <c:v>20</c:v>
                </c:pt>
                <c:pt idx="109">
                  <c:v>20</c:v>
                </c:pt>
                <c:pt idx="110">
                  <c:v>20</c:v>
                </c:pt>
                <c:pt idx="111">
                  <c:v>20</c:v>
                </c:pt>
                <c:pt idx="112">
                  <c:v>20</c:v>
                </c:pt>
                <c:pt idx="113">
                  <c:v>20</c:v>
                </c:pt>
                <c:pt idx="114">
                  <c:v>20</c:v>
                </c:pt>
                <c:pt idx="115">
                  <c:v>21</c:v>
                </c:pt>
                <c:pt idx="116">
                  <c:v>21</c:v>
                </c:pt>
                <c:pt idx="117">
                  <c:v>21</c:v>
                </c:pt>
                <c:pt idx="118">
                  <c:v>21</c:v>
                </c:pt>
                <c:pt idx="119">
                  <c:v>21</c:v>
                </c:pt>
                <c:pt idx="120">
                  <c:v>21</c:v>
                </c:pt>
                <c:pt idx="121">
                  <c:v>21</c:v>
                </c:pt>
                <c:pt idx="122">
                  <c:v>21</c:v>
                </c:pt>
                <c:pt idx="123">
                  <c:v>21</c:v>
                </c:pt>
                <c:pt idx="124">
                  <c:v>21</c:v>
                </c:pt>
                <c:pt idx="125">
                  <c:v>21</c:v>
                </c:pt>
                <c:pt idx="126">
                  <c:v>21</c:v>
                </c:pt>
                <c:pt idx="127">
                  <c:v>22</c:v>
                </c:pt>
                <c:pt idx="128">
                  <c:v>22</c:v>
                </c:pt>
                <c:pt idx="129">
                  <c:v>22</c:v>
                </c:pt>
                <c:pt idx="130">
                  <c:v>22</c:v>
                </c:pt>
                <c:pt idx="131">
                  <c:v>22</c:v>
                </c:pt>
                <c:pt idx="132">
                  <c:v>22</c:v>
                </c:pt>
                <c:pt idx="133">
                  <c:v>22</c:v>
                </c:pt>
                <c:pt idx="134">
                  <c:v>22</c:v>
                </c:pt>
                <c:pt idx="135">
                  <c:v>23</c:v>
                </c:pt>
                <c:pt idx="136">
                  <c:v>23</c:v>
                </c:pt>
                <c:pt idx="137">
                  <c:v>23</c:v>
                </c:pt>
                <c:pt idx="138">
                  <c:v>23</c:v>
                </c:pt>
                <c:pt idx="139">
                  <c:v>23</c:v>
                </c:pt>
                <c:pt idx="140">
                  <c:v>23</c:v>
                </c:pt>
                <c:pt idx="141">
                  <c:v>24</c:v>
                </c:pt>
                <c:pt idx="142">
                  <c:v>24</c:v>
                </c:pt>
                <c:pt idx="143">
                  <c:v>24</c:v>
                </c:pt>
                <c:pt idx="144">
                  <c:v>24</c:v>
                </c:pt>
                <c:pt idx="145">
                  <c:v>24</c:v>
                </c:pt>
                <c:pt idx="146">
                  <c:v>24</c:v>
                </c:pt>
                <c:pt idx="147">
                  <c:v>24</c:v>
                </c:pt>
                <c:pt idx="148">
                  <c:v>24</c:v>
                </c:pt>
                <c:pt idx="149">
                  <c:v>24</c:v>
                </c:pt>
                <c:pt idx="150">
                  <c:v>24</c:v>
                </c:pt>
                <c:pt idx="151">
                  <c:v>24</c:v>
                </c:pt>
                <c:pt idx="152">
                  <c:v>24</c:v>
                </c:pt>
                <c:pt idx="153">
                  <c:v>24</c:v>
                </c:pt>
                <c:pt idx="154">
                  <c:v>24</c:v>
                </c:pt>
                <c:pt idx="155">
                  <c:v>25</c:v>
                </c:pt>
                <c:pt idx="156">
                  <c:v>25</c:v>
                </c:pt>
                <c:pt idx="157">
                  <c:v>25</c:v>
                </c:pt>
                <c:pt idx="158">
                  <c:v>25</c:v>
                </c:pt>
                <c:pt idx="159">
                  <c:v>25</c:v>
                </c:pt>
                <c:pt idx="160">
                  <c:v>25</c:v>
                </c:pt>
                <c:pt idx="161">
                  <c:v>25</c:v>
                </c:pt>
                <c:pt idx="162">
                  <c:v>25</c:v>
                </c:pt>
                <c:pt idx="163">
                  <c:v>25</c:v>
                </c:pt>
                <c:pt idx="164">
                  <c:v>25</c:v>
                </c:pt>
                <c:pt idx="165">
                  <c:v>25</c:v>
                </c:pt>
                <c:pt idx="166">
                  <c:v>26</c:v>
                </c:pt>
                <c:pt idx="167">
                  <c:v>26</c:v>
                </c:pt>
                <c:pt idx="168">
                  <c:v>26</c:v>
                </c:pt>
                <c:pt idx="169">
                  <c:v>26</c:v>
                </c:pt>
                <c:pt idx="170">
                  <c:v>26</c:v>
                </c:pt>
                <c:pt idx="171">
                  <c:v>26</c:v>
                </c:pt>
                <c:pt idx="172">
                  <c:v>26</c:v>
                </c:pt>
                <c:pt idx="173">
                  <c:v>27</c:v>
                </c:pt>
                <c:pt idx="174">
                  <c:v>27</c:v>
                </c:pt>
                <c:pt idx="175">
                  <c:v>27</c:v>
                </c:pt>
                <c:pt idx="176">
                  <c:v>27</c:v>
                </c:pt>
                <c:pt idx="177">
                  <c:v>27</c:v>
                </c:pt>
                <c:pt idx="178">
                  <c:v>27</c:v>
                </c:pt>
                <c:pt idx="179">
                  <c:v>27</c:v>
                </c:pt>
                <c:pt idx="180">
                  <c:v>27</c:v>
                </c:pt>
                <c:pt idx="181">
                  <c:v>27</c:v>
                </c:pt>
                <c:pt idx="182">
                  <c:v>28</c:v>
                </c:pt>
                <c:pt idx="183">
                  <c:v>28</c:v>
                </c:pt>
                <c:pt idx="184">
                  <c:v>28</c:v>
                </c:pt>
                <c:pt idx="185">
                  <c:v>28</c:v>
                </c:pt>
                <c:pt idx="186">
                  <c:v>28</c:v>
                </c:pt>
                <c:pt idx="187">
                  <c:v>28</c:v>
                </c:pt>
                <c:pt idx="188">
                  <c:v>28</c:v>
                </c:pt>
                <c:pt idx="189">
                  <c:v>28</c:v>
                </c:pt>
                <c:pt idx="190">
                  <c:v>29</c:v>
                </c:pt>
                <c:pt idx="191">
                  <c:v>29</c:v>
                </c:pt>
                <c:pt idx="192">
                  <c:v>29</c:v>
                </c:pt>
                <c:pt idx="193">
                  <c:v>29</c:v>
                </c:pt>
                <c:pt idx="194">
                  <c:v>29</c:v>
                </c:pt>
                <c:pt idx="195">
                  <c:v>29</c:v>
                </c:pt>
                <c:pt idx="196">
                  <c:v>29</c:v>
                </c:pt>
                <c:pt idx="197">
                  <c:v>29</c:v>
                </c:pt>
                <c:pt idx="198">
                  <c:v>29</c:v>
                </c:pt>
                <c:pt idx="199">
                  <c:v>30</c:v>
                </c:pt>
                <c:pt idx="200">
                  <c:v>30</c:v>
                </c:pt>
                <c:pt idx="201">
                  <c:v>30</c:v>
                </c:pt>
                <c:pt idx="202">
                  <c:v>30</c:v>
                </c:pt>
                <c:pt idx="203">
                  <c:v>30</c:v>
                </c:pt>
                <c:pt idx="204">
                  <c:v>30</c:v>
                </c:pt>
                <c:pt idx="205">
                  <c:v>30</c:v>
                </c:pt>
                <c:pt idx="206">
                  <c:v>30</c:v>
                </c:pt>
                <c:pt idx="207">
                  <c:v>30</c:v>
                </c:pt>
                <c:pt idx="208">
                  <c:v>30</c:v>
                </c:pt>
                <c:pt idx="209">
                  <c:v>31</c:v>
                </c:pt>
                <c:pt idx="210">
                  <c:v>31</c:v>
                </c:pt>
                <c:pt idx="211">
                  <c:v>31</c:v>
                </c:pt>
                <c:pt idx="212">
                  <c:v>31</c:v>
                </c:pt>
                <c:pt idx="213">
                  <c:v>32</c:v>
                </c:pt>
                <c:pt idx="214">
                  <c:v>32</c:v>
                </c:pt>
                <c:pt idx="215">
                  <c:v>32</c:v>
                </c:pt>
                <c:pt idx="216">
                  <c:v>32</c:v>
                </c:pt>
                <c:pt idx="217">
                  <c:v>32</c:v>
                </c:pt>
                <c:pt idx="218">
                  <c:v>32</c:v>
                </c:pt>
                <c:pt idx="219">
                  <c:v>32</c:v>
                </c:pt>
                <c:pt idx="220">
                  <c:v>32</c:v>
                </c:pt>
                <c:pt idx="221">
                  <c:v>32</c:v>
                </c:pt>
                <c:pt idx="222">
                  <c:v>32</c:v>
                </c:pt>
                <c:pt idx="223">
                  <c:v>32</c:v>
                </c:pt>
                <c:pt idx="224">
                  <c:v>33</c:v>
                </c:pt>
                <c:pt idx="225">
                  <c:v>33</c:v>
                </c:pt>
                <c:pt idx="226">
                  <c:v>33</c:v>
                </c:pt>
                <c:pt idx="227">
                  <c:v>33</c:v>
                </c:pt>
                <c:pt idx="228">
                  <c:v>33</c:v>
                </c:pt>
                <c:pt idx="229">
                  <c:v>33</c:v>
                </c:pt>
                <c:pt idx="230">
                  <c:v>34</c:v>
                </c:pt>
                <c:pt idx="231">
                  <c:v>34</c:v>
                </c:pt>
                <c:pt idx="232">
                  <c:v>34</c:v>
                </c:pt>
                <c:pt idx="233">
                  <c:v>34</c:v>
                </c:pt>
                <c:pt idx="234">
                  <c:v>34</c:v>
                </c:pt>
                <c:pt idx="235">
                  <c:v>34</c:v>
                </c:pt>
                <c:pt idx="236">
                  <c:v>34</c:v>
                </c:pt>
                <c:pt idx="237">
                  <c:v>34</c:v>
                </c:pt>
                <c:pt idx="238">
                  <c:v>34</c:v>
                </c:pt>
                <c:pt idx="239">
                  <c:v>34</c:v>
                </c:pt>
                <c:pt idx="240">
                  <c:v>34</c:v>
                </c:pt>
                <c:pt idx="241">
                  <c:v>35</c:v>
                </c:pt>
                <c:pt idx="242">
                  <c:v>35</c:v>
                </c:pt>
                <c:pt idx="243">
                  <c:v>35</c:v>
                </c:pt>
                <c:pt idx="244">
                  <c:v>35</c:v>
                </c:pt>
                <c:pt idx="245">
                  <c:v>35</c:v>
                </c:pt>
                <c:pt idx="246">
                  <c:v>35</c:v>
                </c:pt>
                <c:pt idx="247">
                  <c:v>35</c:v>
                </c:pt>
                <c:pt idx="248">
                  <c:v>35</c:v>
                </c:pt>
                <c:pt idx="249">
                  <c:v>35</c:v>
                </c:pt>
                <c:pt idx="250">
                  <c:v>35</c:v>
                </c:pt>
                <c:pt idx="251">
                  <c:v>35</c:v>
                </c:pt>
                <c:pt idx="252">
                  <c:v>35</c:v>
                </c:pt>
                <c:pt idx="253">
                  <c:v>36</c:v>
                </c:pt>
                <c:pt idx="254">
                  <c:v>36</c:v>
                </c:pt>
                <c:pt idx="255">
                  <c:v>36</c:v>
                </c:pt>
                <c:pt idx="256">
                  <c:v>36</c:v>
                </c:pt>
                <c:pt idx="257">
                  <c:v>36</c:v>
                </c:pt>
                <c:pt idx="258">
                  <c:v>36</c:v>
                </c:pt>
                <c:pt idx="259">
                  <c:v>36</c:v>
                </c:pt>
                <c:pt idx="260">
                  <c:v>36</c:v>
                </c:pt>
                <c:pt idx="261">
                  <c:v>36</c:v>
                </c:pt>
                <c:pt idx="262">
                  <c:v>37</c:v>
                </c:pt>
                <c:pt idx="263">
                  <c:v>37</c:v>
                </c:pt>
                <c:pt idx="264">
                  <c:v>37</c:v>
                </c:pt>
                <c:pt idx="265">
                  <c:v>37</c:v>
                </c:pt>
                <c:pt idx="266">
                  <c:v>37</c:v>
                </c:pt>
                <c:pt idx="267">
                  <c:v>37</c:v>
                </c:pt>
                <c:pt idx="268">
                  <c:v>37</c:v>
                </c:pt>
                <c:pt idx="269">
                  <c:v>37</c:v>
                </c:pt>
                <c:pt idx="270">
                  <c:v>38</c:v>
                </c:pt>
                <c:pt idx="271">
                  <c:v>38</c:v>
                </c:pt>
                <c:pt idx="272">
                  <c:v>38</c:v>
                </c:pt>
                <c:pt idx="273">
                  <c:v>38</c:v>
                </c:pt>
                <c:pt idx="274">
                  <c:v>38</c:v>
                </c:pt>
                <c:pt idx="275">
                  <c:v>38</c:v>
                </c:pt>
                <c:pt idx="276">
                  <c:v>38</c:v>
                </c:pt>
                <c:pt idx="277">
                  <c:v>39</c:v>
                </c:pt>
                <c:pt idx="278">
                  <c:v>39</c:v>
                </c:pt>
                <c:pt idx="279">
                  <c:v>39</c:v>
                </c:pt>
                <c:pt idx="280">
                  <c:v>39</c:v>
                </c:pt>
                <c:pt idx="281">
                  <c:v>39</c:v>
                </c:pt>
                <c:pt idx="282">
                  <c:v>39</c:v>
                </c:pt>
                <c:pt idx="283">
                  <c:v>39</c:v>
                </c:pt>
                <c:pt idx="284">
                  <c:v>39</c:v>
                </c:pt>
                <c:pt idx="285">
                  <c:v>39</c:v>
                </c:pt>
                <c:pt idx="286">
                  <c:v>39</c:v>
                </c:pt>
                <c:pt idx="287">
                  <c:v>40</c:v>
                </c:pt>
                <c:pt idx="288">
                  <c:v>40</c:v>
                </c:pt>
                <c:pt idx="289">
                  <c:v>40</c:v>
                </c:pt>
                <c:pt idx="290">
                  <c:v>40</c:v>
                </c:pt>
                <c:pt idx="291">
                  <c:v>40</c:v>
                </c:pt>
                <c:pt idx="292">
                  <c:v>40</c:v>
                </c:pt>
                <c:pt idx="293">
                  <c:v>40</c:v>
                </c:pt>
                <c:pt idx="294">
                  <c:v>40</c:v>
                </c:pt>
                <c:pt idx="295">
                  <c:v>40</c:v>
                </c:pt>
                <c:pt idx="296">
                  <c:v>41</c:v>
                </c:pt>
                <c:pt idx="297">
                  <c:v>41</c:v>
                </c:pt>
                <c:pt idx="298">
                  <c:v>41</c:v>
                </c:pt>
                <c:pt idx="299">
                  <c:v>41</c:v>
                </c:pt>
                <c:pt idx="300">
                  <c:v>41</c:v>
                </c:pt>
                <c:pt idx="301">
                  <c:v>41</c:v>
                </c:pt>
                <c:pt idx="302">
                  <c:v>41</c:v>
                </c:pt>
                <c:pt idx="303">
                  <c:v>41</c:v>
                </c:pt>
                <c:pt idx="304">
                  <c:v>42</c:v>
                </c:pt>
                <c:pt idx="305">
                  <c:v>42</c:v>
                </c:pt>
                <c:pt idx="306">
                  <c:v>42</c:v>
                </c:pt>
                <c:pt idx="307">
                  <c:v>42</c:v>
                </c:pt>
                <c:pt idx="308">
                  <c:v>42</c:v>
                </c:pt>
                <c:pt idx="309">
                  <c:v>42</c:v>
                </c:pt>
                <c:pt idx="310">
                  <c:v>42</c:v>
                </c:pt>
                <c:pt idx="311">
                  <c:v>42</c:v>
                </c:pt>
                <c:pt idx="312">
                  <c:v>42</c:v>
                </c:pt>
                <c:pt idx="313">
                  <c:v>43</c:v>
                </c:pt>
                <c:pt idx="314">
                  <c:v>43</c:v>
                </c:pt>
                <c:pt idx="315">
                  <c:v>43</c:v>
                </c:pt>
                <c:pt idx="316">
                  <c:v>43</c:v>
                </c:pt>
                <c:pt idx="317">
                  <c:v>43</c:v>
                </c:pt>
                <c:pt idx="318">
                  <c:v>43</c:v>
                </c:pt>
                <c:pt idx="319">
                  <c:v>43</c:v>
                </c:pt>
                <c:pt idx="320">
                  <c:v>43</c:v>
                </c:pt>
                <c:pt idx="321">
                  <c:v>43</c:v>
                </c:pt>
                <c:pt idx="322">
                  <c:v>43</c:v>
                </c:pt>
                <c:pt idx="323">
                  <c:v>44</c:v>
                </c:pt>
                <c:pt idx="324">
                  <c:v>44</c:v>
                </c:pt>
                <c:pt idx="325">
                  <c:v>44</c:v>
                </c:pt>
                <c:pt idx="326">
                  <c:v>44</c:v>
                </c:pt>
                <c:pt idx="327">
                  <c:v>45</c:v>
                </c:pt>
                <c:pt idx="328">
                  <c:v>45</c:v>
                </c:pt>
                <c:pt idx="329">
                  <c:v>45</c:v>
                </c:pt>
                <c:pt idx="330">
                  <c:v>45</c:v>
                </c:pt>
                <c:pt idx="331">
                  <c:v>45</c:v>
                </c:pt>
                <c:pt idx="332">
                  <c:v>45</c:v>
                </c:pt>
                <c:pt idx="333">
                  <c:v>46</c:v>
                </c:pt>
                <c:pt idx="334">
                  <c:v>46</c:v>
                </c:pt>
                <c:pt idx="335">
                  <c:v>46</c:v>
                </c:pt>
                <c:pt idx="336">
                  <c:v>46</c:v>
                </c:pt>
                <c:pt idx="337">
                  <c:v>47</c:v>
                </c:pt>
                <c:pt idx="338">
                  <c:v>47</c:v>
                </c:pt>
                <c:pt idx="339">
                  <c:v>47</c:v>
                </c:pt>
                <c:pt idx="340">
                  <c:v>47</c:v>
                </c:pt>
                <c:pt idx="341">
                  <c:v>47</c:v>
                </c:pt>
                <c:pt idx="342">
                  <c:v>47</c:v>
                </c:pt>
                <c:pt idx="343">
                  <c:v>47</c:v>
                </c:pt>
                <c:pt idx="344">
                  <c:v>47</c:v>
                </c:pt>
                <c:pt idx="345">
                  <c:v>47</c:v>
                </c:pt>
                <c:pt idx="346">
                  <c:v>47</c:v>
                </c:pt>
                <c:pt idx="347">
                  <c:v>47</c:v>
                </c:pt>
                <c:pt idx="348">
                  <c:v>47</c:v>
                </c:pt>
                <c:pt idx="349">
                  <c:v>48</c:v>
                </c:pt>
                <c:pt idx="350">
                  <c:v>48</c:v>
                </c:pt>
                <c:pt idx="351">
                  <c:v>48</c:v>
                </c:pt>
                <c:pt idx="352">
                  <c:v>49</c:v>
                </c:pt>
                <c:pt idx="353">
                  <c:v>49</c:v>
                </c:pt>
                <c:pt idx="354">
                  <c:v>49</c:v>
                </c:pt>
                <c:pt idx="355">
                  <c:v>49</c:v>
                </c:pt>
                <c:pt idx="356">
                  <c:v>49</c:v>
                </c:pt>
                <c:pt idx="357">
                  <c:v>49</c:v>
                </c:pt>
                <c:pt idx="358">
                  <c:v>49</c:v>
                </c:pt>
                <c:pt idx="359">
                  <c:v>49</c:v>
                </c:pt>
                <c:pt idx="360">
                  <c:v>49</c:v>
                </c:pt>
                <c:pt idx="361">
                  <c:v>49</c:v>
                </c:pt>
                <c:pt idx="362">
                  <c:v>49</c:v>
                </c:pt>
                <c:pt idx="363">
                  <c:v>49</c:v>
                </c:pt>
                <c:pt idx="364">
                  <c:v>49</c:v>
                </c:pt>
                <c:pt idx="365">
                  <c:v>49</c:v>
                </c:pt>
                <c:pt idx="366">
                  <c:v>50</c:v>
                </c:pt>
                <c:pt idx="367">
                  <c:v>50</c:v>
                </c:pt>
                <c:pt idx="368">
                  <c:v>50</c:v>
                </c:pt>
                <c:pt idx="369">
                  <c:v>50</c:v>
                </c:pt>
                <c:pt idx="370">
                  <c:v>50</c:v>
                </c:pt>
                <c:pt idx="371">
                  <c:v>50</c:v>
                </c:pt>
                <c:pt idx="372">
                  <c:v>50</c:v>
                </c:pt>
                <c:pt idx="373">
                  <c:v>50</c:v>
                </c:pt>
                <c:pt idx="374">
                  <c:v>50</c:v>
                </c:pt>
                <c:pt idx="375">
                  <c:v>50</c:v>
                </c:pt>
                <c:pt idx="376">
                  <c:v>51</c:v>
                </c:pt>
                <c:pt idx="377">
                  <c:v>51</c:v>
                </c:pt>
                <c:pt idx="378">
                  <c:v>51</c:v>
                </c:pt>
                <c:pt idx="379">
                  <c:v>51</c:v>
                </c:pt>
                <c:pt idx="380">
                  <c:v>51</c:v>
                </c:pt>
                <c:pt idx="381">
                  <c:v>51</c:v>
                </c:pt>
                <c:pt idx="382">
                  <c:v>51</c:v>
                </c:pt>
                <c:pt idx="383">
                  <c:v>51</c:v>
                </c:pt>
                <c:pt idx="384">
                  <c:v>51</c:v>
                </c:pt>
                <c:pt idx="385">
                  <c:v>51</c:v>
                </c:pt>
                <c:pt idx="386">
                  <c:v>52</c:v>
                </c:pt>
                <c:pt idx="387">
                  <c:v>52</c:v>
                </c:pt>
                <c:pt idx="388">
                  <c:v>52</c:v>
                </c:pt>
                <c:pt idx="389">
                  <c:v>52</c:v>
                </c:pt>
                <c:pt idx="390">
                  <c:v>52</c:v>
                </c:pt>
                <c:pt idx="391">
                  <c:v>52</c:v>
                </c:pt>
                <c:pt idx="392">
                  <c:v>52</c:v>
                </c:pt>
                <c:pt idx="393">
                  <c:v>52</c:v>
                </c:pt>
                <c:pt idx="394">
                  <c:v>52</c:v>
                </c:pt>
                <c:pt idx="395">
                  <c:v>52</c:v>
                </c:pt>
                <c:pt idx="396">
                  <c:v>52</c:v>
                </c:pt>
                <c:pt idx="397">
                  <c:v>53</c:v>
                </c:pt>
                <c:pt idx="398">
                  <c:v>53</c:v>
                </c:pt>
                <c:pt idx="399">
                  <c:v>53</c:v>
                </c:pt>
                <c:pt idx="400">
                  <c:v>53</c:v>
                </c:pt>
                <c:pt idx="401">
                  <c:v>53</c:v>
                </c:pt>
                <c:pt idx="402">
                  <c:v>53</c:v>
                </c:pt>
                <c:pt idx="403">
                  <c:v>53</c:v>
                </c:pt>
                <c:pt idx="404">
                  <c:v>53</c:v>
                </c:pt>
                <c:pt idx="405">
                  <c:v>53</c:v>
                </c:pt>
                <c:pt idx="406">
                  <c:v>53</c:v>
                </c:pt>
                <c:pt idx="407">
                  <c:v>54</c:v>
                </c:pt>
                <c:pt idx="408">
                  <c:v>54</c:v>
                </c:pt>
                <c:pt idx="409">
                  <c:v>54</c:v>
                </c:pt>
                <c:pt idx="410">
                  <c:v>54</c:v>
                </c:pt>
                <c:pt idx="411">
                  <c:v>54</c:v>
                </c:pt>
                <c:pt idx="412">
                  <c:v>54</c:v>
                </c:pt>
                <c:pt idx="413">
                  <c:v>54</c:v>
                </c:pt>
                <c:pt idx="414">
                  <c:v>54</c:v>
                </c:pt>
                <c:pt idx="415">
                  <c:v>54</c:v>
                </c:pt>
                <c:pt idx="416">
                  <c:v>54</c:v>
                </c:pt>
                <c:pt idx="417">
                  <c:v>54</c:v>
                </c:pt>
                <c:pt idx="418">
                  <c:v>55</c:v>
                </c:pt>
                <c:pt idx="419">
                  <c:v>55</c:v>
                </c:pt>
                <c:pt idx="420">
                  <c:v>55</c:v>
                </c:pt>
                <c:pt idx="421">
                  <c:v>55</c:v>
                </c:pt>
                <c:pt idx="422">
                  <c:v>55</c:v>
                </c:pt>
                <c:pt idx="423">
                  <c:v>55</c:v>
                </c:pt>
                <c:pt idx="424">
                  <c:v>55</c:v>
                </c:pt>
                <c:pt idx="425">
                  <c:v>55</c:v>
                </c:pt>
                <c:pt idx="426">
                  <c:v>55</c:v>
                </c:pt>
                <c:pt idx="427">
                  <c:v>55</c:v>
                </c:pt>
                <c:pt idx="428">
                  <c:v>56</c:v>
                </c:pt>
                <c:pt idx="429">
                  <c:v>56</c:v>
                </c:pt>
                <c:pt idx="430">
                  <c:v>56</c:v>
                </c:pt>
                <c:pt idx="431">
                  <c:v>56</c:v>
                </c:pt>
                <c:pt idx="432">
                  <c:v>56</c:v>
                </c:pt>
                <c:pt idx="433">
                  <c:v>56</c:v>
                </c:pt>
                <c:pt idx="434">
                  <c:v>56</c:v>
                </c:pt>
                <c:pt idx="435">
                  <c:v>56</c:v>
                </c:pt>
                <c:pt idx="436">
                  <c:v>57</c:v>
                </c:pt>
                <c:pt idx="437">
                  <c:v>57</c:v>
                </c:pt>
                <c:pt idx="438">
                  <c:v>57</c:v>
                </c:pt>
                <c:pt idx="439">
                  <c:v>57</c:v>
                </c:pt>
                <c:pt idx="440">
                  <c:v>57</c:v>
                </c:pt>
                <c:pt idx="441">
                  <c:v>57</c:v>
                </c:pt>
                <c:pt idx="442">
                  <c:v>57</c:v>
                </c:pt>
                <c:pt idx="443">
                  <c:v>57</c:v>
                </c:pt>
                <c:pt idx="444">
                  <c:v>57</c:v>
                </c:pt>
                <c:pt idx="445">
                  <c:v>57</c:v>
                </c:pt>
                <c:pt idx="446">
                  <c:v>57</c:v>
                </c:pt>
                <c:pt idx="447">
                  <c:v>57</c:v>
                </c:pt>
                <c:pt idx="448">
                  <c:v>57</c:v>
                </c:pt>
                <c:pt idx="449">
                  <c:v>58</c:v>
                </c:pt>
                <c:pt idx="450">
                  <c:v>58</c:v>
                </c:pt>
                <c:pt idx="451">
                  <c:v>58</c:v>
                </c:pt>
                <c:pt idx="452">
                  <c:v>58</c:v>
                </c:pt>
                <c:pt idx="453">
                  <c:v>58</c:v>
                </c:pt>
                <c:pt idx="454">
                  <c:v>58</c:v>
                </c:pt>
                <c:pt idx="455">
                  <c:v>58</c:v>
                </c:pt>
                <c:pt idx="456">
                  <c:v>58</c:v>
                </c:pt>
                <c:pt idx="457">
                  <c:v>58</c:v>
                </c:pt>
                <c:pt idx="458">
                  <c:v>58</c:v>
                </c:pt>
                <c:pt idx="459">
                  <c:v>58</c:v>
                </c:pt>
                <c:pt idx="460">
                  <c:v>59</c:v>
                </c:pt>
                <c:pt idx="461">
                  <c:v>59</c:v>
                </c:pt>
                <c:pt idx="462">
                  <c:v>59</c:v>
                </c:pt>
                <c:pt idx="463">
                  <c:v>59</c:v>
                </c:pt>
                <c:pt idx="464">
                  <c:v>59</c:v>
                </c:pt>
                <c:pt idx="465">
                  <c:v>59</c:v>
                </c:pt>
                <c:pt idx="466">
                  <c:v>59</c:v>
                </c:pt>
                <c:pt idx="467">
                  <c:v>59</c:v>
                </c:pt>
                <c:pt idx="468">
                  <c:v>59</c:v>
                </c:pt>
                <c:pt idx="469">
                  <c:v>59</c:v>
                </c:pt>
                <c:pt idx="470">
                  <c:v>59</c:v>
                </c:pt>
                <c:pt idx="471">
                  <c:v>59</c:v>
                </c:pt>
                <c:pt idx="472">
                  <c:v>60</c:v>
                </c:pt>
                <c:pt idx="473">
                  <c:v>60</c:v>
                </c:pt>
                <c:pt idx="474">
                  <c:v>60</c:v>
                </c:pt>
                <c:pt idx="475">
                  <c:v>60</c:v>
                </c:pt>
                <c:pt idx="476">
                  <c:v>60</c:v>
                </c:pt>
                <c:pt idx="477">
                  <c:v>60</c:v>
                </c:pt>
                <c:pt idx="478">
                  <c:v>61</c:v>
                </c:pt>
                <c:pt idx="479">
                  <c:v>61</c:v>
                </c:pt>
                <c:pt idx="480">
                  <c:v>61</c:v>
                </c:pt>
                <c:pt idx="481">
                  <c:v>61</c:v>
                </c:pt>
                <c:pt idx="482">
                  <c:v>61</c:v>
                </c:pt>
                <c:pt idx="483">
                  <c:v>61</c:v>
                </c:pt>
                <c:pt idx="484">
                  <c:v>61</c:v>
                </c:pt>
                <c:pt idx="485">
                  <c:v>61</c:v>
                </c:pt>
                <c:pt idx="486">
                  <c:v>61</c:v>
                </c:pt>
                <c:pt idx="487">
                  <c:v>61</c:v>
                </c:pt>
                <c:pt idx="488">
                  <c:v>61</c:v>
                </c:pt>
                <c:pt idx="489">
                  <c:v>61</c:v>
                </c:pt>
                <c:pt idx="490">
                  <c:v>62</c:v>
                </c:pt>
                <c:pt idx="491">
                  <c:v>62</c:v>
                </c:pt>
                <c:pt idx="492">
                  <c:v>62</c:v>
                </c:pt>
                <c:pt idx="493">
                  <c:v>62</c:v>
                </c:pt>
                <c:pt idx="494">
                  <c:v>62</c:v>
                </c:pt>
                <c:pt idx="495">
                  <c:v>62</c:v>
                </c:pt>
                <c:pt idx="496">
                  <c:v>62</c:v>
                </c:pt>
                <c:pt idx="497">
                  <c:v>62</c:v>
                </c:pt>
                <c:pt idx="498">
                  <c:v>62</c:v>
                </c:pt>
                <c:pt idx="499">
                  <c:v>62</c:v>
                </c:pt>
                <c:pt idx="500">
                  <c:v>62</c:v>
                </c:pt>
                <c:pt idx="501">
                  <c:v>62</c:v>
                </c:pt>
                <c:pt idx="502">
                  <c:v>63</c:v>
                </c:pt>
                <c:pt idx="503">
                  <c:v>63</c:v>
                </c:pt>
                <c:pt idx="504">
                  <c:v>63</c:v>
                </c:pt>
                <c:pt idx="505">
                  <c:v>63</c:v>
                </c:pt>
                <c:pt idx="506">
                  <c:v>63</c:v>
                </c:pt>
                <c:pt idx="507">
                  <c:v>63</c:v>
                </c:pt>
                <c:pt idx="508">
                  <c:v>63</c:v>
                </c:pt>
                <c:pt idx="509">
                  <c:v>63</c:v>
                </c:pt>
                <c:pt idx="510">
                  <c:v>63</c:v>
                </c:pt>
                <c:pt idx="511">
                  <c:v>64</c:v>
                </c:pt>
                <c:pt idx="512">
                  <c:v>64</c:v>
                </c:pt>
                <c:pt idx="513">
                  <c:v>64</c:v>
                </c:pt>
                <c:pt idx="514">
                  <c:v>64</c:v>
                </c:pt>
                <c:pt idx="515">
                  <c:v>64</c:v>
                </c:pt>
                <c:pt idx="516">
                  <c:v>64</c:v>
                </c:pt>
                <c:pt idx="517">
                  <c:v>64</c:v>
                </c:pt>
                <c:pt idx="518">
                  <c:v>64</c:v>
                </c:pt>
                <c:pt idx="519">
                  <c:v>64</c:v>
                </c:pt>
                <c:pt idx="520">
                  <c:v>65</c:v>
                </c:pt>
                <c:pt idx="521">
                  <c:v>65</c:v>
                </c:pt>
                <c:pt idx="522">
                  <c:v>65</c:v>
                </c:pt>
                <c:pt idx="523">
                  <c:v>65</c:v>
                </c:pt>
                <c:pt idx="524">
                  <c:v>65</c:v>
                </c:pt>
                <c:pt idx="525">
                  <c:v>65</c:v>
                </c:pt>
                <c:pt idx="526">
                  <c:v>65</c:v>
                </c:pt>
                <c:pt idx="527">
                  <c:v>66</c:v>
                </c:pt>
                <c:pt idx="528">
                  <c:v>66</c:v>
                </c:pt>
                <c:pt idx="529">
                  <c:v>66</c:v>
                </c:pt>
                <c:pt idx="530">
                  <c:v>66</c:v>
                </c:pt>
                <c:pt idx="531">
                  <c:v>66</c:v>
                </c:pt>
                <c:pt idx="532">
                  <c:v>66</c:v>
                </c:pt>
                <c:pt idx="533">
                  <c:v>66</c:v>
                </c:pt>
                <c:pt idx="534">
                  <c:v>66</c:v>
                </c:pt>
                <c:pt idx="535">
                  <c:v>66</c:v>
                </c:pt>
                <c:pt idx="536">
                  <c:v>66</c:v>
                </c:pt>
                <c:pt idx="537">
                  <c:v>66</c:v>
                </c:pt>
                <c:pt idx="538">
                  <c:v>66</c:v>
                </c:pt>
                <c:pt idx="539">
                  <c:v>66</c:v>
                </c:pt>
                <c:pt idx="540">
                  <c:v>66</c:v>
                </c:pt>
                <c:pt idx="541">
                  <c:v>66</c:v>
                </c:pt>
                <c:pt idx="542">
                  <c:v>66</c:v>
                </c:pt>
                <c:pt idx="543">
                  <c:v>66</c:v>
                </c:pt>
                <c:pt idx="544">
                  <c:v>66</c:v>
                </c:pt>
                <c:pt idx="545">
                  <c:v>66</c:v>
                </c:pt>
                <c:pt idx="546">
                  <c:v>67</c:v>
                </c:pt>
                <c:pt idx="547">
                  <c:v>67</c:v>
                </c:pt>
                <c:pt idx="548">
                  <c:v>67</c:v>
                </c:pt>
                <c:pt idx="549">
                  <c:v>67</c:v>
                </c:pt>
                <c:pt idx="550">
                  <c:v>67</c:v>
                </c:pt>
                <c:pt idx="551">
                  <c:v>67</c:v>
                </c:pt>
                <c:pt idx="552">
                  <c:v>67</c:v>
                </c:pt>
                <c:pt idx="553">
                  <c:v>67</c:v>
                </c:pt>
                <c:pt idx="554">
                  <c:v>67</c:v>
                </c:pt>
                <c:pt idx="555">
                  <c:v>68</c:v>
                </c:pt>
                <c:pt idx="556">
                  <c:v>68</c:v>
                </c:pt>
                <c:pt idx="557">
                  <c:v>68</c:v>
                </c:pt>
                <c:pt idx="558">
                  <c:v>69</c:v>
                </c:pt>
                <c:pt idx="559">
                  <c:v>69</c:v>
                </c:pt>
                <c:pt idx="560">
                  <c:v>69</c:v>
                </c:pt>
                <c:pt idx="561">
                  <c:v>69</c:v>
                </c:pt>
                <c:pt idx="562">
                  <c:v>69</c:v>
                </c:pt>
                <c:pt idx="563">
                  <c:v>69</c:v>
                </c:pt>
                <c:pt idx="564">
                  <c:v>69</c:v>
                </c:pt>
                <c:pt idx="565">
                  <c:v>69</c:v>
                </c:pt>
                <c:pt idx="566">
                  <c:v>69</c:v>
                </c:pt>
                <c:pt idx="567">
                  <c:v>69</c:v>
                </c:pt>
                <c:pt idx="568">
                  <c:v>69</c:v>
                </c:pt>
                <c:pt idx="569">
                  <c:v>69</c:v>
                </c:pt>
                <c:pt idx="570">
                  <c:v>69</c:v>
                </c:pt>
                <c:pt idx="571">
                  <c:v>70</c:v>
                </c:pt>
                <c:pt idx="572">
                  <c:v>70</c:v>
                </c:pt>
                <c:pt idx="573">
                  <c:v>70</c:v>
                </c:pt>
                <c:pt idx="574">
                  <c:v>70</c:v>
                </c:pt>
                <c:pt idx="575">
                  <c:v>70</c:v>
                </c:pt>
                <c:pt idx="576">
                  <c:v>71</c:v>
                </c:pt>
                <c:pt idx="577">
                  <c:v>71</c:v>
                </c:pt>
                <c:pt idx="578">
                  <c:v>71</c:v>
                </c:pt>
                <c:pt idx="579">
                  <c:v>71</c:v>
                </c:pt>
                <c:pt idx="580">
                  <c:v>71</c:v>
                </c:pt>
                <c:pt idx="581">
                  <c:v>71</c:v>
                </c:pt>
                <c:pt idx="582">
                  <c:v>71</c:v>
                </c:pt>
                <c:pt idx="583">
                  <c:v>71</c:v>
                </c:pt>
                <c:pt idx="584">
                  <c:v>71</c:v>
                </c:pt>
                <c:pt idx="585">
                  <c:v>72</c:v>
                </c:pt>
                <c:pt idx="586">
                  <c:v>72</c:v>
                </c:pt>
                <c:pt idx="587">
                  <c:v>72</c:v>
                </c:pt>
                <c:pt idx="588">
                  <c:v>72</c:v>
                </c:pt>
                <c:pt idx="589">
                  <c:v>72</c:v>
                </c:pt>
                <c:pt idx="590">
                  <c:v>72</c:v>
                </c:pt>
                <c:pt idx="591">
                  <c:v>72</c:v>
                </c:pt>
                <c:pt idx="592">
                  <c:v>72</c:v>
                </c:pt>
                <c:pt idx="593">
                  <c:v>72</c:v>
                </c:pt>
                <c:pt idx="594">
                  <c:v>73</c:v>
                </c:pt>
                <c:pt idx="595">
                  <c:v>73</c:v>
                </c:pt>
                <c:pt idx="596">
                  <c:v>73</c:v>
                </c:pt>
                <c:pt idx="597">
                  <c:v>73</c:v>
                </c:pt>
                <c:pt idx="598">
                  <c:v>73</c:v>
                </c:pt>
                <c:pt idx="599">
                  <c:v>73</c:v>
                </c:pt>
                <c:pt idx="600">
                  <c:v>73</c:v>
                </c:pt>
                <c:pt idx="601">
                  <c:v>73</c:v>
                </c:pt>
                <c:pt idx="602">
                  <c:v>73</c:v>
                </c:pt>
                <c:pt idx="603">
                  <c:v>73</c:v>
                </c:pt>
                <c:pt idx="604">
                  <c:v>74</c:v>
                </c:pt>
                <c:pt idx="605">
                  <c:v>74</c:v>
                </c:pt>
                <c:pt idx="606">
                  <c:v>74</c:v>
                </c:pt>
                <c:pt idx="607">
                  <c:v>74</c:v>
                </c:pt>
                <c:pt idx="608">
                  <c:v>74</c:v>
                </c:pt>
                <c:pt idx="609">
                  <c:v>74</c:v>
                </c:pt>
                <c:pt idx="610">
                  <c:v>74</c:v>
                </c:pt>
                <c:pt idx="611">
                  <c:v>74</c:v>
                </c:pt>
                <c:pt idx="612">
                  <c:v>74</c:v>
                </c:pt>
                <c:pt idx="613">
                  <c:v>74</c:v>
                </c:pt>
                <c:pt idx="614">
                  <c:v>75</c:v>
                </c:pt>
                <c:pt idx="615">
                  <c:v>75</c:v>
                </c:pt>
                <c:pt idx="616">
                  <c:v>75</c:v>
                </c:pt>
                <c:pt idx="617">
                  <c:v>75</c:v>
                </c:pt>
                <c:pt idx="618">
                  <c:v>75</c:v>
                </c:pt>
                <c:pt idx="619">
                  <c:v>75</c:v>
                </c:pt>
                <c:pt idx="620">
                  <c:v>75</c:v>
                </c:pt>
                <c:pt idx="621">
                  <c:v>75</c:v>
                </c:pt>
                <c:pt idx="622">
                  <c:v>75</c:v>
                </c:pt>
                <c:pt idx="623">
                  <c:v>75</c:v>
                </c:pt>
                <c:pt idx="624">
                  <c:v>76</c:v>
                </c:pt>
                <c:pt idx="625">
                  <c:v>76</c:v>
                </c:pt>
                <c:pt idx="626">
                  <c:v>76</c:v>
                </c:pt>
                <c:pt idx="627">
                  <c:v>76</c:v>
                </c:pt>
                <c:pt idx="628">
                  <c:v>76</c:v>
                </c:pt>
                <c:pt idx="629">
                  <c:v>76</c:v>
                </c:pt>
                <c:pt idx="630">
                  <c:v>76</c:v>
                </c:pt>
                <c:pt idx="631">
                  <c:v>76</c:v>
                </c:pt>
                <c:pt idx="632">
                  <c:v>76</c:v>
                </c:pt>
                <c:pt idx="633">
                  <c:v>77</c:v>
                </c:pt>
                <c:pt idx="634">
                  <c:v>77</c:v>
                </c:pt>
                <c:pt idx="635">
                  <c:v>77</c:v>
                </c:pt>
                <c:pt idx="636">
                  <c:v>77</c:v>
                </c:pt>
                <c:pt idx="637">
                  <c:v>77</c:v>
                </c:pt>
                <c:pt idx="638">
                  <c:v>77</c:v>
                </c:pt>
                <c:pt idx="639">
                  <c:v>77</c:v>
                </c:pt>
                <c:pt idx="640">
                  <c:v>77</c:v>
                </c:pt>
                <c:pt idx="641">
                  <c:v>78</c:v>
                </c:pt>
                <c:pt idx="642">
                  <c:v>78</c:v>
                </c:pt>
                <c:pt idx="643">
                  <c:v>78</c:v>
                </c:pt>
                <c:pt idx="644">
                  <c:v>78</c:v>
                </c:pt>
                <c:pt idx="645">
                  <c:v>78</c:v>
                </c:pt>
                <c:pt idx="646">
                  <c:v>78</c:v>
                </c:pt>
                <c:pt idx="647">
                  <c:v>78</c:v>
                </c:pt>
                <c:pt idx="648">
                  <c:v>78</c:v>
                </c:pt>
                <c:pt idx="649">
                  <c:v>79</c:v>
                </c:pt>
                <c:pt idx="650">
                  <c:v>79</c:v>
                </c:pt>
                <c:pt idx="651">
                  <c:v>79</c:v>
                </c:pt>
                <c:pt idx="652">
                  <c:v>79</c:v>
                </c:pt>
                <c:pt idx="653">
                  <c:v>79</c:v>
                </c:pt>
                <c:pt idx="654">
                  <c:v>79</c:v>
                </c:pt>
                <c:pt idx="655">
                  <c:v>79</c:v>
                </c:pt>
                <c:pt idx="656">
                  <c:v>79</c:v>
                </c:pt>
                <c:pt idx="657">
                  <c:v>79</c:v>
                </c:pt>
                <c:pt idx="658">
                  <c:v>80</c:v>
                </c:pt>
                <c:pt idx="659">
                  <c:v>80</c:v>
                </c:pt>
                <c:pt idx="660">
                  <c:v>80</c:v>
                </c:pt>
                <c:pt idx="661">
                  <c:v>80</c:v>
                </c:pt>
                <c:pt idx="662">
                  <c:v>80</c:v>
                </c:pt>
                <c:pt idx="663">
                  <c:v>80</c:v>
                </c:pt>
                <c:pt idx="664">
                  <c:v>80</c:v>
                </c:pt>
                <c:pt idx="665">
                  <c:v>80</c:v>
                </c:pt>
                <c:pt idx="666">
                  <c:v>80</c:v>
                </c:pt>
                <c:pt idx="667">
                  <c:v>80</c:v>
                </c:pt>
                <c:pt idx="668">
                  <c:v>80</c:v>
                </c:pt>
                <c:pt idx="669">
                  <c:v>80</c:v>
                </c:pt>
                <c:pt idx="670">
                  <c:v>80</c:v>
                </c:pt>
                <c:pt idx="671">
                  <c:v>81</c:v>
                </c:pt>
                <c:pt idx="672">
                  <c:v>81</c:v>
                </c:pt>
                <c:pt idx="673">
                  <c:v>81</c:v>
                </c:pt>
                <c:pt idx="674">
                  <c:v>81</c:v>
                </c:pt>
                <c:pt idx="675">
                  <c:v>81</c:v>
                </c:pt>
                <c:pt idx="676">
                  <c:v>81</c:v>
                </c:pt>
                <c:pt idx="677">
                  <c:v>81</c:v>
                </c:pt>
                <c:pt idx="678">
                  <c:v>81</c:v>
                </c:pt>
                <c:pt idx="679">
                  <c:v>81</c:v>
                </c:pt>
                <c:pt idx="680">
                  <c:v>81</c:v>
                </c:pt>
                <c:pt idx="681">
                  <c:v>81</c:v>
                </c:pt>
                <c:pt idx="682">
                  <c:v>82</c:v>
                </c:pt>
                <c:pt idx="683">
                  <c:v>82</c:v>
                </c:pt>
                <c:pt idx="684">
                  <c:v>82</c:v>
                </c:pt>
                <c:pt idx="685">
                  <c:v>82</c:v>
                </c:pt>
                <c:pt idx="686">
                  <c:v>82</c:v>
                </c:pt>
                <c:pt idx="687">
                  <c:v>82</c:v>
                </c:pt>
                <c:pt idx="688">
                  <c:v>82</c:v>
                </c:pt>
                <c:pt idx="689">
                  <c:v>82</c:v>
                </c:pt>
                <c:pt idx="690">
                  <c:v>82</c:v>
                </c:pt>
                <c:pt idx="691">
                  <c:v>83</c:v>
                </c:pt>
                <c:pt idx="692">
                  <c:v>83</c:v>
                </c:pt>
                <c:pt idx="693">
                  <c:v>83</c:v>
                </c:pt>
                <c:pt idx="694">
                  <c:v>83</c:v>
                </c:pt>
                <c:pt idx="695">
                  <c:v>83</c:v>
                </c:pt>
                <c:pt idx="696">
                  <c:v>83</c:v>
                </c:pt>
                <c:pt idx="697">
                  <c:v>83</c:v>
                </c:pt>
                <c:pt idx="698">
                  <c:v>84</c:v>
                </c:pt>
                <c:pt idx="699">
                  <c:v>84</c:v>
                </c:pt>
                <c:pt idx="700">
                  <c:v>84</c:v>
                </c:pt>
                <c:pt idx="701">
                  <c:v>84</c:v>
                </c:pt>
                <c:pt idx="702">
                  <c:v>84</c:v>
                </c:pt>
                <c:pt idx="703">
                  <c:v>84</c:v>
                </c:pt>
                <c:pt idx="704">
                  <c:v>84</c:v>
                </c:pt>
                <c:pt idx="705">
                  <c:v>84</c:v>
                </c:pt>
                <c:pt idx="706">
                  <c:v>84</c:v>
                </c:pt>
                <c:pt idx="707">
                  <c:v>84</c:v>
                </c:pt>
                <c:pt idx="708">
                  <c:v>85</c:v>
                </c:pt>
                <c:pt idx="709">
                  <c:v>85</c:v>
                </c:pt>
                <c:pt idx="710">
                  <c:v>85</c:v>
                </c:pt>
                <c:pt idx="711">
                  <c:v>85</c:v>
                </c:pt>
                <c:pt idx="712">
                  <c:v>85</c:v>
                </c:pt>
                <c:pt idx="713">
                  <c:v>86</c:v>
                </c:pt>
                <c:pt idx="714">
                  <c:v>86</c:v>
                </c:pt>
                <c:pt idx="715">
                  <c:v>86</c:v>
                </c:pt>
                <c:pt idx="716">
                  <c:v>86</c:v>
                </c:pt>
                <c:pt idx="717">
                  <c:v>86</c:v>
                </c:pt>
                <c:pt idx="718">
                  <c:v>86</c:v>
                </c:pt>
                <c:pt idx="719">
                  <c:v>86</c:v>
                </c:pt>
                <c:pt idx="720">
                  <c:v>86</c:v>
                </c:pt>
                <c:pt idx="721">
                  <c:v>87</c:v>
                </c:pt>
                <c:pt idx="722">
                  <c:v>87</c:v>
                </c:pt>
                <c:pt idx="723">
                  <c:v>87</c:v>
                </c:pt>
                <c:pt idx="724">
                  <c:v>87</c:v>
                </c:pt>
                <c:pt idx="725">
                  <c:v>87</c:v>
                </c:pt>
                <c:pt idx="726">
                  <c:v>87</c:v>
                </c:pt>
                <c:pt idx="727">
                  <c:v>87</c:v>
                </c:pt>
                <c:pt idx="728">
                  <c:v>87</c:v>
                </c:pt>
                <c:pt idx="729">
                  <c:v>87</c:v>
                </c:pt>
                <c:pt idx="730">
                  <c:v>87</c:v>
                </c:pt>
                <c:pt idx="731">
                  <c:v>87</c:v>
                </c:pt>
                <c:pt idx="732">
                  <c:v>87</c:v>
                </c:pt>
                <c:pt idx="733">
                  <c:v>87</c:v>
                </c:pt>
                <c:pt idx="734">
                  <c:v>87</c:v>
                </c:pt>
                <c:pt idx="735">
                  <c:v>87</c:v>
                </c:pt>
                <c:pt idx="736">
                  <c:v>88</c:v>
                </c:pt>
                <c:pt idx="737">
                  <c:v>88</c:v>
                </c:pt>
                <c:pt idx="738">
                  <c:v>88</c:v>
                </c:pt>
                <c:pt idx="739">
                  <c:v>88</c:v>
                </c:pt>
                <c:pt idx="740">
                  <c:v>88</c:v>
                </c:pt>
                <c:pt idx="741">
                  <c:v>88</c:v>
                </c:pt>
                <c:pt idx="742">
                  <c:v>88</c:v>
                </c:pt>
                <c:pt idx="743">
                  <c:v>88</c:v>
                </c:pt>
                <c:pt idx="744">
                  <c:v>89</c:v>
                </c:pt>
                <c:pt idx="745">
                  <c:v>89</c:v>
                </c:pt>
                <c:pt idx="746">
                  <c:v>89</c:v>
                </c:pt>
                <c:pt idx="747">
                  <c:v>89</c:v>
                </c:pt>
                <c:pt idx="748">
                  <c:v>89</c:v>
                </c:pt>
                <c:pt idx="749">
                  <c:v>89</c:v>
                </c:pt>
                <c:pt idx="750">
                  <c:v>89</c:v>
                </c:pt>
                <c:pt idx="751">
                  <c:v>89</c:v>
                </c:pt>
                <c:pt idx="752">
                  <c:v>89</c:v>
                </c:pt>
                <c:pt idx="753">
                  <c:v>89</c:v>
                </c:pt>
                <c:pt idx="754">
                  <c:v>90</c:v>
                </c:pt>
                <c:pt idx="755">
                  <c:v>90</c:v>
                </c:pt>
                <c:pt idx="756">
                  <c:v>90</c:v>
                </c:pt>
                <c:pt idx="757">
                  <c:v>90</c:v>
                </c:pt>
                <c:pt idx="758">
                  <c:v>90</c:v>
                </c:pt>
                <c:pt idx="759">
                  <c:v>90</c:v>
                </c:pt>
                <c:pt idx="760">
                  <c:v>90</c:v>
                </c:pt>
                <c:pt idx="761">
                  <c:v>90</c:v>
                </c:pt>
                <c:pt idx="762">
                  <c:v>90</c:v>
                </c:pt>
                <c:pt idx="763">
                  <c:v>90</c:v>
                </c:pt>
                <c:pt idx="764">
                  <c:v>90</c:v>
                </c:pt>
                <c:pt idx="765">
                  <c:v>90</c:v>
                </c:pt>
                <c:pt idx="766">
                  <c:v>90</c:v>
                </c:pt>
                <c:pt idx="767">
                  <c:v>90</c:v>
                </c:pt>
                <c:pt idx="768">
                  <c:v>90</c:v>
                </c:pt>
                <c:pt idx="769">
                  <c:v>91</c:v>
                </c:pt>
                <c:pt idx="770">
                  <c:v>91</c:v>
                </c:pt>
                <c:pt idx="771">
                  <c:v>91</c:v>
                </c:pt>
                <c:pt idx="772">
                  <c:v>91</c:v>
                </c:pt>
                <c:pt idx="773">
                  <c:v>91</c:v>
                </c:pt>
                <c:pt idx="774">
                  <c:v>91</c:v>
                </c:pt>
                <c:pt idx="775">
                  <c:v>92</c:v>
                </c:pt>
                <c:pt idx="776">
                  <c:v>92</c:v>
                </c:pt>
                <c:pt idx="777">
                  <c:v>92</c:v>
                </c:pt>
                <c:pt idx="778">
                  <c:v>92</c:v>
                </c:pt>
                <c:pt idx="779">
                  <c:v>92</c:v>
                </c:pt>
                <c:pt idx="780">
                  <c:v>92</c:v>
                </c:pt>
                <c:pt idx="781">
                  <c:v>92</c:v>
                </c:pt>
                <c:pt idx="782">
                  <c:v>92</c:v>
                </c:pt>
                <c:pt idx="783">
                  <c:v>92</c:v>
                </c:pt>
                <c:pt idx="784">
                  <c:v>92</c:v>
                </c:pt>
                <c:pt idx="785">
                  <c:v>92</c:v>
                </c:pt>
                <c:pt idx="786">
                  <c:v>92</c:v>
                </c:pt>
                <c:pt idx="787">
                  <c:v>92</c:v>
                </c:pt>
                <c:pt idx="788">
                  <c:v>92</c:v>
                </c:pt>
                <c:pt idx="789">
                  <c:v>93</c:v>
                </c:pt>
                <c:pt idx="790">
                  <c:v>93</c:v>
                </c:pt>
                <c:pt idx="791">
                  <c:v>93</c:v>
                </c:pt>
                <c:pt idx="792">
                  <c:v>93</c:v>
                </c:pt>
                <c:pt idx="793">
                  <c:v>93</c:v>
                </c:pt>
                <c:pt idx="794">
                  <c:v>93</c:v>
                </c:pt>
                <c:pt idx="795">
                  <c:v>93</c:v>
                </c:pt>
                <c:pt idx="796">
                  <c:v>93</c:v>
                </c:pt>
                <c:pt idx="797">
                  <c:v>93</c:v>
                </c:pt>
                <c:pt idx="798">
                  <c:v>94</c:v>
                </c:pt>
                <c:pt idx="799">
                  <c:v>94</c:v>
                </c:pt>
                <c:pt idx="800">
                  <c:v>94</c:v>
                </c:pt>
                <c:pt idx="801">
                  <c:v>94</c:v>
                </c:pt>
                <c:pt idx="802">
                  <c:v>94</c:v>
                </c:pt>
                <c:pt idx="803">
                  <c:v>94</c:v>
                </c:pt>
                <c:pt idx="804">
                  <c:v>94</c:v>
                </c:pt>
                <c:pt idx="805">
                  <c:v>94</c:v>
                </c:pt>
                <c:pt idx="806">
                  <c:v>94</c:v>
                </c:pt>
                <c:pt idx="807">
                  <c:v>95</c:v>
                </c:pt>
                <c:pt idx="808">
                  <c:v>95</c:v>
                </c:pt>
                <c:pt idx="809">
                  <c:v>95</c:v>
                </c:pt>
                <c:pt idx="810">
                  <c:v>95</c:v>
                </c:pt>
                <c:pt idx="811">
                  <c:v>95</c:v>
                </c:pt>
                <c:pt idx="812">
                  <c:v>95</c:v>
                </c:pt>
                <c:pt idx="813">
                  <c:v>95</c:v>
                </c:pt>
                <c:pt idx="814">
                  <c:v>95</c:v>
                </c:pt>
                <c:pt idx="815">
                  <c:v>95</c:v>
                </c:pt>
                <c:pt idx="816">
                  <c:v>95</c:v>
                </c:pt>
                <c:pt idx="817">
                  <c:v>95</c:v>
                </c:pt>
                <c:pt idx="818">
                  <c:v>95</c:v>
                </c:pt>
                <c:pt idx="819">
                  <c:v>96</c:v>
                </c:pt>
                <c:pt idx="820">
                  <c:v>96</c:v>
                </c:pt>
                <c:pt idx="821">
                  <c:v>96</c:v>
                </c:pt>
                <c:pt idx="822">
                  <c:v>96</c:v>
                </c:pt>
                <c:pt idx="823">
                  <c:v>96</c:v>
                </c:pt>
                <c:pt idx="824">
                  <c:v>96</c:v>
                </c:pt>
                <c:pt idx="825">
                  <c:v>96</c:v>
                </c:pt>
                <c:pt idx="826">
                  <c:v>96</c:v>
                </c:pt>
                <c:pt idx="827">
                  <c:v>96</c:v>
                </c:pt>
                <c:pt idx="828">
                  <c:v>96</c:v>
                </c:pt>
                <c:pt idx="829">
                  <c:v>96</c:v>
                </c:pt>
                <c:pt idx="830">
                  <c:v>97</c:v>
                </c:pt>
                <c:pt idx="831">
                  <c:v>97</c:v>
                </c:pt>
                <c:pt idx="832">
                  <c:v>97</c:v>
                </c:pt>
                <c:pt idx="833">
                  <c:v>97</c:v>
                </c:pt>
                <c:pt idx="834">
                  <c:v>97</c:v>
                </c:pt>
                <c:pt idx="835">
                  <c:v>97</c:v>
                </c:pt>
                <c:pt idx="836">
                  <c:v>97</c:v>
                </c:pt>
                <c:pt idx="837">
                  <c:v>97</c:v>
                </c:pt>
                <c:pt idx="838">
                  <c:v>97</c:v>
                </c:pt>
                <c:pt idx="839">
                  <c:v>98</c:v>
                </c:pt>
                <c:pt idx="840">
                  <c:v>98</c:v>
                </c:pt>
                <c:pt idx="841">
                  <c:v>98</c:v>
                </c:pt>
                <c:pt idx="842">
                  <c:v>98</c:v>
                </c:pt>
                <c:pt idx="843">
                  <c:v>98</c:v>
                </c:pt>
                <c:pt idx="844">
                  <c:v>98</c:v>
                </c:pt>
                <c:pt idx="845">
                  <c:v>98</c:v>
                </c:pt>
                <c:pt idx="846">
                  <c:v>98</c:v>
                </c:pt>
                <c:pt idx="847">
                  <c:v>99</c:v>
                </c:pt>
                <c:pt idx="848">
                  <c:v>99</c:v>
                </c:pt>
                <c:pt idx="849">
                  <c:v>99</c:v>
                </c:pt>
                <c:pt idx="850">
                  <c:v>99</c:v>
                </c:pt>
                <c:pt idx="851">
                  <c:v>99</c:v>
                </c:pt>
                <c:pt idx="852">
                  <c:v>99</c:v>
                </c:pt>
                <c:pt idx="853">
                  <c:v>99</c:v>
                </c:pt>
                <c:pt idx="854">
                  <c:v>99</c:v>
                </c:pt>
                <c:pt idx="855">
                  <c:v>99</c:v>
                </c:pt>
                <c:pt idx="856">
                  <c:v>99</c:v>
                </c:pt>
                <c:pt idx="857">
                  <c:v>99</c:v>
                </c:pt>
                <c:pt idx="858">
                  <c:v>99</c:v>
                </c:pt>
                <c:pt idx="859">
                  <c:v>99</c:v>
                </c:pt>
                <c:pt idx="860">
                  <c:v>100</c:v>
                </c:pt>
                <c:pt idx="861">
                  <c:v>100</c:v>
                </c:pt>
                <c:pt idx="862">
                  <c:v>100</c:v>
                </c:pt>
                <c:pt idx="863">
                  <c:v>100</c:v>
                </c:pt>
                <c:pt idx="864">
                  <c:v>100</c:v>
                </c:pt>
                <c:pt idx="865">
                  <c:v>100</c:v>
                </c:pt>
                <c:pt idx="866">
                  <c:v>100</c:v>
                </c:pt>
                <c:pt idx="867">
                  <c:v>101</c:v>
                </c:pt>
                <c:pt idx="868">
                  <c:v>101</c:v>
                </c:pt>
                <c:pt idx="869">
                  <c:v>101</c:v>
                </c:pt>
                <c:pt idx="870">
                  <c:v>101</c:v>
                </c:pt>
                <c:pt idx="871">
                  <c:v>101</c:v>
                </c:pt>
                <c:pt idx="872">
                  <c:v>101</c:v>
                </c:pt>
                <c:pt idx="873">
                  <c:v>101</c:v>
                </c:pt>
                <c:pt idx="874">
                  <c:v>101</c:v>
                </c:pt>
                <c:pt idx="875">
                  <c:v>102</c:v>
                </c:pt>
                <c:pt idx="876">
                  <c:v>102</c:v>
                </c:pt>
                <c:pt idx="877">
                  <c:v>102</c:v>
                </c:pt>
                <c:pt idx="878">
                  <c:v>102</c:v>
                </c:pt>
                <c:pt idx="879">
                  <c:v>102</c:v>
                </c:pt>
                <c:pt idx="880">
                  <c:v>102</c:v>
                </c:pt>
                <c:pt idx="881">
                  <c:v>103</c:v>
                </c:pt>
                <c:pt idx="882">
                  <c:v>103</c:v>
                </c:pt>
                <c:pt idx="883">
                  <c:v>103</c:v>
                </c:pt>
                <c:pt idx="884">
                  <c:v>103</c:v>
                </c:pt>
                <c:pt idx="885">
                  <c:v>103</c:v>
                </c:pt>
                <c:pt idx="886">
                  <c:v>103</c:v>
                </c:pt>
                <c:pt idx="887">
                  <c:v>103</c:v>
                </c:pt>
                <c:pt idx="888">
                  <c:v>103</c:v>
                </c:pt>
                <c:pt idx="889">
                  <c:v>103</c:v>
                </c:pt>
                <c:pt idx="890">
                  <c:v>103</c:v>
                </c:pt>
                <c:pt idx="891">
                  <c:v>103</c:v>
                </c:pt>
                <c:pt idx="892">
                  <c:v>104</c:v>
                </c:pt>
                <c:pt idx="893">
                  <c:v>104</c:v>
                </c:pt>
                <c:pt idx="894">
                  <c:v>104</c:v>
                </c:pt>
                <c:pt idx="895">
                  <c:v>104</c:v>
                </c:pt>
                <c:pt idx="896">
                  <c:v>104</c:v>
                </c:pt>
                <c:pt idx="897">
                  <c:v>104</c:v>
                </c:pt>
                <c:pt idx="898">
                  <c:v>104</c:v>
                </c:pt>
                <c:pt idx="899">
                  <c:v>104</c:v>
                </c:pt>
                <c:pt idx="900">
                  <c:v>104</c:v>
                </c:pt>
                <c:pt idx="901">
                  <c:v>104</c:v>
                </c:pt>
                <c:pt idx="902">
                  <c:v>104</c:v>
                </c:pt>
                <c:pt idx="903">
                  <c:v>104</c:v>
                </c:pt>
                <c:pt idx="904">
                  <c:v>104</c:v>
                </c:pt>
                <c:pt idx="905">
                  <c:v>104</c:v>
                </c:pt>
                <c:pt idx="906">
                  <c:v>105</c:v>
                </c:pt>
                <c:pt idx="907">
                  <c:v>105</c:v>
                </c:pt>
                <c:pt idx="908">
                  <c:v>105</c:v>
                </c:pt>
                <c:pt idx="909">
                  <c:v>105</c:v>
                </c:pt>
                <c:pt idx="910">
                  <c:v>105</c:v>
                </c:pt>
                <c:pt idx="911">
                  <c:v>105</c:v>
                </c:pt>
                <c:pt idx="912">
                  <c:v>105</c:v>
                </c:pt>
                <c:pt idx="913">
                  <c:v>105</c:v>
                </c:pt>
                <c:pt idx="914">
                  <c:v>105</c:v>
                </c:pt>
                <c:pt idx="915">
                  <c:v>105</c:v>
                </c:pt>
                <c:pt idx="916">
                  <c:v>105</c:v>
                </c:pt>
                <c:pt idx="917">
                  <c:v>106</c:v>
                </c:pt>
                <c:pt idx="918">
                  <c:v>106</c:v>
                </c:pt>
                <c:pt idx="919">
                  <c:v>106</c:v>
                </c:pt>
                <c:pt idx="920">
                  <c:v>106</c:v>
                </c:pt>
                <c:pt idx="921">
                  <c:v>106</c:v>
                </c:pt>
                <c:pt idx="922">
                  <c:v>106</c:v>
                </c:pt>
                <c:pt idx="923">
                  <c:v>106</c:v>
                </c:pt>
                <c:pt idx="924">
                  <c:v>106</c:v>
                </c:pt>
                <c:pt idx="925">
                  <c:v>106</c:v>
                </c:pt>
                <c:pt idx="926">
                  <c:v>106</c:v>
                </c:pt>
                <c:pt idx="927">
                  <c:v>106</c:v>
                </c:pt>
                <c:pt idx="928">
                  <c:v>106</c:v>
                </c:pt>
                <c:pt idx="929">
                  <c:v>107</c:v>
                </c:pt>
                <c:pt idx="930">
                  <c:v>107</c:v>
                </c:pt>
                <c:pt idx="931">
                  <c:v>107</c:v>
                </c:pt>
                <c:pt idx="932">
                  <c:v>107</c:v>
                </c:pt>
                <c:pt idx="933">
                  <c:v>107</c:v>
                </c:pt>
                <c:pt idx="934">
                  <c:v>107</c:v>
                </c:pt>
                <c:pt idx="935">
                  <c:v>107</c:v>
                </c:pt>
                <c:pt idx="936">
                  <c:v>107</c:v>
                </c:pt>
                <c:pt idx="937">
                  <c:v>107</c:v>
                </c:pt>
                <c:pt idx="938">
                  <c:v>107</c:v>
                </c:pt>
                <c:pt idx="939">
                  <c:v>107</c:v>
                </c:pt>
                <c:pt idx="940">
                  <c:v>107</c:v>
                </c:pt>
                <c:pt idx="941">
                  <c:v>108</c:v>
                </c:pt>
                <c:pt idx="942">
                  <c:v>108</c:v>
                </c:pt>
                <c:pt idx="943">
                  <c:v>108</c:v>
                </c:pt>
                <c:pt idx="944">
                  <c:v>108</c:v>
                </c:pt>
                <c:pt idx="945">
                  <c:v>108</c:v>
                </c:pt>
                <c:pt idx="946">
                  <c:v>108</c:v>
                </c:pt>
                <c:pt idx="947">
                  <c:v>108</c:v>
                </c:pt>
                <c:pt idx="948">
                  <c:v>108</c:v>
                </c:pt>
                <c:pt idx="949">
                  <c:v>109</c:v>
                </c:pt>
                <c:pt idx="950">
                  <c:v>109</c:v>
                </c:pt>
                <c:pt idx="951">
                  <c:v>109</c:v>
                </c:pt>
                <c:pt idx="952">
                  <c:v>109</c:v>
                </c:pt>
                <c:pt idx="953">
                  <c:v>110</c:v>
                </c:pt>
                <c:pt idx="954">
                  <c:v>110</c:v>
                </c:pt>
                <c:pt idx="955">
                  <c:v>110</c:v>
                </c:pt>
                <c:pt idx="956">
                  <c:v>110</c:v>
                </c:pt>
                <c:pt idx="957">
                  <c:v>110</c:v>
                </c:pt>
                <c:pt idx="958">
                  <c:v>110</c:v>
                </c:pt>
                <c:pt idx="959">
                  <c:v>110</c:v>
                </c:pt>
                <c:pt idx="960">
                  <c:v>110</c:v>
                </c:pt>
                <c:pt idx="961">
                  <c:v>110</c:v>
                </c:pt>
                <c:pt idx="962">
                  <c:v>111</c:v>
                </c:pt>
                <c:pt idx="963">
                  <c:v>111</c:v>
                </c:pt>
                <c:pt idx="964">
                  <c:v>111</c:v>
                </c:pt>
                <c:pt idx="965">
                  <c:v>111</c:v>
                </c:pt>
                <c:pt idx="966">
                  <c:v>111</c:v>
                </c:pt>
                <c:pt idx="967">
                  <c:v>111</c:v>
                </c:pt>
                <c:pt idx="968">
                  <c:v>111</c:v>
                </c:pt>
                <c:pt idx="969">
                  <c:v>111</c:v>
                </c:pt>
                <c:pt idx="970">
                  <c:v>111</c:v>
                </c:pt>
                <c:pt idx="971">
                  <c:v>111</c:v>
                </c:pt>
                <c:pt idx="972">
                  <c:v>111</c:v>
                </c:pt>
                <c:pt idx="973">
                  <c:v>111</c:v>
                </c:pt>
                <c:pt idx="974">
                  <c:v>111</c:v>
                </c:pt>
                <c:pt idx="975">
                  <c:v>112</c:v>
                </c:pt>
                <c:pt idx="976">
                  <c:v>112</c:v>
                </c:pt>
                <c:pt idx="977">
                  <c:v>112</c:v>
                </c:pt>
                <c:pt idx="978">
                  <c:v>112</c:v>
                </c:pt>
                <c:pt idx="979">
                  <c:v>112</c:v>
                </c:pt>
                <c:pt idx="980">
                  <c:v>112</c:v>
                </c:pt>
                <c:pt idx="981">
                  <c:v>112</c:v>
                </c:pt>
                <c:pt idx="982">
                  <c:v>112</c:v>
                </c:pt>
                <c:pt idx="983">
                  <c:v>112</c:v>
                </c:pt>
                <c:pt idx="984">
                  <c:v>112</c:v>
                </c:pt>
                <c:pt idx="985">
                  <c:v>113</c:v>
                </c:pt>
                <c:pt idx="986">
                  <c:v>113</c:v>
                </c:pt>
                <c:pt idx="987">
                  <c:v>113</c:v>
                </c:pt>
                <c:pt idx="988">
                  <c:v>113</c:v>
                </c:pt>
                <c:pt idx="989">
                  <c:v>113</c:v>
                </c:pt>
                <c:pt idx="990">
                  <c:v>113</c:v>
                </c:pt>
                <c:pt idx="991">
                  <c:v>113</c:v>
                </c:pt>
                <c:pt idx="992">
                  <c:v>114</c:v>
                </c:pt>
                <c:pt idx="993">
                  <c:v>114</c:v>
                </c:pt>
                <c:pt idx="994">
                  <c:v>114</c:v>
                </c:pt>
                <c:pt idx="995">
                  <c:v>114</c:v>
                </c:pt>
                <c:pt idx="996">
                  <c:v>114</c:v>
                </c:pt>
                <c:pt idx="997">
                  <c:v>114</c:v>
                </c:pt>
                <c:pt idx="998">
                  <c:v>114</c:v>
                </c:pt>
                <c:pt idx="999">
                  <c:v>114</c:v>
                </c:pt>
                <c:pt idx="1000">
                  <c:v>114</c:v>
                </c:pt>
                <c:pt idx="1001">
                  <c:v>115</c:v>
                </c:pt>
                <c:pt idx="1002">
                  <c:v>115</c:v>
                </c:pt>
                <c:pt idx="1003">
                  <c:v>115</c:v>
                </c:pt>
                <c:pt idx="1004">
                  <c:v>115</c:v>
                </c:pt>
                <c:pt idx="1005">
                  <c:v>115</c:v>
                </c:pt>
                <c:pt idx="1006">
                  <c:v>115</c:v>
                </c:pt>
                <c:pt idx="1007">
                  <c:v>115</c:v>
                </c:pt>
                <c:pt idx="1008">
                  <c:v>115</c:v>
                </c:pt>
                <c:pt idx="1009">
                  <c:v>115</c:v>
                </c:pt>
                <c:pt idx="1010">
                  <c:v>115</c:v>
                </c:pt>
                <c:pt idx="1011">
                  <c:v>116</c:v>
                </c:pt>
                <c:pt idx="1012">
                  <c:v>116</c:v>
                </c:pt>
                <c:pt idx="1013">
                  <c:v>116</c:v>
                </c:pt>
                <c:pt idx="1014">
                  <c:v>116</c:v>
                </c:pt>
                <c:pt idx="1015">
                  <c:v>116</c:v>
                </c:pt>
                <c:pt idx="1016">
                  <c:v>116</c:v>
                </c:pt>
                <c:pt idx="1017">
                  <c:v>116</c:v>
                </c:pt>
                <c:pt idx="1018">
                  <c:v>116</c:v>
                </c:pt>
                <c:pt idx="1019">
                  <c:v>116</c:v>
                </c:pt>
                <c:pt idx="1020">
                  <c:v>116</c:v>
                </c:pt>
                <c:pt idx="1021">
                  <c:v>116</c:v>
                </c:pt>
                <c:pt idx="1022">
                  <c:v>116</c:v>
                </c:pt>
                <c:pt idx="1023">
                  <c:v>116</c:v>
                </c:pt>
                <c:pt idx="1024">
                  <c:v>116</c:v>
                </c:pt>
                <c:pt idx="1025">
                  <c:v>116</c:v>
                </c:pt>
                <c:pt idx="1026">
                  <c:v>117</c:v>
                </c:pt>
                <c:pt idx="1027">
                  <c:v>117</c:v>
                </c:pt>
                <c:pt idx="1028">
                  <c:v>117</c:v>
                </c:pt>
                <c:pt idx="1029">
                  <c:v>117</c:v>
                </c:pt>
                <c:pt idx="1030">
                  <c:v>117</c:v>
                </c:pt>
                <c:pt idx="1031">
                  <c:v>117</c:v>
                </c:pt>
                <c:pt idx="1032">
                  <c:v>117</c:v>
                </c:pt>
                <c:pt idx="1033">
                  <c:v>117</c:v>
                </c:pt>
                <c:pt idx="1034">
                  <c:v>117</c:v>
                </c:pt>
                <c:pt idx="1035">
                  <c:v>117</c:v>
                </c:pt>
                <c:pt idx="1036">
                  <c:v>118</c:v>
                </c:pt>
                <c:pt idx="1037">
                  <c:v>118</c:v>
                </c:pt>
                <c:pt idx="1038">
                  <c:v>118</c:v>
                </c:pt>
                <c:pt idx="1039">
                  <c:v>118</c:v>
                </c:pt>
                <c:pt idx="1040">
                  <c:v>118</c:v>
                </c:pt>
                <c:pt idx="1041">
                  <c:v>118</c:v>
                </c:pt>
                <c:pt idx="1042">
                  <c:v>118</c:v>
                </c:pt>
                <c:pt idx="1043">
                  <c:v>118</c:v>
                </c:pt>
                <c:pt idx="1044">
                  <c:v>118</c:v>
                </c:pt>
                <c:pt idx="1045">
                  <c:v>118</c:v>
                </c:pt>
                <c:pt idx="1046">
                  <c:v>118</c:v>
                </c:pt>
                <c:pt idx="1047">
                  <c:v>118</c:v>
                </c:pt>
                <c:pt idx="1048">
                  <c:v>118</c:v>
                </c:pt>
                <c:pt idx="1049">
                  <c:v>119</c:v>
                </c:pt>
                <c:pt idx="1050">
                  <c:v>119</c:v>
                </c:pt>
                <c:pt idx="1051">
                  <c:v>119</c:v>
                </c:pt>
                <c:pt idx="1052">
                  <c:v>119</c:v>
                </c:pt>
                <c:pt idx="1053">
                  <c:v>119</c:v>
                </c:pt>
                <c:pt idx="1054">
                  <c:v>119</c:v>
                </c:pt>
                <c:pt idx="1055">
                  <c:v>119</c:v>
                </c:pt>
                <c:pt idx="1056">
                  <c:v>119</c:v>
                </c:pt>
                <c:pt idx="1057">
                  <c:v>119</c:v>
                </c:pt>
                <c:pt idx="1058">
                  <c:v>120</c:v>
                </c:pt>
                <c:pt idx="1059">
                  <c:v>120</c:v>
                </c:pt>
                <c:pt idx="1060">
                  <c:v>120</c:v>
                </c:pt>
                <c:pt idx="1061">
                  <c:v>120</c:v>
                </c:pt>
                <c:pt idx="1062">
                  <c:v>121</c:v>
                </c:pt>
                <c:pt idx="1063">
                  <c:v>121</c:v>
                </c:pt>
                <c:pt idx="1064">
                  <c:v>121</c:v>
                </c:pt>
                <c:pt idx="1065">
                  <c:v>121</c:v>
                </c:pt>
                <c:pt idx="1066">
                  <c:v>121</c:v>
                </c:pt>
                <c:pt idx="1067">
                  <c:v>121</c:v>
                </c:pt>
                <c:pt idx="1068">
                  <c:v>121</c:v>
                </c:pt>
                <c:pt idx="1069">
                  <c:v>121</c:v>
                </c:pt>
                <c:pt idx="1070">
                  <c:v>122</c:v>
                </c:pt>
                <c:pt idx="1071">
                  <c:v>122</c:v>
                </c:pt>
                <c:pt idx="1072">
                  <c:v>122</c:v>
                </c:pt>
                <c:pt idx="1073">
                  <c:v>122</c:v>
                </c:pt>
                <c:pt idx="1074">
                  <c:v>122</c:v>
                </c:pt>
                <c:pt idx="1075">
                  <c:v>122</c:v>
                </c:pt>
                <c:pt idx="1076">
                  <c:v>122</c:v>
                </c:pt>
                <c:pt idx="1077">
                  <c:v>123</c:v>
                </c:pt>
                <c:pt idx="1078">
                  <c:v>123</c:v>
                </c:pt>
                <c:pt idx="1079">
                  <c:v>123</c:v>
                </c:pt>
                <c:pt idx="1080">
                  <c:v>123</c:v>
                </c:pt>
                <c:pt idx="1081">
                  <c:v>123</c:v>
                </c:pt>
                <c:pt idx="1082">
                  <c:v>123</c:v>
                </c:pt>
                <c:pt idx="1083">
                  <c:v>123</c:v>
                </c:pt>
                <c:pt idx="1084">
                  <c:v>123</c:v>
                </c:pt>
                <c:pt idx="1085">
                  <c:v>124</c:v>
                </c:pt>
                <c:pt idx="1086">
                  <c:v>124</c:v>
                </c:pt>
                <c:pt idx="1087">
                  <c:v>124</c:v>
                </c:pt>
                <c:pt idx="1088">
                  <c:v>124</c:v>
                </c:pt>
                <c:pt idx="1089">
                  <c:v>124</c:v>
                </c:pt>
                <c:pt idx="1090">
                  <c:v>124</c:v>
                </c:pt>
                <c:pt idx="1091">
                  <c:v>124</c:v>
                </c:pt>
                <c:pt idx="1092">
                  <c:v>124</c:v>
                </c:pt>
                <c:pt idx="1093">
                  <c:v>124</c:v>
                </c:pt>
                <c:pt idx="1094">
                  <c:v>124</c:v>
                </c:pt>
                <c:pt idx="1095">
                  <c:v>124</c:v>
                </c:pt>
                <c:pt idx="1096">
                  <c:v>124</c:v>
                </c:pt>
                <c:pt idx="1097">
                  <c:v>124</c:v>
                </c:pt>
                <c:pt idx="1098">
                  <c:v>124</c:v>
                </c:pt>
                <c:pt idx="1099">
                  <c:v>124</c:v>
                </c:pt>
                <c:pt idx="1100">
                  <c:v>124</c:v>
                </c:pt>
                <c:pt idx="1101">
                  <c:v>125</c:v>
                </c:pt>
                <c:pt idx="1102">
                  <c:v>125</c:v>
                </c:pt>
                <c:pt idx="1103">
                  <c:v>125</c:v>
                </c:pt>
                <c:pt idx="1104">
                  <c:v>125</c:v>
                </c:pt>
                <c:pt idx="1105">
                  <c:v>125</c:v>
                </c:pt>
                <c:pt idx="1106">
                  <c:v>125</c:v>
                </c:pt>
                <c:pt idx="1107">
                  <c:v>125</c:v>
                </c:pt>
                <c:pt idx="1108">
                  <c:v>125</c:v>
                </c:pt>
                <c:pt idx="1109">
                  <c:v>125</c:v>
                </c:pt>
                <c:pt idx="1110">
                  <c:v>125</c:v>
                </c:pt>
                <c:pt idx="1111">
                  <c:v>125</c:v>
                </c:pt>
                <c:pt idx="1112">
                  <c:v>125</c:v>
                </c:pt>
                <c:pt idx="1113">
                  <c:v>126</c:v>
                </c:pt>
                <c:pt idx="1114">
                  <c:v>126</c:v>
                </c:pt>
                <c:pt idx="1115">
                  <c:v>126</c:v>
                </c:pt>
                <c:pt idx="1116">
                  <c:v>126</c:v>
                </c:pt>
                <c:pt idx="1117">
                  <c:v>126</c:v>
                </c:pt>
                <c:pt idx="1118">
                  <c:v>126</c:v>
                </c:pt>
                <c:pt idx="1119">
                  <c:v>126</c:v>
                </c:pt>
                <c:pt idx="1120">
                  <c:v>126</c:v>
                </c:pt>
                <c:pt idx="1121">
                  <c:v>126</c:v>
                </c:pt>
                <c:pt idx="1122">
                  <c:v>126</c:v>
                </c:pt>
                <c:pt idx="1123">
                  <c:v>127</c:v>
                </c:pt>
                <c:pt idx="1124">
                  <c:v>127</c:v>
                </c:pt>
                <c:pt idx="1125">
                  <c:v>127</c:v>
                </c:pt>
                <c:pt idx="1126">
                  <c:v>127</c:v>
                </c:pt>
                <c:pt idx="1127">
                  <c:v>127</c:v>
                </c:pt>
                <c:pt idx="1128">
                  <c:v>127</c:v>
                </c:pt>
                <c:pt idx="1129">
                  <c:v>127</c:v>
                </c:pt>
                <c:pt idx="1130">
                  <c:v>127</c:v>
                </c:pt>
                <c:pt idx="1131">
                  <c:v>128</c:v>
                </c:pt>
                <c:pt idx="1132">
                  <c:v>128</c:v>
                </c:pt>
                <c:pt idx="1133">
                  <c:v>128</c:v>
                </c:pt>
                <c:pt idx="1134">
                  <c:v>128</c:v>
                </c:pt>
                <c:pt idx="1135">
                  <c:v>128</c:v>
                </c:pt>
                <c:pt idx="1136">
                  <c:v>128</c:v>
                </c:pt>
                <c:pt idx="1137">
                  <c:v>128</c:v>
                </c:pt>
                <c:pt idx="1138">
                  <c:v>128</c:v>
                </c:pt>
                <c:pt idx="1139">
                  <c:v>128</c:v>
                </c:pt>
                <c:pt idx="1140">
                  <c:v>128</c:v>
                </c:pt>
                <c:pt idx="1141">
                  <c:v>128</c:v>
                </c:pt>
                <c:pt idx="1142">
                  <c:v>128</c:v>
                </c:pt>
                <c:pt idx="1143">
                  <c:v>129</c:v>
                </c:pt>
                <c:pt idx="1144">
                  <c:v>129</c:v>
                </c:pt>
                <c:pt idx="1145">
                  <c:v>129</c:v>
                </c:pt>
                <c:pt idx="1146">
                  <c:v>129</c:v>
                </c:pt>
                <c:pt idx="1147">
                  <c:v>129</c:v>
                </c:pt>
                <c:pt idx="1148">
                  <c:v>129</c:v>
                </c:pt>
                <c:pt idx="1149">
                  <c:v>129</c:v>
                </c:pt>
                <c:pt idx="1150">
                  <c:v>130</c:v>
                </c:pt>
                <c:pt idx="1151">
                  <c:v>130</c:v>
                </c:pt>
                <c:pt idx="1152">
                  <c:v>130</c:v>
                </c:pt>
                <c:pt idx="1153">
                  <c:v>130</c:v>
                </c:pt>
                <c:pt idx="1154">
                  <c:v>130</c:v>
                </c:pt>
                <c:pt idx="1155">
                  <c:v>130</c:v>
                </c:pt>
                <c:pt idx="1156">
                  <c:v>130</c:v>
                </c:pt>
                <c:pt idx="1157">
                  <c:v>130</c:v>
                </c:pt>
                <c:pt idx="1158">
                  <c:v>130</c:v>
                </c:pt>
                <c:pt idx="1159">
                  <c:v>131</c:v>
                </c:pt>
                <c:pt idx="1160">
                  <c:v>131</c:v>
                </c:pt>
                <c:pt idx="1161">
                  <c:v>131</c:v>
                </c:pt>
                <c:pt idx="1162">
                  <c:v>131</c:v>
                </c:pt>
                <c:pt idx="1163">
                  <c:v>131</c:v>
                </c:pt>
                <c:pt idx="1164">
                  <c:v>131</c:v>
                </c:pt>
                <c:pt idx="1165">
                  <c:v>131</c:v>
                </c:pt>
                <c:pt idx="1166">
                  <c:v>131</c:v>
                </c:pt>
                <c:pt idx="1167">
                  <c:v>132</c:v>
                </c:pt>
                <c:pt idx="1168">
                  <c:v>132</c:v>
                </c:pt>
                <c:pt idx="1169">
                  <c:v>132</c:v>
                </c:pt>
                <c:pt idx="1170">
                  <c:v>132</c:v>
                </c:pt>
                <c:pt idx="1171">
                  <c:v>132</c:v>
                </c:pt>
                <c:pt idx="1172">
                  <c:v>132</c:v>
                </c:pt>
                <c:pt idx="1173">
                  <c:v>133</c:v>
                </c:pt>
                <c:pt idx="1174">
                  <c:v>133</c:v>
                </c:pt>
                <c:pt idx="1175">
                  <c:v>133</c:v>
                </c:pt>
                <c:pt idx="1176">
                  <c:v>133</c:v>
                </c:pt>
                <c:pt idx="1177">
                  <c:v>133</c:v>
                </c:pt>
                <c:pt idx="1178">
                  <c:v>133</c:v>
                </c:pt>
                <c:pt idx="1179">
                  <c:v>133</c:v>
                </c:pt>
                <c:pt idx="1180">
                  <c:v>134</c:v>
                </c:pt>
                <c:pt idx="1181">
                  <c:v>134</c:v>
                </c:pt>
                <c:pt idx="1182">
                  <c:v>134</c:v>
                </c:pt>
                <c:pt idx="1183">
                  <c:v>134</c:v>
                </c:pt>
                <c:pt idx="1184">
                  <c:v>134</c:v>
                </c:pt>
                <c:pt idx="1185">
                  <c:v>134</c:v>
                </c:pt>
                <c:pt idx="1186">
                  <c:v>134</c:v>
                </c:pt>
                <c:pt idx="1187">
                  <c:v>134</c:v>
                </c:pt>
                <c:pt idx="1188">
                  <c:v>134</c:v>
                </c:pt>
                <c:pt idx="1189">
                  <c:v>134</c:v>
                </c:pt>
                <c:pt idx="1190">
                  <c:v>134</c:v>
                </c:pt>
                <c:pt idx="1191">
                  <c:v>134</c:v>
                </c:pt>
                <c:pt idx="1192">
                  <c:v>134</c:v>
                </c:pt>
                <c:pt idx="1193">
                  <c:v>134</c:v>
                </c:pt>
                <c:pt idx="1194">
                  <c:v>135</c:v>
                </c:pt>
                <c:pt idx="1195">
                  <c:v>135</c:v>
                </c:pt>
                <c:pt idx="1196">
                  <c:v>135</c:v>
                </c:pt>
                <c:pt idx="1197">
                  <c:v>135</c:v>
                </c:pt>
                <c:pt idx="1198">
                  <c:v>135</c:v>
                </c:pt>
                <c:pt idx="1199">
                  <c:v>135</c:v>
                </c:pt>
                <c:pt idx="1200">
                  <c:v>135</c:v>
                </c:pt>
                <c:pt idx="1201">
                  <c:v>136</c:v>
                </c:pt>
                <c:pt idx="1202">
                  <c:v>136</c:v>
                </c:pt>
                <c:pt idx="1203">
                  <c:v>136</c:v>
                </c:pt>
                <c:pt idx="1204">
                  <c:v>136</c:v>
                </c:pt>
                <c:pt idx="1205">
                  <c:v>136</c:v>
                </c:pt>
                <c:pt idx="1206">
                  <c:v>136</c:v>
                </c:pt>
                <c:pt idx="1207">
                  <c:v>136</c:v>
                </c:pt>
                <c:pt idx="1208">
                  <c:v>136</c:v>
                </c:pt>
                <c:pt idx="1209">
                  <c:v>136</c:v>
                </c:pt>
                <c:pt idx="1210">
                  <c:v>136</c:v>
                </c:pt>
                <c:pt idx="1211">
                  <c:v>136</c:v>
                </c:pt>
                <c:pt idx="1212">
                  <c:v>136</c:v>
                </c:pt>
                <c:pt idx="1213">
                  <c:v>137</c:v>
                </c:pt>
                <c:pt idx="1214">
                  <c:v>137</c:v>
                </c:pt>
                <c:pt idx="1215">
                  <c:v>137</c:v>
                </c:pt>
                <c:pt idx="1216">
                  <c:v>137</c:v>
                </c:pt>
                <c:pt idx="1217">
                  <c:v>137</c:v>
                </c:pt>
                <c:pt idx="1218">
                  <c:v>137</c:v>
                </c:pt>
                <c:pt idx="1219">
                  <c:v>137</c:v>
                </c:pt>
                <c:pt idx="1220">
                  <c:v>137</c:v>
                </c:pt>
                <c:pt idx="1221">
                  <c:v>137</c:v>
                </c:pt>
                <c:pt idx="1222">
                  <c:v>137</c:v>
                </c:pt>
                <c:pt idx="1223">
                  <c:v>137</c:v>
                </c:pt>
                <c:pt idx="1224">
                  <c:v>137</c:v>
                </c:pt>
                <c:pt idx="1225">
                  <c:v>137</c:v>
                </c:pt>
                <c:pt idx="1226">
                  <c:v>137</c:v>
                </c:pt>
                <c:pt idx="1227">
                  <c:v>137</c:v>
                </c:pt>
                <c:pt idx="1228">
                  <c:v>137</c:v>
                </c:pt>
                <c:pt idx="1229">
                  <c:v>137</c:v>
                </c:pt>
                <c:pt idx="1230">
                  <c:v>138</c:v>
                </c:pt>
                <c:pt idx="1231">
                  <c:v>138</c:v>
                </c:pt>
                <c:pt idx="1232">
                  <c:v>138</c:v>
                </c:pt>
                <c:pt idx="1233">
                  <c:v>138</c:v>
                </c:pt>
                <c:pt idx="1234">
                  <c:v>138</c:v>
                </c:pt>
                <c:pt idx="1235">
                  <c:v>138</c:v>
                </c:pt>
                <c:pt idx="1236">
                  <c:v>138</c:v>
                </c:pt>
                <c:pt idx="1237">
                  <c:v>139</c:v>
                </c:pt>
                <c:pt idx="1238">
                  <c:v>139</c:v>
                </c:pt>
                <c:pt idx="1239">
                  <c:v>139</c:v>
                </c:pt>
                <c:pt idx="1240">
                  <c:v>139</c:v>
                </c:pt>
                <c:pt idx="1241">
                  <c:v>139</c:v>
                </c:pt>
                <c:pt idx="1242">
                  <c:v>139</c:v>
                </c:pt>
                <c:pt idx="1243">
                  <c:v>139</c:v>
                </c:pt>
                <c:pt idx="1244">
                  <c:v>139</c:v>
                </c:pt>
                <c:pt idx="1245">
                  <c:v>140</c:v>
                </c:pt>
                <c:pt idx="1246">
                  <c:v>140</c:v>
                </c:pt>
                <c:pt idx="1247">
                  <c:v>140</c:v>
                </c:pt>
                <c:pt idx="1248">
                  <c:v>140</c:v>
                </c:pt>
                <c:pt idx="1249">
                  <c:v>140</c:v>
                </c:pt>
                <c:pt idx="1250">
                  <c:v>140</c:v>
                </c:pt>
                <c:pt idx="1251">
                  <c:v>140</c:v>
                </c:pt>
                <c:pt idx="1252">
                  <c:v>140</c:v>
                </c:pt>
                <c:pt idx="1253">
                  <c:v>140</c:v>
                </c:pt>
                <c:pt idx="1254">
                  <c:v>140</c:v>
                </c:pt>
                <c:pt idx="1255">
                  <c:v>140</c:v>
                </c:pt>
                <c:pt idx="1256">
                  <c:v>140</c:v>
                </c:pt>
                <c:pt idx="1257">
                  <c:v>140</c:v>
                </c:pt>
                <c:pt idx="1258">
                  <c:v>140</c:v>
                </c:pt>
                <c:pt idx="1259">
                  <c:v>140</c:v>
                </c:pt>
                <c:pt idx="1260">
                  <c:v>141</c:v>
                </c:pt>
                <c:pt idx="1261">
                  <c:v>141</c:v>
                </c:pt>
                <c:pt idx="1262">
                  <c:v>141</c:v>
                </c:pt>
                <c:pt idx="1263">
                  <c:v>141</c:v>
                </c:pt>
                <c:pt idx="1264">
                  <c:v>141</c:v>
                </c:pt>
                <c:pt idx="1265">
                  <c:v>141</c:v>
                </c:pt>
                <c:pt idx="1266">
                  <c:v>141</c:v>
                </c:pt>
                <c:pt idx="1267">
                  <c:v>141</c:v>
                </c:pt>
                <c:pt idx="1268">
                  <c:v>141</c:v>
                </c:pt>
                <c:pt idx="1269">
                  <c:v>141</c:v>
                </c:pt>
                <c:pt idx="1270">
                  <c:v>142</c:v>
                </c:pt>
                <c:pt idx="1271">
                  <c:v>142</c:v>
                </c:pt>
                <c:pt idx="1272">
                  <c:v>142</c:v>
                </c:pt>
                <c:pt idx="1273">
                  <c:v>142</c:v>
                </c:pt>
                <c:pt idx="1274">
                  <c:v>142</c:v>
                </c:pt>
                <c:pt idx="1275">
                  <c:v>142</c:v>
                </c:pt>
                <c:pt idx="1276">
                  <c:v>142</c:v>
                </c:pt>
                <c:pt idx="1277">
                  <c:v>142</c:v>
                </c:pt>
                <c:pt idx="1278">
                  <c:v>142</c:v>
                </c:pt>
                <c:pt idx="1279">
                  <c:v>142</c:v>
                </c:pt>
                <c:pt idx="1280">
                  <c:v>143</c:v>
                </c:pt>
                <c:pt idx="1281">
                  <c:v>143</c:v>
                </c:pt>
                <c:pt idx="1282">
                  <c:v>143</c:v>
                </c:pt>
                <c:pt idx="1283">
                  <c:v>143</c:v>
                </c:pt>
                <c:pt idx="1284">
                  <c:v>143</c:v>
                </c:pt>
                <c:pt idx="1285">
                  <c:v>143</c:v>
                </c:pt>
                <c:pt idx="1286">
                  <c:v>143</c:v>
                </c:pt>
                <c:pt idx="1287">
                  <c:v>143</c:v>
                </c:pt>
                <c:pt idx="1288">
                  <c:v>144</c:v>
                </c:pt>
                <c:pt idx="1289">
                  <c:v>144</c:v>
                </c:pt>
                <c:pt idx="1290">
                  <c:v>144</c:v>
                </c:pt>
                <c:pt idx="1291">
                  <c:v>144</c:v>
                </c:pt>
                <c:pt idx="1292">
                  <c:v>144</c:v>
                </c:pt>
                <c:pt idx="1293">
                  <c:v>144</c:v>
                </c:pt>
                <c:pt idx="1294">
                  <c:v>144</c:v>
                </c:pt>
                <c:pt idx="1295">
                  <c:v>144</c:v>
                </c:pt>
                <c:pt idx="1296">
                  <c:v>144</c:v>
                </c:pt>
                <c:pt idx="1297">
                  <c:v>144</c:v>
                </c:pt>
                <c:pt idx="1298">
                  <c:v>144</c:v>
                </c:pt>
                <c:pt idx="1299">
                  <c:v>145</c:v>
                </c:pt>
                <c:pt idx="1300">
                  <c:v>145</c:v>
                </c:pt>
                <c:pt idx="1301">
                  <c:v>145</c:v>
                </c:pt>
                <c:pt idx="1302">
                  <c:v>145</c:v>
                </c:pt>
                <c:pt idx="1303">
                  <c:v>145</c:v>
                </c:pt>
                <c:pt idx="1304">
                  <c:v>145</c:v>
                </c:pt>
                <c:pt idx="1305">
                  <c:v>145</c:v>
                </c:pt>
                <c:pt idx="1306">
                  <c:v>145</c:v>
                </c:pt>
                <c:pt idx="1307">
                  <c:v>145</c:v>
                </c:pt>
                <c:pt idx="1308">
                  <c:v>145</c:v>
                </c:pt>
                <c:pt idx="1309">
                  <c:v>145</c:v>
                </c:pt>
                <c:pt idx="1310">
                  <c:v>146</c:v>
                </c:pt>
                <c:pt idx="1311">
                  <c:v>146</c:v>
                </c:pt>
                <c:pt idx="1312">
                  <c:v>146</c:v>
                </c:pt>
                <c:pt idx="1313">
                  <c:v>146</c:v>
                </c:pt>
                <c:pt idx="1314">
                  <c:v>146</c:v>
                </c:pt>
                <c:pt idx="1315">
                  <c:v>146</c:v>
                </c:pt>
                <c:pt idx="1316">
                  <c:v>146</c:v>
                </c:pt>
                <c:pt idx="1317">
                  <c:v>146</c:v>
                </c:pt>
                <c:pt idx="1318">
                  <c:v>146</c:v>
                </c:pt>
                <c:pt idx="1319">
                  <c:v>146</c:v>
                </c:pt>
                <c:pt idx="1320">
                  <c:v>146</c:v>
                </c:pt>
                <c:pt idx="1321">
                  <c:v>146</c:v>
                </c:pt>
                <c:pt idx="1322">
                  <c:v>146</c:v>
                </c:pt>
                <c:pt idx="1323">
                  <c:v>147</c:v>
                </c:pt>
                <c:pt idx="1324">
                  <c:v>147</c:v>
                </c:pt>
                <c:pt idx="1325">
                  <c:v>147</c:v>
                </c:pt>
                <c:pt idx="1326">
                  <c:v>147</c:v>
                </c:pt>
                <c:pt idx="1327">
                  <c:v>147</c:v>
                </c:pt>
                <c:pt idx="1328">
                  <c:v>147</c:v>
                </c:pt>
                <c:pt idx="1329">
                  <c:v>147</c:v>
                </c:pt>
                <c:pt idx="1330">
                  <c:v>147</c:v>
                </c:pt>
                <c:pt idx="1331">
                  <c:v>147</c:v>
                </c:pt>
                <c:pt idx="1332">
                  <c:v>147</c:v>
                </c:pt>
                <c:pt idx="1333">
                  <c:v>147</c:v>
                </c:pt>
                <c:pt idx="1334">
                  <c:v>147</c:v>
                </c:pt>
                <c:pt idx="1335">
                  <c:v>147</c:v>
                </c:pt>
                <c:pt idx="1336">
                  <c:v>147</c:v>
                </c:pt>
                <c:pt idx="1337">
                  <c:v>148</c:v>
                </c:pt>
                <c:pt idx="1338">
                  <c:v>148</c:v>
                </c:pt>
                <c:pt idx="1339">
                  <c:v>148</c:v>
                </c:pt>
                <c:pt idx="1340">
                  <c:v>148</c:v>
                </c:pt>
                <c:pt idx="1341">
                  <c:v>148</c:v>
                </c:pt>
                <c:pt idx="1342">
                  <c:v>148</c:v>
                </c:pt>
                <c:pt idx="1343">
                  <c:v>148</c:v>
                </c:pt>
                <c:pt idx="1344">
                  <c:v>148</c:v>
                </c:pt>
                <c:pt idx="1345">
                  <c:v>148</c:v>
                </c:pt>
                <c:pt idx="1346">
                  <c:v>148</c:v>
                </c:pt>
                <c:pt idx="1347">
                  <c:v>148</c:v>
                </c:pt>
                <c:pt idx="1348">
                  <c:v>148</c:v>
                </c:pt>
                <c:pt idx="1349">
                  <c:v>148</c:v>
                </c:pt>
                <c:pt idx="1350">
                  <c:v>149</c:v>
                </c:pt>
                <c:pt idx="1351">
                  <c:v>149</c:v>
                </c:pt>
                <c:pt idx="1352">
                  <c:v>149</c:v>
                </c:pt>
                <c:pt idx="1353">
                  <c:v>149</c:v>
                </c:pt>
                <c:pt idx="1354">
                  <c:v>149</c:v>
                </c:pt>
                <c:pt idx="1355">
                  <c:v>149</c:v>
                </c:pt>
                <c:pt idx="1356">
                  <c:v>149</c:v>
                </c:pt>
                <c:pt idx="1357">
                  <c:v>149</c:v>
                </c:pt>
                <c:pt idx="1358">
                  <c:v>149</c:v>
                </c:pt>
                <c:pt idx="1359">
                  <c:v>149</c:v>
                </c:pt>
                <c:pt idx="1360">
                  <c:v>149</c:v>
                </c:pt>
                <c:pt idx="1361">
                  <c:v>149</c:v>
                </c:pt>
                <c:pt idx="1362">
                  <c:v>149</c:v>
                </c:pt>
                <c:pt idx="1363">
                  <c:v>149</c:v>
                </c:pt>
                <c:pt idx="1364">
                  <c:v>149</c:v>
                </c:pt>
                <c:pt idx="1365">
                  <c:v>149</c:v>
                </c:pt>
                <c:pt idx="1366">
                  <c:v>150</c:v>
                </c:pt>
                <c:pt idx="1367">
                  <c:v>150</c:v>
                </c:pt>
                <c:pt idx="1368">
                  <c:v>150</c:v>
                </c:pt>
                <c:pt idx="1369">
                  <c:v>150</c:v>
                </c:pt>
                <c:pt idx="1370">
                  <c:v>150</c:v>
                </c:pt>
                <c:pt idx="1371">
                  <c:v>150</c:v>
                </c:pt>
                <c:pt idx="1372">
                  <c:v>150</c:v>
                </c:pt>
                <c:pt idx="1373">
                  <c:v>150</c:v>
                </c:pt>
                <c:pt idx="1374">
                  <c:v>150</c:v>
                </c:pt>
                <c:pt idx="1375">
                  <c:v>150</c:v>
                </c:pt>
                <c:pt idx="1376">
                  <c:v>150</c:v>
                </c:pt>
                <c:pt idx="1377">
                  <c:v>151</c:v>
                </c:pt>
                <c:pt idx="1378">
                  <c:v>151</c:v>
                </c:pt>
                <c:pt idx="1379">
                  <c:v>151</c:v>
                </c:pt>
                <c:pt idx="1380">
                  <c:v>151</c:v>
                </c:pt>
                <c:pt idx="1381">
                  <c:v>151</c:v>
                </c:pt>
                <c:pt idx="1382">
                  <c:v>151</c:v>
                </c:pt>
                <c:pt idx="1383">
                  <c:v>151</c:v>
                </c:pt>
                <c:pt idx="1384">
                  <c:v>151</c:v>
                </c:pt>
                <c:pt idx="1385">
                  <c:v>151</c:v>
                </c:pt>
                <c:pt idx="1386">
                  <c:v>151</c:v>
                </c:pt>
                <c:pt idx="1387">
                  <c:v>151</c:v>
                </c:pt>
                <c:pt idx="1388">
                  <c:v>152</c:v>
                </c:pt>
                <c:pt idx="1389">
                  <c:v>152</c:v>
                </c:pt>
                <c:pt idx="1390">
                  <c:v>152</c:v>
                </c:pt>
                <c:pt idx="1391">
                  <c:v>152</c:v>
                </c:pt>
                <c:pt idx="1392">
                  <c:v>152</c:v>
                </c:pt>
                <c:pt idx="1393">
                  <c:v>152</c:v>
                </c:pt>
                <c:pt idx="1394">
                  <c:v>152</c:v>
                </c:pt>
                <c:pt idx="1395">
                  <c:v>152</c:v>
                </c:pt>
                <c:pt idx="1396">
                  <c:v>153</c:v>
                </c:pt>
                <c:pt idx="1397">
                  <c:v>153</c:v>
                </c:pt>
                <c:pt idx="1398">
                  <c:v>153</c:v>
                </c:pt>
                <c:pt idx="1399">
                  <c:v>153</c:v>
                </c:pt>
                <c:pt idx="1400">
                  <c:v>153</c:v>
                </c:pt>
                <c:pt idx="1401">
                  <c:v>153</c:v>
                </c:pt>
                <c:pt idx="1402">
                  <c:v>153</c:v>
                </c:pt>
                <c:pt idx="1403">
                  <c:v>153</c:v>
                </c:pt>
                <c:pt idx="1404">
                  <c:v>153</c:v>
                </c:pt>
                <c:pt idx="1405">
                  <c:v>154</c:v>
                </c:pt>
                <c:pt idx="1406">
                  <c:v>154</c:v>
                </c:pt>
                <c:pt idx="1407">
                  <c:v>154</c:v>
                </c:pt>
                <c:pt idx="1408">
                  <c:v>154</c:v>
                </c:pt>
                <c:pt idx="1409">
                  <c:v>154</c:v>
                </c:pt>
                <c:pt idx="1410">
                  <c:v>154</c:v>
                </c:pt>
                <c:pt idx="1411">
                  <c:v>154</c:v>
                </c:pt>
                <c:pt idx="1412">
                  <c:v>154</c:v>
                </c:pt>
                <c:pt idx="1413">
                  <c:v>154</c:v>
                </c:pt>
                <c:pt idx="1414">
                  <c:v>154</c:v>
                </c:pt>
                <c:pt idx="1415">
                  <c:v>154</c:v>
                </c:pt>
                <c:pt idx="1416">
                  <c:v>155</c:v>
                </c:pt>
                <c:pt idx="1417">
                  <c:v>155</c:v>
                </c:pt>
                <c:pt idx="1418">
                  <c:v>155</c:v>
                </c:pt>
                <c:pt idx="1419">
                  <c:v>155</c:v>
                </c:pt>
                <c:pt idx="1420">
                  <c:v>155</c:v>
                </c:pt>
                <c:pt idx="1421">
                  <c:v>155</c:v>
                </c:pt>
                <c:pt idx="1422">
                  <c:v>155</c:v>
                </c:pt>
                <c:pt idx="1423">
                  <c:v>155</c:v>
                </c:pt>
                <c:pt idx="1424">
                  <c:v>155</c:v>
                </c:pt>
                <c:pt idx="1425">
                  <c:v>156</c:v>
                </c:pt>
                <c:pt idx="1426">
                  <c:v>156</c:v>
                </c:pt>
                <c:pt idx="1427">
                  <c:v>156</c:v>
                </c:pt>
                <c:pt idx="1428">
                  <c:v>156</c:v>
                </c:pt>
                <c:pt idx="1429">
                  <c:v>156</c:v>
                </c:pt>
                <c:pt idx="1430">
                  <c:v>156</c:v>
                </c:pt>
                <c:pt idx="1431">
                  <c:v>156</c:v>
                </c:pt>
                <c:pt idx="1432">
                  <c:v>156</c:v>
                </c:pt>
                <c:pt idx="1433">
                  <c:v>156</c:v>
                </c:pt>
                <c:pt idx="1434">
                  <c:v>157</c:v>
                </c:pt>
                <c:pt idx="1435">
                  <c:v>157</c:v>
                </c:pt>
                <c:pt idx="1436">
                  <c:v>157</c:v>
                </c:pt>
                <c:pt idx="1437">
                  <c:v>157</c:v>
                </c:pt>
                <c:pt idx="1438">
                  <c:v>157</c:v>
                </c:pt>
                <c:pt idx="1439">
                  <c:v>158</c:v>
                </c:pt>
                <c:pt idx="1440">
                  <c:v>158</c:v>
                </c:pt>
                <c:pt idx="1441">
                  <c:v>158</c:v>
                </c:pt>
                <c:pt idx="1442">
                  <c:v>158</c:v>
                </c:pt>
                <c:pt idx="1443">
                  <c:v>158</c:v>
                </c:pt>
                <c:pt idx="1444">
                  <c:v>158</c:v>
                </c:pt>
                <c:pt idx="1445">
                  <c:v>158</c:v>
                </c:pt>
                <c:pt idx="1446">
                  <c:v>158</c:v>
                </c:pt>
                <c:pt idx="1447">
                  <c:v>158</c:v>
                </c:pt>
                <c:pt idx="1448">
                  <c:v>158</c:v>
                </c:pt>
                <c:pt idx="1449">
                  <c:v>158</c:v>
                </c:pt>
                <c:pt idx="1450">
                  <c:v>158</c:v>
                </c:pt>
                <c:pt idx="1451">
                  <c:v>158</c:v>
                </c:pt>
                <c:pt idx="1452">
                  <c:v>159</c:v>
                </c:pt>
                <c:pt idx="1453">
                  <c:v>159</c:v>
                </c:pt>
                <c:pt idx="1454">
                  <c:v>159</c:v>
                </c:pt>
                <c:pt idx="1455">
                  <c:v>159</c:v>
                </c:pt>
                <c:pt idx="1456">
                  <c:v>159</c:v>
                </c:pt>
                <c:pt idx="1457">
                  <c:v>159</c:v>
                </c:pt>
                <c:pt idx="1458">
                  <c:v>159</c:v>
                </c:pt>
                <c:pt idx="1459">
                  <c:v>159</c:v>
                </c:pt>
              </c:numCache>
            </c:numRef>
          </c:xVal>
          <c:yVal>
            <c:numRef>
              <c:f>'Report for Creat vs Age Parame'!$AJ$2:$AJ$1461</c:f>
              <c:numCache>
                <c:formatCode>General</c:formatCode>
                <c:ptCount val="1460"/>
                <c:pt idx="0">
                  <c:v>78.595873960438738</c:v>
                </c:pt>
                <c:pt idx="1">
                  <c:v>78.595873960438738</c:v>
                </c:pt>
                <c:pt idx="2">
                  <c:v>78.595873960438738</c:v>
                </c:pt>
                <c:pt idx="3">
                  <c:v>78.595873960438738</c:v>
                </c:pt>
                <c:pt idx="4">
                  <c:v>78.595873960438738</c:v>
                </c:pt>
                <c:pt idx="5">
                  <c:v>78.595873960438738</c:v>
                </c:pt>
                <c:pt idx="6">
                  <c:v>78.595873960438738</c:v>
                </c:pt>
                <c:pt idx="7">
                  <c:v>78.595873960438738</c:v>
                </c:pt>
                <c:pt idx="8">
                  <c:v>78.472758111414166</c:v>
                </c:pt>
                <c:pt idx="9">
                  <c:v>78.472758111414166</c:v>
                </c:pt>
                <c:pt idx="10">
                  <c:v>78.472758111414166</c:v>
                </c:pt>
                <c:pt idx="11">
                  <c:v>78.472758111414166</c:v>
                </c:pt>
                <c:pt idx="12">
                  <c:v>78.472758111414166</c:v>
                </c:pt>
                <c:pt idx="13">
                  <c:v>78.472758111414166</c:v>
                </c:pt>
                <c:pt idx="14">
                  <c:v>78.472758111414166</c:v>
                </c:pt>
                <c:pt idx="15">
                  <c:v>78.472758111414166</c:v>
                </c:pt>
                <c:pt idx="16">
                  <c:v>78.472758111414166</c:v>
                </c:pt>
                <c:pt idx="17">
                  <c:v>78.472758111414166</c:v>
                </c:pt>
                <c:pt idx="18">
                  <c:v>78.472758111414166</c:v>
                </c:pt>
                <c:pt idx="19">
                  <c:v>78.349684750720442</c:v>
                </c:pt>
                <c:pt idx="20">
                  <c:v>78.349684750720442</c:v>
                </c:pt>
                <c:pt idx="21">
                  <c:v>78.349684750720442</c:v>
                </c:pt>
                <c:pt idx="22">
                  <c:v>78.349684750720442</c:v>
                </c:pt>
                <c:pt idx="23">
                  <c:v>78.349684750720442</c:v>
                </c:pt>
                <c:pt idx="24">
                  <c:v>78.349684750720442</c:v>
                </c:pt>
                <c:pt idx="25">
                  <c:v>78.349684750720442</c:v>
                </c:pt>
                <c:pt idx="26">
                  <c:v>78.349684750720442</c:v>
                </c:pt>
                <c:pt idx="27">
                  <c:v>78.226655173460927</c:v>
                </c:pt>
                <c:pt idx="28">
                  <c:v>78.226655173460927</c:v>
                </c:pt>
                <c:pt idx="29">
                  <c:v>78.226655173460927</c:v>
                </c:pt>
                <c:pt idx="30">
                  <c:v>78.226655173460927</c:v>
                </c:pt>
                <c:pt idx="31">
                  <c:v>78.226655173460927</c:v>
                </c:pt>
                <c:pt idx="32">
                  <c:v>78.226655173460927</c:v>
                </c:pt>
                <c:pt idx="33">
                  <c:v>78.226655173460927</c:v>
                </c:pt>
                <c:pt idx="34">
                  <c:v>78.226655173460927</c:v>
                </c:pt>
                <c:pt idx="35">
                  <c:v>78.226655173460927</c:v>
                </c:pt>
                <c:pt idx="36">
                  <c:v>78.226655173460927</c:v>
                </c:pt>
                <c:pt idx="37">
                  <c:v>78.226655173460927</c:v>
                </c:pt>
                <c:pt idx="38">
                  <c:v>78.226655173460927</c:v>
                </c:pt>
                <c:pt idx="39">
                  <c:v>78.226655173460927</c:v>
                </c:pt>
                <c:pt idx="40">
                  <c:v>78.103670723088229</c:v>
                </c:pt>
                <c:pt idx="41">
                  <c:v>78.103670723088229</c:v>
                </c:pt>
                <c:pt idx="42">
                  <c:v>78.103670723088229</c:v>
                </c:pt>
                <c:pt idx="43">
                  <c:v>78.103670723088229</c:v>
                </c:pt>
                <c:pt idx="44">
                  <c:v>78.103670723088229</c:v>
                </c:pt>
                <c:pt idx="45">
                  <c:v>78.103670723088229</c:v>
                </c:pt>
                <c:pt idx="46">
                  <c:v>78.103670723088229</c:v>
                </c:pt>
                <c:pt idx="47">
                  <c:v>78.103670723088229</c:v>
                </c:pt>
                <c:pt idx="48">
                  <c:v>78.103670723088229</c:v>
                </c:pt>
                <c:pt idx="49">
                  <c:v>78.103670723088229</c:v>
                </c:pt>
                <c:pt idx="50">
                  <c:v>78.103670723088229</c:v>
                </c:pt>
                <c:pt idx="51">
                  <c:v>77.980732793405906</c:v>
                </c:pt>
                <c:pt idx="52">
                  <c:v>77.980732793405906</c:v>
                </c:pt>
                <c:pt idx="53">
                  <c:v>77.980732793405906</c:v>
                </c:pt>
                <c:pt idx="54">
                  <c:v>77.980732793405906</c:v>
                </c:pt>
                <c:pt idx="55">
                  <c:v>77.980732793405906</c:v>
                </c:pt>
                <c:pt idx="56">
                  <c:v>77.980732793405906</c:v>
                </c:pt>
                <c:pt idx="57">
                  <c:v>77.980732793405906</c:v>
                </c:pt>
                <c:pt idx="58">
                  <c:v>77.980732793405906</c:v>
                </c:pt>
                <c:pt idx="59">
                  <c:v>77.980732793405906</c:v>
                </c:pt>
                <c:pt idx="60">
                  <c:v>77.980732793405906</c:v>
                </c:pt>
                <c:pt idx="61">
                  <c:v>77.980732793405906</c:v>
                </c:pt>
                <c:pt idx="62">
                  <c:v>77.857842830650952</c:v>
                </c:pt>
                <c:pt idx="63">
                  <c:v>77.857842830650952</c:v>
                </c:pt>
                <c:pt idx="64">
                  <c:v>77.857842830650952</c:v>
                </c:pt>
                <c:pt idx="65">
                  <c:v>77.857842830650952</c:v>
                </c:pt>
                <c:pt idx="66">
                  <c:v>77.857842830650952</c:v>
                </c:pt>
                <c:pt idx="67">
                  <c:v>77.857842830650952</c:v>
                </c:pt>
                <c:pt idx="68">
                  <c:v>77.857842830650952</c:v>
                </c:pt>
                <c:pt idx="69">
                  <c:v>77.857842830650952</c:v>
                </c:pt>
                <c:pt idx="70">
                  <c:v>77.857842830650952</c:v>
                </c:pt>
                <c:pt idx="71">
                  <c:v>77.857842830650952</c:v>
                </c:pt>
                <c:pt idx="72">
                  <c:v>77.857842830650952</c:v>
                </c:pt>
                <c:pt idx="73">
                  <c:v>77.857842830650952</c:v>
                </c:pt>
                <c:pt idx="74">
                  <c:v>77.857842830650952</c:v>
                </c:pt>
                <c:pt idx="75">
                  <c:v>77.735002335659118</c:v>
                </c:pt>
                <c:pt idx="76">
                  <c:v>77.735002335659118</c:v>
                </c:pt>
                <c:pt idx="77">
                  <c:v>77.735002335659118</c:v>
                </c:pt>
                <c:pt idx="78">
                  <c:v>77.735002335659118</c:v>
                </c:pt>
                <c:pt idx="79">
                  <c:v>77.735002335659118</c:v>
                </c:pt>
                <c:pt idx="80">
                  <c:v>77.735002335659118</c:v>
                </c:pt>
                <c:pt idx="81">
                  <c:v>77.735002335659118</c:v>
                </c:pt>
                <c:pt idx="82">
                  <c:v>77.735002335659118</c:v>
                </c:pt>
                <c:pt idx="83">
                  <c:v>77.735002335659118</c:v>
                </c:pt>
                <c:pt idx="84">
                  <c:v>77.612212866115158</c:v>
                </c:pt>
                <c:pt idx="85">
                  <c:v>77.612212866115158</c:v>
                </c:pt>
                <c:pt idx="86">
                  <c:v>77.612212866115158</c:v>
                </c:pt>
                <c:pt idx="87">
                  <c:v>77.612212866115158</c:v>
                </c:pt>
                <c:pt idx="88">
                  <c:v>77.612212866115158</c:v>
                </c:pt>
                <c:pt idx="89">
                  <c:v>77.612212866115158</c:v>
                </c:pt>
                <c:pt idx="90">
                  <c:v>77.612212866115158</c:v>
                </c:pt>
                <c:pt idx="91">
                  <c:v>77.489476038889848</c:v>
                </c:pt>
                <c:pt idx="92">
                  <c:v>77.489476038889848</c:v>
                </c:pt>
                <c:pt idx="93">
                  <c:v>77.489476038889848</c:v>
                </c:pt>
                <c:pt idx="94">
                  <c:v>77.489476038889848</c:v>
                </c:pt>
                <c:pt idx="95">
                  <c:v>77.489476038889848</c:v>
                </c:pt>
                <c:pt idx="96">
                  <c:v>77.489476038889848</c:v>
                </c:pt>
                <c:pt idx="97">
                  <c:v>77.489476038889848</c:v>
                </c:pt>
                <c:pt idx="98">
                  <c:v>77.489476038889848</c:v>
                </c:pt>
                <c:pt idx="99">
                  <c:v>77.489476038889848</c:v>
                </c:pt>
                <c:pt idx="100">
                  <c:v>77.489476038889848</c:v>
                </c:pt>
                <c:pt idx="101">
                  <c:v>77.489476038889848</c:v>
                </c:pt>
                <c:pt idx="102">
                  <c:v>77.489476038889848</c:v>
                </c:pt>
                <c:pt idx="103">
                  <c:v>77.489476038889848</c:v>
                </c:pt>
                <c:pt idx="104">
                  <c:v>77.489476038889848</c:v>
                </c:pt>
                <c:pt idx="105">
                  <c:v>77.366793532465152</c:v>
                </c:pt>
                <c:pt idx="106">
                  <c:v>77.366793532465152</c:v>
                </c:pt>
                <c:pt idx="107">
                  <c:v>77.366793532465152</c:v>
                </c:pt>
                <c:pt idx="108">
                  <c:v>77.366793532465152</c:v>
                </c:pt>
                <c:pt idx="109">
                  <c:v>77.366793532465152</c:v>
                </c:pt>
                <c:pt idx="110">
                  <c:v>77.366793532465152</c:v>
                </c:pt>
                <c:pt idx="111">
                  <c:v>77.366793532465152</c:v>
                </c:pt>
                <c:pt idx="112">
                  <c:v>77.366793532465152</c:v>
                </c:pt>
                <c:pt idx="113">
                  <c:v>77.366793532465152</c:v>
                </c:pt>
                <c:pt idx="114">
                  <c:v>77.366793532465152</c:v>
                </c:pt>
                <c:pt idx="115">
                  <c:v>77.244167089448965</c:v>
                </c:pt>
                <c:pt idx="116">
                  <c:v>77.244167089448965</c:v>
                </c:pt>
                <c:pt idx="117">
                  <c:v>77.244167089448965</c:v>
                </c:pt>
                <c:pt idx="118">
                  <c:v>77.244167089448965</c:v>
                </c:pt>
                <c:pt idx="119">
                  <c:v>77.244167089448965</c:v>
                </c:pt>
                <c:pt idx="120">
                  <c:v>77.244167089448965</c:v>
                </c:pt>
                <c:pt idx="121">
                  <c:v>77.244167089448965</c:v>
                </c:pt>
                <c:pt idx="122">
                  <c:v>77.244167089448965</c:v>
                </c:pt>
                <c:pt idx="123">
                  <c:v>77.244167089448965</c:v>
                </c:pt>
                <c:pt idx="124">
                  <c:v>77.244167089448965</c:v>
                </c:pt>
                <c:pt idx="125">
                  <c:v>77.244167089448965</c:v>
                </c:pt>
                <c:pt idx="126">
                  <c:v>77.244167089448965</c:v>
                </c:pt>
                <c:pt idx="127">
                  <c:v>77.121598519180552</c:v>
                </c:pt>
                <c:pt idx="128">
                  <c:v>77.121598519180552</c:v>
                </c:pt>
                <c:pt idx="129">
                  <c:v>77.121598519180552</c:v>
                </c:pt>
                <c:pt idx="130">
                  <c:v>77.121598519180552</c:v>
                </c:pt>
                <c:pt idx="131">
                  <c:v>77.121598519180552</c:v>
                </c:pt>
                <c:pt idx="132">
                  <c:v>77.121598519180552</c:v>
                </c:pt>
                <c:pt idx="133">
                  <c:v>77.121598519180552</c:v>
                </c:pt>
                <c:pt idx="134">
                  <c:v>77.121598519180552</c:v>
                </c:pt>
                <c:pt idx="135">
                  <c:v>76.999089700426893</c:v>
                </c:pt>
                <c:pt idx="136">
                  <c:v>76.999089700426893</c:v>
                </c:pt>
                <c:pt idx="137">
                  <c:v>76.999089700426893</c:v>
                </c:pt>
                <c:pt idx="138">
                  <c:v>76.999089700426893</c:v>
                </c:pt>
                <c:pt idx="139">
                  <c:v>76.999089700426893</c:v>
                </c:pt>
                <c:pt idx="140">
                  <c:v>76.999089700426893</c:v>
                </c:pt>
                <c:pt idx="141">
                  <c:v>76.876642584170398</c:v>
                </c:pt>
                <c:pt idx="142">
                  <c:v>76.876642584170398</c:v>
                </c:pt>
                <c:pt idx="143">
                  <c:v>76.876642584170398</c:v>
                </c:pt>
                <c:pt idx="144">
                  <c:v>76.876642584170398</c:v>
                </c:pt>
                <c:pt idx="145">
                  <c:v>76.876642584170398</c:v>
                </c:pt>
                <c:pt idx="146">
                  <c:v>76.876642584170398</c:v>
                </c:pt>
                <c:pt idx="147">
                  <c:v>76.876642584170398</c:v>
                </c:pt>
                <c:pt idx="148">
                  <c:v>76.876642584170398</c:v>
                </c:pt>
                <c:pt idx="149">
                  <c:v>76.876642584170398</c:v>
                </c:pt>
                <c:pt idx="150">
                  <c:v>76.876642584170398</c:v>
                </c:pt>
                <c:pt idx="151">
                  <c:v>76.876642584170398</c:v>
                </c:pt>
                <c:pt idx="152">
                  <c:v>76.876642584170398</c:v>
                </c:pt>
                <c:pt idx="153">
                  <c:v>76.876642584170398</c:v>
                </c:pt>
                <c:pt idx="154">
                  <c:v>76.876642584170398</c:v>
                </c:pt>
                <c:pt idx="155">
                  <c:v>76.754259196487496</c:v>
                </c:pt>
                <c:pt idx="156">
                  <c:v>76.754259196487496</c:v>
                </c:pt>
                <c:pt idx="157">
                  <c:v>76.754259196487496</c:v>
                </c:pt>
                <c:pt idx="158">
                  <c:v>76.754259196487496</c:v>
                </c:pt>
                <c:pt idx="159">
                  <c:v>76.754259196487496</c:v>
                </c:pt>
                <c:pt idx="160">
                  <c:v>76.754259196487496</c:v>
                </c:pt>
                <c:pt idx="161">
                  <c:v>76.754259196487496</c:v>
                </c:pt>
                <c:pt idx="162">
                  <c:v>76.754259196487496</c:v>
                </c:pt>
                <c:pt idx="163">
                  <c:v>76.754259196487496</c:v>
                </c:pt>
                <c:pt idx="164">
                  <c:v>76.754259196487496</c:v>
                </c:pt>
                <c:pt idx="165">
                  <c:v>76.754259196487496</c:v>
                </c:pt>
                <c:pt idx="166">
                  <c:v>76.631941641516903</c:v>
                </c:pt>
                <c:pt idx="167">
                  <c:v>76.631941641516903</c:v>
                </c:pt>
                <c:pt idx="168">
                  <c:v>76.631941641516903</c:v>
                </c:pt>
                <c:pt idx="169">
                  <c:v>76.631941641516903</c:v>
                </c:pt>
                <c:pt idx="170">
                  <c:v>76.631941641516903</c:v>
                </c:pt>
                <c:pt idx="171">
                  <c:v>76.631941641516903</c:v>
                </c:pt>
                <c:pt idx="172">
                  <c:v>76.631941641516903</c:v>
                </c:pt>
                <c:pt idx="173">
                  <c:v>76.509692104515935</c:v>
                </c:pt>
                <c:pt idx="174">
                  <c:v>76.509692104515935</c:v>
                </c:pt>
                <c:pt idx="175">
                  <c:v>76.509692104515935</c:v>
                </c:pt>
                <c:pt idx="176">
                  <c:v>76.509692104515935</c:v>
                </c:pt>
                <c:pt idx="177">
                  <c:v>76.509692104515935</c:v>
                </c:pt>
                <c:pt idx="178">
                  <c:v>76.509692104515935</c:v>
                </c:pt>
                <c:pt idx="179">
                  <c:v>76.509692104515935</c:v>
                </c:pt>
                <c:pt idx="180">
                  <c:v>76.509692104515935</c:v>
                </c:pt>
                <c:pt idx="181">
                  <c:v>76.509692104515935</c:v>
                </c:pt>
                <c:pt idx="182">
                  <c:v>76.387512855002129</c:v>
                </c:pt>
                <c:pt idx="183">
                  <c:v>76.387512855002129</c:v>
                </c:pt>
                <c:pt idx="184">
                  <c:v>76.387512855002129</c:v>
                </c:pt>
                <c:pt idx="185">
                  <c:v>76.387512855002129</c:v>
                </c:pt>
                <c:pt idx="186">
                  <c:v>76.387512855002129</c:v>
                </c:pt>
                <c:pt idx="187">
                  <c:v>76.387512855002129</c:v>
                </c:pt>
                <c:pt idx="188">
                  <c:v>76.387512855002129</c:v>
                </c:pt>
                <c:pt idx="189">
                  <c:v>76.387512855002129</c:v>
                </c:pt>
                <c:pt idx="190">
                  <c:v>76.265406249976735</c:v>
                </c:pt>
                <c:pt idx="191">
                  <c:v>76.265406249976735</c:v>
                </c:pt>
                <c:pt idx="192">
                  <c:v>76.265406249976735</c:v>
                </c:pt>
                <c:pt idx="193">
                  <c:v>76.265406249976735</c:v>
                </c:pt>
                <c:pt idx="194">
                  <c:v>76.265406249976735</c:v>
                </c:pt>
                <c:pt idx="195">
                  <c:v>76.265406249976735</c:v>
                </c:pt>
                <c:pt idx="196">
                  <c:v>76.265406249976735</c:v>
                </c:pt>
                <c:pt idx="197">
                  <c:v>76.265406249976735</c:v>
                </c:pt>
                <c:pt idx="198">
                  <c:v>76.265406249976735</c:v>
                </c:pt>
                <c:pt idx="199">
                  <c:v>76.143374737225002</c:v>
                </c:pt>
                <c:pt idx="200">
                  <c:v>76.143374737225002</c:v>
                </c:pt>
                <c:pt idx="201">
                  <c:v>76.143374737225002</c:v>
                </c:pt>
                <c:pt idx="202">
                  <c:v>76.143374737225002</c:v>
                </c:pt>
                <c:pt idx="203">
                  <c:v>76.143374737225002</c:v>
                </c:pt>
                <c:pt idx="204">
                  <c:v>76.143374737225002</c:v>
                </c:pt>
                <c:pt idx="205">
                  <c:v>76.143374737225002</c:v>
                </c:pt>
                <c:pt idx="206">
                  <c:v>76.143374737225002</c:v>
                </c:pt>
                <c:pt idx="207">
                  <c:v>76.143374737225002</c:v>
                </c:pt>
                <c:pt idx="208">
                  <c:v>76.143374737225002</c:v>
                </c:pt>
                <c:pt idx="209">
                  <c:v>76.021420858687748</c:v>
                </c:pt>
                <c:pt idx="210">
                  <c:v>76.021420858687748</c:v>
                </c:pt>
                <c:pt idx="211">
                  <c:v>76.021420858687748</c:v>
                </c:pt>
                <c:pt idx="212">
                  <c:v>76.021420858687748</c:v>
                </c:pt>
                <c:pt idx="213">
                  <c:v>75.899547253896444</c:v>
                </c:pt>
                <c:pt idx="214">
                  <c:v>75.899547253896444</c:v>
                </c:pt>
                <c:pt idx="215">
                  <c:v>75.899547253896444</c:v>
                </c:pt>
                <c:pt idx="216">
                  <c:v>75.899547253896444</c:v>
                </c:pt>
                <c:pt idx="217">
                  <c:v>75.899547253896444</c:v>
                </c:pt>
                <c:pt idx="218">
                  <c:v>75.899547253896444</c:v>
                </c:pt>
                <c:pt idx="219">
                  <c:v>75.899547253896444</c:v>
                </c:pt>
                <c:pt idx="220">
                  <c:v>75.899547253896444</c:v>
                </c:pt>
                <c:pt idx="221">
                  <c:v>75.899547253896444</c:v>
                </c:pt>
                <c:pt idx="222">
                  <c:v>75.899547253896444</c:v>
                </c:pt>
                <c:pt idx="223">
                  <c:v>75.899547253896444</c:v>
                </c:pt>
                <c:pt idx="224">
                  <c:v>75.777756663462782</c:v>
                </c:pt>
                <c:pt idx="225">
                  <c:v>75.777756663462782</c:v>
                </c:pt>
                <c:pt idx="226">
                  <c:v>75.777756663462782</c:v>
                </c:pt>
                <c:pt idx="227">
                  <c:v>75.777756663462782</c:v>
                </c:pt>
                <c:pt idx="228">
                  <c:v>75.777756663462782</c:v>
                </c:pt>
                <c:pt idx="229">
                  <c:v>75.777756663462782</c:v>
                </c:pt>
                <c:pt idx="230">
                  <c:v>75.656051932612328</c:v>
                </c:pt>
                <c:pt idx="231">
                  <c:v>75.656051932612328</c:v>
                </c:pt>
                <c:pt idx="232">
                  <c:v>75.656051932612328</c:v>
                </c:pt>
                <c:pt idx="233">
                  <c:v>75.656051932612328</c:v>
                </c:pt>
                <c:pt idx="234">
                  <c:v>75.656051932612328</c:v>
                </c:pt>
                <c:pt idx="235">
                  <c:v>75.656051932612328</c:v>
                </c:pt>
                <c:pt idx="236">
                  <c:v>75.656051932612328</c:v>
                </c:pt>
                <c:pt idx="237">
                  <c:v>75.656051932612328</c:v>
                </c:pt>
                <c:pt idx="238">
                  <c:v>75.656051932612328</c:v>
                </c:pt>
                <c:pt idx="239">
                  <c:v>75.656051932612328</c:v>
                </c:pt>
                <c:pt idx="240">
                  <c:v>75.656051932612328</c:v>
                </c:pt>
                <c:pt idx="241">
                  <c:v>75.534436014748721</c:v>
                </c:pt>
                <c:pt idx="242">
                  <c:v>75.534436014748721</c:v>
                </c:pt>
                <c:pt idx="243">
                  <c:v>75.534436014748721</c:v>
                </c:pt>
                <c:pt idx="244">
                  <c:v>75.534436014748721</c:v>
                </c:pt>
                <c:pt idx="245">
                  <c:v>75.534436014748721</c:v>
                </c:pt>
                <c:pt idx="246">
                  <c:v>75.534436014748721</c:v>
                </c:pt>
                <c:pt idx="247">
                  <c:v>75.534436014748721</c:v>
                </c:pt>
                <c:pt idx="248">
                  <c:v>75.534436014748721</c:v>
                </c:pt>
                <c:pt idx="249">
                  <c:v>75.534436014748721</c:v>
                </c:pt>
                <c:pt idx="250">
                  <c:v>75.534436014748721</c:v>
                </c:pt>
                <c:pt idx="251">
                  <c:v>75.534436014748721</c:v>
                </c:pt>
                <c:pt idx="252">
                  <c:v>75.534436014748721</c:v>
                </c:pt>
                <c:pt idx="253">
                  <c:v>75.412911975033737</c:v>
                </c:pt>
                <c:pt idx="254">
                  <c:v>75.412911975033737</c:v>
                </c:pt>
                <c:pt idx="255">
                  <c:v>75.412911975033737</c:v>
                </c:pt>
                <c:pt idx="256">
                  <c:v>75.412911975033737</c:v>
                </c:pt>
                <c:pt idx="257">
                  <c:v>75.412911975033737</c:v>
                </c:pt>
                <c:pt idx="258">
                  <c:v>75.412911975033737</c:v>
                </c:pt>
                <c:pt idx="259">
                  <c:v>75.412911975033737</c:v>
                </c:pt>
                <c:pt idx="260">
                  <c:v>75.412911975033737</c:v>
                </c:pt>
                <c:pt idx="261">
                  <c:v>75.412911975033737</c:v>
                </c:pt>
                <c:pt idx="262">
                  <c:v>75.29148299396563</c:v>
                </c:pt>
                <c:pt idx="263">
                  <c:v>75.29148299396563</c:v>
                </c:pt>
                <c:pt idx="264">
                  <c:v>75.29148299396563</c:v>
                </c:pt>
                <c:pt idx="265">
                  <c:v>75.29148299396563</c:v>
                </c:pt>
                <c:pt idx="266">
                  <c:v>75.29148299396563</c:v>
                </c:pt>
                <c:pt idx="267">
                  <c:v>75.29148299396563</c:v>
                </c:pt>
                <c:pt idx="268">
                  <c:v>75.29148299396563</c:v>
                </c:pt>
                <c:pt idx="269">
                  <c:v>75.29148299396563</c:v>
                </c:pt>
                <c:pt idx="270">
                  <c:v>75.170152370934971</c:v>
                </c:pt>
                <c:pt idx="271">
                  <c:v>75.170152370934971</c:v>
                </c:pt>
                <c:pt idx="272">
                  <c:v>75.170152370934971</c:v>
                </c:pt>
                <c:pt idx="273">
                  <c:v>75.170152370934971</c:v>
                </c:pt>
                <c:pt idx="274">
                  <c:v>75.170152370934971</c:v>
                </c:pt>
                <c:pt idx="275">
                  <c:v>75.170152370934971</c:v>
                </c:pt>
                <c:pt idx="276">
                  <c:v>75.170152370934971</c:v>
                </c:pt>
                <c:pt idx="277">
                  <c:v>75.048923527734701</c:v>
                </c:pt>
                <c:pt idx="278">
                  <c:v>75.048923527734701</c:v>
                </c:pt>
                <c:pt idx="279">
                  <c:v>75.048923527734701</c:v>
                </c:pt>
                <c:pt idx="280">
                  <c:v>75.048923527734701</c:v>
                </c:pt>
                <c:pt idx="281">
                  <c:v>75.048923527734701</c:v>
                </c:pt>
                <c:pt idx="282">
                  <c:v>75.048923527734701</c:v>
                </c:pt>
                <c:pt idx="283">
                  <c:v>75.048923527734701</c:v>
                </c:pt>
                <c:pt idx="284">
                  <c:v>75.048923527734701</c:v>
                </c:pt>
                <c:pt idx="285">
                  <c:v>75.048923527734701</c:v>
                </c:pt>
                <c:pt idx="286">
                  <c:v>75.048923527734701</c:v>
                </c:pt>
                <c:pt idx="287">
                  <c:v>74.927800011997903</c:v>
                </c:pt>
                <c:pt idx="288">
                  <c:v>74.927800011997903</c:v>
                </c:pt>
                <c:pt idx="289">
                  <c:v>74.927800011997903</c:v>
                </c:pt>
                <c:pt idx="290">
                  <c:v>74.927800011997903</c:v>
                </c:pt>
                <c:pt idx="291">
                  <c:v>74.927800011997903</c:v>
                </c:pt>
                <c:pt idx="292">
                  <c:v>74.927800011997903</c:v>
                </c:pt>
                <c:pt idx="293">
                  <c:v>74.927800011997903</c:v>
                </c:pt>
                <c:pt idx="294">
                  <c:v>74.927800011997903</c:v>
                </c:pt>
                <c:pt idx="295">
                  <c:v>74.927800011997903</c:v>
                </c:pt>
                <c:pt idx="296">
                  <c:v>74.806785500532271</c:v>
                </c:pt>
                <c:pt idx="297">
                  <c:v>74.806785500532271</c:v>
                </c:pt>
                <c:pt idx="298">
                  <c:v>74.806785500532271</c:v>
                </c:pt>
                <c:pt idx="299">
                  <c:v>74.806785500532271</c:v>
                </c:pt>
                <c:pt idx="300">
                  <c:v>74.806785500532271</c:v>
                </c:pt>
                <c:pt idx="301">
                  <c:v>74.806785500532271</c:v>
                </c:pt>
                <c:pt idx="302">
                  <c:v>74.806785500532271</c:v>
                </c:pt>
                <c:pt idx="303">
                  <c:v>74.806785500532271</c:v>
                </c:pt>
                <c:pt idx="304">
                  <c:v>74.685883802517353</c:v>
                </c:pt>
                <c:pt idx="305">
                  <c:v>74.685883802517353</c:v>
                </c:pt>
                <c:pt idx="306">
                  <c:v>74.685883802517353</c:v>
                </c:pt>
                <c:pt idx="307">
                  <c:v>74.685883802517353</c:v>
                </c:pt>
                <c:pt idx="308">
                  <c:v>74.685883802517353</c:v>
                </c:pt>
                <c:pt idx="309">
                  <c:v>74.685883802517353</c:v>
                </c:pt>
                <c:pt idx="310">
                  <c:v>74.685883802517353</c:v>
                </c:pt>
                <c:pt idx="311">
                  <c:v>74.685883802517353</c:v>
                </c:pt>
                <c:pt idx="312">
                  <c:v>74.685883802517353</c:v>
                </c:pt>
                <c:pt idx="313">
                  <c:v>74.565098862525872</c:v>
                </c:pt>
                <c:pt idx="314">
                  <c:v>74.565098862525872</c:v>
                </c:pt>
                <c:pt idx="315">
                  <c:v>74.565098862525872</c:v>
                </c:pt>
                <c:pt idx="316">
                  <c:v>74.565098862525872</c:v>
                </c:pt>
                <c:pt idx="317">
                  <c:v>74.565098862525872</c:v>
                </c:pt>
                <c:pt idx="318">
                  <c:v>74.565098862525872</c:v>
                </c:pt>
                <c:pt idx="319">
                  <c:v>74.565098862525872</c:v>
                </c:pt>
                <c:pt idx="320">
                  <c:v>74.565098862525872</c:v>
                </c:pt>
                <c:pt idx="321">
                  <c:v>74.565098862525872</c:v>
                </c:pt>
                <c:pt idx="322">
                  <c:v>74.565098862525872</c:v>
                </c:pt>
                <c:pt idx="323">
                  <c:v>74.444434763325859</c:v>
                </c:pt>
                <c:pt idx="324">
                  <c:v>74.444434763325859</c:v>
                </c:pt>
                <c:pt idx="325">
                  <c:v>74.444434763325859</c:v>
                </c:pt>
                <c:pt idx="326">
                  <c:v>74.444434763325859</c:v>
                </c:pt>
                <c:pt idx="327">
                  <c:v>74.323895728415806</c:v>
                </c:pt>
                <c:pt idx="328">
                  <c:v>74.323895728415806</c:v>
                </c:pt>
                <c:pt idx="329">
                  <c:v>74.323895728415806</c:v>
                </c:pt>
                <c:pt idx="330">
                  <c:v>74.323895728415806</c:v>
                </c:pt>
                <c:pt idx="331">
                  <c:v>74.323895728415806</c:v>
                </c:pt>
                <c:pt idx="332">
                  <c:v>74.323895728415806</c:v>
                </c:pt>
                <c:pt idx="333">
                  <c:v>74.203486124239859</c:v>
                </c:pt>
                <c:pt idx="334">
                  <c:v>74.203486124239859</c:v>
                </c:pt>
                <c:pt idx="335">
                  <c:v>74.203486124239859</c:v>
                </c:pt>
                <c:pt idx="336">
                  <c:v>74.203486124239859</c:v>
                </c:pt>
                <c:pt idx="337">
                  <c:v>74.08321046202461</c:v>
                </c:pt>
                <c:pt idx="338">
                  <c:v>74.08321046202461</c:v>
                </c:pt>
                <c:pt idx="339">
                  <c:v>74.08321046202461</c:v>
                </c:pt>
                <c:pt idx="340">
                  <c:v>74.08321046202461</c:v>
                </c:pt>
                <c:pt idx="341">
                  <c:v>74.08321046202461</c:v>
                </c:pt>
                <c:pt idx="342">
                  <c:v>74.08321046202461</c:v>
                </c:pt>
                <c:pt idx="343">
                  <c:v>74.08321046202461</c:v>
                </c:pt>
                <c:pt idx="344">
                  <c:v>74.08321046202461</c:v>
                </c:pt>
                <c:pt idx="345">
                  <c:v>74.08321046202461</c:v>
                </c:pt>
                <c:pt idx="346">
                  <c:v>74.08321046202461</c:v>
                </c:pt>
                <c:pt idx="347">
                  <c:v>74.08321046202461</c:v>
                </c:pt>
                <c:pt idx="348">
                  <c:v>74.08321046202461</c:v>
                </c:pt>
                <c:pt idx="349">
                  <c:v>73.963073399174007</c:v>
                </c:pt>
                <c:pt idx="350">
                  <c:v>73.963073399174007</c:v>
                </c:pt>
                <c:pt idx="351">
                  <c:v>73.963073399174007</c:v>
                </c:pt>
                <c:pt idx="352">
                  <c:v>73.843079740153158</c:v>
                </c:pt>
                <c:pt idx="353">
                  <c:v>73.843079740153158</c:v>
                </c:pt>
                <c:pt idx="354">
                  <c:v>73.843079740153158</c:v>
                </c:pt>
                <c:pt idx="355">
                  <c:v>73.843079740153158</c:v>
                </c:pt>
                <c:pt idx="356">
                  <c:v>73.843079740153158</c:v>
                </c:pt>
                <c:pt idx="357">
                  <c:v>73.843079740153158</c:v>
                </c:pt>
                <c:pt idx="358">
                  <c:v>73.843079740153158</c:v>
                </c:pt>
                <c:pt idx="359">
                  <c:v>73.843079740153158</c:v>
                </c:pt>
                <c:pt idx="360">
                  <c:v>73.843079740153158</c:v>
                </c:pt>
                <c:pt idx="361">
                  <c:v>73.843079740153158</c:v>
                </c:pt>
                <c:pt idx="362">
                  <c:v>73.843079740153158</c:v>
                </c:pt>
                <c:pt idx="363">
                  <c:v>73.843079740153158</c:v>
                </c:pt>
                <c:pt idx="364">
                  <c:v>73.843079740153158</c:v>
                </c:pt>
                <c:pt idx="365">
                  <c:v>73.843079740153158</c:v>
                </c:pt>
                <c:pt idx="366">
                  <c:v>73.7232344367861</c:v>
                </c:pt>
                <c:pt idx="367">
                  <c:v>73.7232344367861</c:v>
                </c:pt>
                <c:pt idx="368">
                  <c:v>73.7232344367861</c:v>
                </c:pt>
                <c:pt idx="369">
                  <c:v>73.7232344367861</c:v>
                </c:pt>
                <c:pt idx="370">
                  <c:v>73.7232344367861</c:v>
                </c:pt>
                <c:pt idx="371">
                  <c:v>73.7232344367861</c:v>
                </c:pt>
                <c:pt idx="372">
                  <c:v>73.7232344367861</c:v>
                </c:pt>
                <c:pt idx="373">
                  <c:v>73.7232344367861</c:v>
                </c:pt>
                <c:pt idx="374">
                  <c:v>73.7232344367861</c:v>
                </c:pt>
                <c:pt idx="375">
                  <c:v>73.7232344367861</c:v>
                </c:pt>
                <c:pt idx="376">
                  <c:v>73.603542587887688</c:v>
                </c:pt>
                <c:pt idx="377">
                  <c:v>73.603542587887688</c:v>
                </c:pt>
                <c:pt idx="378">
                  <c:v>73.603542587887688</c:v>
                </c:pt>
                <c:pt idx="379">
                  <c:v>73.603542587887688</c:v>
                </c:pt>
                <c:pt idx="380">
                  <c:v>73.603542587887688</c:v>
                </c:pt>
                <c:pt idx="381">
                  <c:v>73.603542587887688</c:v>
                </c:pt>
                <c:pt idx="382">
                  <c:v>73.603542587887688</c:v>
                </c:pt>
                <c:pt idx="383">
                  <c:v>73.603542587887688</c:v>
                </c:pt>
                <c:pt idx="384">
                  <c:v>73.603542587887688</c:v>
                </c:pt>
                <c:pt idx="385">
                  <c:v>73.603542587887688</c:v>
                </c:pt>
                <c:pt idx="386">
                  <c:v>73.484009438144</c:v>
                </c:pt>
                <c:pt idx="387">
                  <c:v>73.484009438144</c:v>
                </c:pt>
                <c:pt idx="388">
                  <c:v>73.484009438144</c:v>
                </c:pt>
                <c:pt idx="389">
                  <c:v>73.484009438144</c:v>
                </c:pt>
                <c:pt idx="390">
                  <c:v>73.484009438144</c:v>
                </c:pt>
                <c:pt idx="391">
                  <c:v>73.484009438144</c:v>
                </c:pt>
                <c:pt idx="392">
                  <c:v>73.484009438144</c:v>
                </c:pt>
                <c:pt idx="393">
                  <c:v>73.484009438144</c:v>
                </c:pt>
                <c:pt idx="394">
                  <c:v>73.484009438144</c:v>
                </c:pt>
                <c:pt idx="395">
                  <c:v>73.484009438144</c:v>
                </c:pt>
                <c:pt idx="396">
                  <c:v>73.484009438144</c:v>
                </c:pt>
                <c:pt idx="397">
                  <c:v>73.364640376151414</c:v>
                </c:pt>
                <c:pt idx="398">
                  <c:v>73.364640376151414</c:v>
                </c:pt>
                <c:pt idx="399">
                  <c:v>73.364640376151414</c:v>
                </c:pt>
                <c:pt idx="400">
                  <c:v>73.364640376151414</c:v>
                </c:pt>
                <c:pt idx="401">
                  <c:v>73.364640376151414</c:v>
                </c:pt>
                <c:pt idx="402">
                  <c:v>73.364640376151414</c:v>
                </c:pt>
                <c:pt idx="403">
                  <c:v>73.364640376151414</c:v>
                </c:pt>
                <c:pt idx="404">
                  <c:v>73.364640376151414</c:v>
                </c:pt>
                <c:pt idx="405">
                  <c:v>73.364640376151414</c:v>
                </c:pt>
                <c:pt idx="406">
                  <c:v>73.364640376151414</c:v>
                </c:pt>
                <c:pt idx="407">
                  <c:v>73.24544093151971</c:v>
                </c:pt>
                <c:pt idx="408">
                  <c:v>73.24544093151971</c:v>
                </c:pt>
                <c:pt idx="409">
                  <c:v>73.24544093151971</c:v>
                </c:pt>
                <c:pt idx="410">
                  <c:v>73.24544093151971</c:v>
                </c:pt>
                <c:pt idx="411">
                  <c:v>73.24544093151971</c:v>
                </c:pt>
                <c:pt idx="412">
                  <c:v>73.24544093151971</c:v>
                </c:pt>
                <c:pt idx="413">
                  <c:v>73.24544093151971</c:v>
                </c:pt>
                <c:pt idx="414">
                  <c:v>73.24544093151971</c:v>
                </c:pt>
                <c:pt idx="415">
                  <c:v>73.24544093151971</c:v>
                </c:pt>
                <c:pt idx="416">
                  <c:v>73.24544093151971</c:v>
                </c:pt>
                <c:pt idx="417">
                  <c:v>73.24544093151971</c:v>
                </c:pt>
                <c:pt idx="418">
                  <c:v>73.126416770941887</c:v>
                </c:pt>
                <c:pt idx="419">
                  <c:v>73.126416770941887</c:v>
                </c:pt>
                <c:pt idx="420">
                  <c:v>73.126416770941887</c:v>
                </c:pt>
                <c:pt idx="421">
                  <c:v>73.126416770941887</c:v>
                </c:pt>
                <c:pt idx="422">
                  <c:v>73.126416770941887</c:v>
                </c:pt>
                <c:pt idx="423">
                  <c:v>73.126416770941887</c:v>
                </c:pt>
                <c:pt idx="424">
                  <c:v>73.126416770941887</c:v>
                </c:pt>
                <c:pt idx="425">
                  <c:v>73.126416770941887</c:v>
                </c:pt>
                <c:pt idx="426">
                  <c:v>73.126416770941887</c:v>
                </c:pt>
                <c:pt idx="427">
                  <c:v>73.126416770941887</c:v>
                </c:pt>
                <c:pt idx="428">
                  <c:v>73.007573693130325</c:v>
                </c:pt>
                <c:pt idx="429">
                  <c:v>73.007573693130325</c:v>
                </c:pt>
                <c:pt idx="430">
                  <c:v>73.007573693130325</c:v>
                </c:pt>
                <c:pt idx="431">
                  <c:v>73.007573693130325</c:v>
                </c:pt>
                <c:pt idx="432">
                  <c:v>73.007573693130325</c:v>
                </c:pt>
                <c:pt idx="433">
                  <c:v>73.007573693130325</c:v>
                </c:pt>
                <c:pt idx="434">
                  <c:v>73.007573693130325</c:v>
                </c:pt>
                <c:pt idx="435">
                  <c:v>73.007573693130325</c:v>
                </c:pt>
                <c:pt idx="436">
                  <c:v>72.888917622518022</c:v>
                </c:pt>
                <c:pt idx="437">
                  <c:v>72.888917622518022</c:v>
                </c:pt>
                <c:pt idx="438">
                  <c:v>72.888917622518022</c:v>
                </c:pt>
                <c:pt idx="439">
                  <c:v>72.888917622518022</c:v>
                </c:pt>
                <c:pt idx="440">
                  <c:v>72.888917622518022</c:v>
                </c:pt>
                <c:pt idx="441">
                  <c:v>72.888917622518022</c:v>
                </c:pt>
                <c:pt idx="442">
                  <c:v>72.888917622518022</c:v>
                </c:pt>
                <c:pt idx="443">
                  <c:v>72.888917622518022</c:v>
                </c:pt>
                <c:pt idx="444">
                  <c:v>72.888917622518022</c:v>
                </c:pt>
                <c:pt idx="445">
                  <c:v>72.888917622518022</c:v>
                </c:pt>
                <c:pt idx="446">
                  <c:v>72.888917622518022</c:v>
                </c:pt>
                <c:pt idx="447">
                  <c:v>72.888917622518022</c:v>
                </c:pt>
                <c:pt idx="448">
                  <c:v>72.888917622518022</c:v>
                </c:pt>
                <c:pt idx="449">
                  <c:v>72.770454601624863</c:v>
                </c:pt>
                <c:pt idx="450">
                  <c:v>72.770454601624863</c:v>
                </c:pt>
                <c:pt idx="451">
                  <c:v>72.770454601624863</c:v>
                </c:pt>
                <c:pt idx="452">
                  <c:v>72.770454601624863</c:v>
                </c:pt>
                <c:pt idx="453">
                  <c:v>72.770454601624863</c:v>
                </c:pt>
                <c:pt idx="454">
                  <c:v>72.770454601624863</c:v>
                </c:pt>
                <c:pt idx="455">
                  <c:v>72.770454601624863</c:v>
                </c:pt>
                <c:pt idx="456">
                  <c:v>72.770454601624863</c:v>
                </c:pt>
                <c:pt idx="457">
                  <c:v>72.770454601624863</c:v>
                </c:pt>
                <c:pt idx="458">
                  <c:v>72.770454601624863</c:v>
                </c:pt>
                <c:pt idx="459">
                  <c:v>72.770454601624863</c:v>
                </c:pt>
                <c:pt idx="460">
                  <c:v>72.652190781989916</c:v>
                </c:pt>
                <c:pt idx="461">
                  <c:v>72.652190781989916</c:v>
                </c:pt>
                <c:pt idx="462">
                  <c:v>72.652190781989916</c:v>
                </c:pt>
                <c:pt idx="463">
                  <c:v>72.652190781989916</c:v>
                </c:pt>
                <c:pt idx="464">
                  <c:v>72.652190781989916</c:v>
                </c:pt>
                <c:pt idx="465">
                  <c:v>72.652190781989916</c:v>
                </c:pt>
                <c:pt idx="466">
                  <c:v>72.652190781989916</c:v>
                </c:pt>
                <c:pt idx="467">
                  <c:v>72.652190781989916</c:v>
                </c:pt>
                <c:pt idx="468">
                  <c:v>72.652190781989916</c:v>
                </c:pt>
                <c:pt idx="469">
                  <c:v>72.652190781989916</c:v>
                </c:pt>
                <c:pt idx="470">
                  <c:v>72.652190781989916</c:v>
                </c:pt>
                <c:pt idx="471">
                  <c:v>72.652190781989916</c:v>
                </c:pt>
                <c:pt idx="472">
                  <c:v>72.53413241357687</c:v>
                </c:pt>
                <c:pt idx="473">
                  <c:v>72.53413241357687</c:v>
                </c:pt>
                <c:pt idx="474">
                  <c:v>72.53413241357687</c:v>
                </c:pt>
                <c:pt idx="475">
                  <c:v>72.53413241357687</c:v>
                </c:pt>
                <c:pt idx="476">
                  <c:v>72.53413241357687</c:v>
                </c:pt>
                <c:pt idx="477">
                  <c:v>72.53413241357687</c:v>
                </c:pt>
                <c:pt idx="478">
                  <c:v>72.416285832566118</c:v>
                </c:pt>
                <c:pt idx="479">
                  <c:v>72.416285832566118</c:v>
                </c:pt>
                <c:pt idx="480">
                  <c:v>72.416285832566118</c:v>
                </c:pt>
                <c:pt idx="481">
                  <c:v>72.416285832566118</c:v>
                </c:pt>
                <c:pt idx="482">
                  <c:v>72.416285832566118</c:v>
                </c:pt>
                <c:pt idx="483">
                  <c:v>72.416285832566118</c:v>
                </c:pt>
                <c:pt idx="484">
                  <c:v>72.416285832566118</c:v>
                </c:pt>
                <c:pt idx="485">
                  <c:v>72.416285832566118</c:v>
                </c:pt>
                <c:pt idx="486">
                  <c:v>72.416285832566118</c:v>
                </c:pt>
                <c:pt idx="487">
                  <c:v>72.416285832566118</c:v>
                </c:pt>
                <c:pt idx="488">
                  <c:v>72.416285832566118</c:v>
                </c:pt>
                <c:pt idx="489">
                  <c:v>72.416285832566118</c:v>
                </c:pt>
                <c:pt idx="490">
                  <c:v>72.298657447457074</c:v>
                </c:pt>
                <c:pt idx="491">
                  <c:v>72.298657447457074</c:v>
                </c:pt>
                <c:pt idx="492">
                  <c:v>72.298657447457074</c:v>
                </c:pt>
                <c:pt idx="493">
                  <c:v>72.298657447457074</c:v>
                </c:pt>
                <c:pt idx="494">
                  <c:v>72.298657447457074</c:v>
                </c:pt>
                <c:pt idx="495">
                  <c:v>72.298657447457074</c:v>
                </c:pt>
                <c:pt idx="496">
                  <c:v>72.298657447457074</c:v>
                </c:pt>
                <c:pt idx="497">
                  <c:v>72.298657447457074</c:v>
                </c:pt>
                <c:pt idx="498">
                  <c:v>72.298657447457074</c:v>
                </c:pt>
                <c:pt idx="499">
                  <c:v>72.298657447457074</c:v>
                </c:pt>
                <c:pt idx="500">
                  <c:v>72.298657447457074</c:v>
                </c:pt>
                <c:pt idx="501">
                  <c:v>72.298657447457074</c:v>
                </c:pt>
                <c:pt idx="502">
                  <c:v>72.181253723418067</c:v>
                </c:pt>
                <c:pt idx="503">
                  <c:v>72.181253723418067</c:v>
                </c:pt>
                <c:pt idx="504">
                  <c:v>72.181253723418067</c:v>
                </c:pt>
                <c:pt idx="505">
                  <c:v>72.181253723418067</c:v>
                </c:pt>
                <c:pt idx="506">
                  <c:v>72.181253723418067</c:v>
                </c:pt>
                <c:pt idx="507">
                  <c:v>72.181253723418067</c:v>
                </c:pt>
                <c:pt idx="508">
                  <c:v>72.181253723418067</c:v>
                </c:pt>
                <c:pt idx="509">
                  <c:v>72.181253723418067</c:v>
                </c:pt>
                <c:pt idx="510">
                  <c:v>72.181253723418067</c:v>
                </c:pt>
                <c:pt idx="511">
                  <c:v>72.064081164837532</c:v>
                </c:pt>
                <c:pt idx="512">
                  <c:v>72.064081164837532</c:v>
                </c:pt>
                <c:pt idx="513">
                  <c:v>72.064081164837532</c:v>
                </c:pt>
                <c:pt idx="514">
                  <c:v>72.064081164837532</c:v>
                </c:pt>
                <c:pt idx="515">
                  <c:v>72.064081164837532</c:v>
                </c:pt>
                <c:pt idx="516">
                  <c:v>72.064081164837532</c:v>
                </c:pt>
                <c:pt idx="517">
                  <c:v>72.064081164837532</c:v>
                </c:pt>
                <c:pt idx="518">
                  <c:v>72.064081164837532</c:v>
                </c:pt>
                <c:pt idx="519">
                  <c:v>72.064081164837532</c:v>
                </c:pt>
                <c:pt idx="520">
                  <c:v>71.947146296050306</c:v>
                </c:pt>
                <c:pt idx="521">
                  <c:v>71.947146296050306</c:v>
                </c:pt>
                <c:pt idx="522">
                  <c:v>71.947146296050306</c:v>
                </c:pt>
                <c:pt idx="523">
                  <c:v>71.947146296050306</c:v>
                </c:pt>
                <c:pt idx="524">
                  <c:v>71.947146296050306</c:v>
                </c:pt>
                <c:pt idx="525">
                  <c:v>71.947146296050306</c:v>
                </c:pt>
                <c:pt idx="526">
                  <c:v>71.947146296050306</c:v>
                </c:pt>
                <c:pt idx="527">
                  <c:v>71.830455640237233</c:v>
                </c:pt>
                <c:pt idx="528">
                  <c:v>71.830455640237233</c:v>
                </c:pt>
                <c:pt idx="529">
                  <c:v>71.830455640237233</c:v>
                </c:pt>
                <c:pt idx="530">
                  <c:v>71.830455640237233</c:v>
                </c:pt>
                <c:pt idx="531">
                  <c:v>71.830455640237233</c:v>
                </c:pt>
                <c:pt idx="532">
                  <c:v>71.830455640237233</c:v>
                </c:pt>
                <c:pt idx="533">
                  <c:v>71.830455640237233</c:v>
                </c:pt>
                <c:pt idx="534">
                  <c:v>71.830455640237233</c:v>
                </c:pt>
                <c:pt idx="535">
                  <c:v>71.830455640237233</c:v>
                </c:pt>
                <c:pt idx="536">
                  <c:v>71.830455640237233</c:v>
                </c:pt>
                <c:pt idx="537">
                  <c:v>71.830455640237233</c:v>
                </c:pt>
                <c:pt idx="538">
                  <c:v>71.830455640237233</c:v>
                </c:pt>
                <c:pt idx="539">
                  <c:v>71.830455640237233</c:v>
                </c:pt>
                <c:pt idx="540">
                  <c:v>71.830455640237233</c:v>
                </c:pt>
                <c:pt idx="541">
                  <c:v>71.830455640237233</c:v>
                </c:pt>
                <c:pt idx="542">
                  <c:v>71.830455640237233</c:v>
                </c:pt>
                <c:pt idx="543">
                  <c:v>71.830455640237233</c:v>
                </c:pt>
                <c:pt idx="544">
                  <c:v>71.830455640237233</c:v>
                </c:pt>
                <c:pt idx="545">
                  <c:v>71.830455640237233</c:v>
                </c:pt>
                <c:pt idx="546">
                  <c:v>71.71401569652393</c:v>
                </c:pt>
                <c:pt idx="547">
                  <c:v>71.71401569652393</c:v>
                </c:pt>
                <c:pt idx="548">
                  <c:v>71.71401569652393</c:v>
                </c:pt>
                <c:pt idx="549">
                  <c:v>71.71401569652393</c:v>
                </c:pt>
                <c:pt idx="550">
                  <c:v>71.71401569652393</c:v>
                </c:pt>
                <c:pt idx="551">
                  <c:v>71.71401569652393</c:v>
                </c:pt>
                <c:pt idx="552">
                  <c:v>71.71401569652393</c:v>
                </c:pt>
                <c:pt idx="553">
                  <c:v>71.71401569652393</c:v>
                </c:pt>
                <c:pt idx="554">
                  <c:v>71.71401569652393</c:v>
                </c:pt>
                <c:pt idx="555">
                  <c:v>71.597832915335474</c:v>
                </c:pt>
                <c:pt idx="556">
                  <c:v>71.597832915335474</c:v>
                </c:pt>
                <c:pt idx="557">
                  <c:v>71.597832915335474</c:v>
                </c:pt>
                <c:pt idx="558">
                  <c:v>71.481913672098742</c:v>
                </c:pt>
                <c:pt idx="559">
                  <c:v>71.481913672098742</c:v>
                </c:pt>
                <c:pt idx="560">
                  <c:v>71.481913672098742</c:v>
                </c:pt>
                <c:pt idx="561">
                  <c:v>71.481913672098742</c:v>
                </c:pt>
                <c:pt idx="562">
                  <c:v>71.481913672098742</c:v>
                </c:pt>
                <c:pt idx="563">
                  <c:v>71.481913672098742</c:v>
                </c:pt>
                <c:pt idx="564">
                  <c:v>71.481913672098742</c:v>
                </c:pt>
                <c:pt idx="565">
                  <c:v>71.481913672098742</c:v>
                </c:pt>
                <c:pt idx="566">
                  <c:v>71.481913672098742</c:v>
                </c:pt>
                <c:pt idx="567">
                  <c:v>71.481913672098742</c:v>
                </c:pt>
                <c:pt idx="568">
                  <c:v>71.481913672098742</c:v>
                </c:pt>
                <c:pt idx="569">
                  <c:v>71.481913672098742</c:v>
                </c:pt>
                <c:pt idx="570">
                  <c:v>71.481913672098742</c:v>
                </c:pt>
                <c:pt idx="571">
                  <c:v>71.366264239421298</c:v>
                </c:pt>
                <c:pt idx="572">
                  <c:v>71.366264239421298</c:v>
                </c:pt>
                <c:pt idx="573">
                  <c:v>71.366264239421298</c:v>
                </c:pt>
                <c:pt idx="574">
                  <c:v>71.366264239421298</c:v>
                </c:pt>
                <c:pt idx="575">
                  <c:v>71.366264239421298</c:v>
                </c:pt>
                <c:pt idx="576">
                  <c:v>71.250890757915187</c:v>
                </c:pt>
                <c:pt idx="577">
                  <c:v>71.250890757915187</c:v>
                </c:pt>
                <c:pt idx="578">
                  <c:v>71.250890757915187</c:v>
                </c:pt>
                <c:pt idx="579">
                  <c:v>71.250890757915187</c:v>
                </c:pt>
                <c:pt idx="580">
                  <c:v>71.250890757915187</c:v>
                </c:pt>
                <c:pt idx="581">
                  <c:v>71.250890757915187</c:v>
                </c:pt>
                <c:pt idx="582">
                  <c:v>71.250890757915187</c:v>
                </c:pt>
                <c:pt idx="583">
                  <c:v>71.250890757915187</c:v>
                </c:pt>
                <c:pt idx="584">
                  <c:v>71.250890757915187</c:v>
                </c:pt>
                <c:pt idx="585">
                  <c:v>71.135799205874847</c:v>
                </c:pt>
                <c:pt idx="586">
                  <c:v>71.135799205874847</c:v>
                </c:pt>
                <c:pt idx="587">
                  <c:v>71.135799205874847</c:v>
                </c:pt>
                <c:pt idx="588">
                  <c:v>71.135799205874847</c:v>
                </c:pt>
                <c:pt idx="589">
                  <c:v>71.135799205874847</c:v>
                </c:pt>
                <c:pt idx="590">
                  <c:v>71.135799205874847</c:v>
                </c:pt>
                <c:pt idx="591">
                  <c:v>71.135799205874847</c:v>
                </c:pt>
                <c:pt idx="592">
                  <c:v>71.135799205874847</c:v>
                </c:pt>
                <c:pt idx="593">
                  <c:v>71.135799205874847</c:v>
                </c:pt>
                <c:pt idx="594">
                  <c:v>71.020995368059388</c:v>
                </c:pt>
                <c:pt idx="595">
                  <c:v>71.020995368059388</c:v>
                </c:pt>
                <c:pt idx="596">
                  <c:v>71.020995368059388</c:v>
                </c:pt>
                <c:pt idx="597">
                  <c:v>71.020995368059388</c:v>
                </c:pt>
                <c:pt idx="598">
                  <c:v>71.020995368059388</c:v>
                </c:pt>
                <c:pt idx="599">
                  <c:v>71.020995368059388</c:v>
                </c:pt>
                <c:pt idx="600">
                  <c:v>71.020995368059388</c:v>
                </c:pt>
                <c:pt idx="601">
                  <c:v>71.020995368059388</c:v>
                </c:pt>
                <c:pt idx="602">
                  <c:v>71.020995368059388</c:v>
                </c:pt>
                <c:pt idx="603">
                  <c:v>71.020995368059388</c:v>
                </c:pt>
                <c:pt idx="604">
                  <c:v>70.906484803869603</c:v>
                </c:pt>
                <c:pt idx="605">
                  <c:v>70.906484803869603</c:v>
                </c:pt>
                <c:pt idx="606">
                  <c:v>70.906484803869603</c:v>
                </c:pt>
                <c:pt idx="607">
                  <c:v>70.906484803869603</c:v>
                </c:pt>
                <c:pt idx="608">
                  <c:v>70.906484803869603</c:v>
                </c:pt>
                <c:pt idx="609">
                  <c:v>70.906484803869603</c:v>
                </c:pt>
                <c:pt idx="610">
                  <c:v>70.906484803869603</c:v>
                </c:pt>
                <c:pt idx="611">
                  <c:v>70.906484803869603</c:v>
                </c:pt>
                <c:pt idx="612">
                  <c:v>70.906484803869603</c:v>
                </c:pt>
                <c:pt idx="613">
                  <c:v>70.906484803869603</c:v>
                </c:pt>
                <c:pt idx="614">
                  <c:v>70.792272815247614</c:v>
                </c:pt>
                <c:pt idx="615">
                  <c:v>70.792272815247614</c:v>
                </c:pt>
                <c:pt idx="616">
                  <c:v>70.792272815247614</c:v>
                </c:pt>
                <c:pt idx="617">
                  <c:v>70.792272815247614</c:v>
                </c:pt>
                <c:pt idx="618">
                  <c:v>70.792272815247614</c:v>
                </c:pt>
                <c:pt idx="619">
                  <c:v>70.792272815247614</c:v>
                </c:pt>
                <c:pt idx="620">
                  <c:v>70.792272815247614</c:v>
                </c:pt>
                <c:pt idx="621">
                  <c:v>70.792272815247614</c:v>
                </c:pt>
                <c:pt idx="622">
                  <c:v>70.792272815247614</c:v>
                </c:pt>
                <c:pt idx="623">
                  <c:v>70.792272815247614</c:v>
                </c:pt>
                <c:pt idx="624">
                  <c:v>70.678364414661317</c:v>
                </c:pt>
                <c:pt idx="625">
                  <c:v>70.678364414661317</c:v>
                </c:pt>
                <c:pt idx="626">
                  <c:v>70.678364414661317</c:v>
                </c:pt>
                <c:pt idx="627">
                  <c:v>70.678364414661317</c:v>
                </c:pt>
                <c:pt idx="628">
                  <c:v>70.678364414661317</c:v>
                </c:pt>
                <c:pt idx="629">
                  <c:v>70.678364414661317</c:v>
                </c:pt>
                <c:pt idx="630">
                  <c:v>70.678364414661317</c:v>
                </c:pt>
                <c:pt idx="631">
                  <c:v>70.678364414661317</c:v>
                </c:pt>
                <c:pt idx="632">
                  <c:v>70.678364414661317</c:v>
                </c:pt>
                <c:pt idx="633">
                  <c:v>70.564764293564238</c:v>
                </c:pt>
                <c:pt idx="634">
                  <c:v>70.564764293564238</c:v>
                </c:pt>
                <c:pt idx="635">
                  <c:v>70.564764293564238</c:v>
                </c:pt>
                <c:pt idx="636">
                  <c:v>70.564764293564238</c:v>
                </c:pt>
                <c:pt idx="637">
                  <c:v>70.564764293564238</c:v>
                </c:pt>
                <c:pt idx="638">
                  <c:v>70.564764293564238</c:v>
                </c:pt>
                <c:pt idx="639">
                  <c:v>70.564764293564238</c:v>
                </c:pt>
                <c:pt idx="640">
                  <c:v>70.564764293564238</c:v>
                </c:pt>
                <c:pt idx="641">
                  <c:v>70.451476791743161</c:v>
                </c:pt>
                <c:pt idx="642">
                  <c:v>70.451476791743161</c:v>
                </c:pt>
                <c:pt idx="643">
                  <c:v>70.451476791743161</c:v>
                </c:pt>
                <c:pt idx="644">
                  <c:v>70.451476791743161</c:v>
                </c:pt>
                <c:pt idx="645">
                  <c:v>70.451476791743161</c:v>
                </c:pt>
                <c:pt idx="646">
                  <c:v>70.451476791743161</c:v>
                </c:pt>
                <c:pt idx="647">
                  <c:v>70.451476791743161</c:v>
                </c:pt>
                <c:pt idx="648">
                  <c:v>70.451476791743161</c:v>
                </c:pt>
                <c:pt idx="649">
                  <c:v>70.338505867979535</c:v>
                </c:pt>
                <c:pt idx="650">
                  <c:v>70.338505867979535</c:v>
                </c:pt>
                <c:pt idx="651">
                  <c:v>70.338505867979535</c:v>
                </c:pt>
                <c:pt idx="652">
                  <c:v>70.338505867979535</c:v>
                </c:pt>
                <c:pt idx="653">
                  <c:v>70.338505867979535</c:v>
                </c:pt>
                <c:pt idx="654">
                  <c:v>70.338505867979535</c:v>
                </c:pt>
                <c:pt idx="655">
                  <c:v>70.338505867979535</c:v>
                </c:pt>
                <c:pt idx="656">
                  <c:v>70.338505867979535</c:v>
                </c:pt>
                <c:pt idx="657">
                  <c:v>70.338505867979535</c:v>
                </c:pt>
                <c:pt idx="658">
                  <c:v>70.225855072455147</c:v>
                </c:pt>
                <c:pt idx="659">
                  <c:v>70.225855072455147</c:v>
                </c:pt>
                <c:pt idx="660">
                  <c:v>70.225855072455147</c:v>
                </c:pt>
                <c:pt idx="661">
                  <c:v>70.225855072455147</c:v>
                </c:pt>
                <c:pt idx="662">
                  <c:v>70.225855072455147</c:v>
                </c:pt>
                <c:pt idx="663">
                  <c:v>70.225855072455147</c:v>
                </c:pt>
                <c:pt idx="664">
                  <c:v>70.225855072455147</c:v>
                </c:pt>
                <c:pt idx="665">
                  <c:v>70.225855072455147</c:v>
                </c:pt>
                <c:pt idx="666">
                  <c:v>70.225855072455147</c:v>
                </c:pt>
                <c:pt idx="667">
                  <c:v>70.225855072455147</c:v>
                </c:pt>
                <c:pt idx="668">
                  <c:v>70.225855072455147</c:v>
                </c:pt>
                <c:pt idx="669">
                  <c:v>70.225855072455147</c:v>
                </c:pt>
                <c:pt idx="670">
                  <c:v>70.225855072455147</c:v>
                </c:pt>
                <c:pt idx="671">
                  <c:v>70.113527521325807</c:v>
                </c:pt>
                <c:pt idx="672">
                  <c:v>70.113527521325807</c:v>
                </c:pt>
                <c:pt idx="673">
                  <c:v>70.113527521325807</c:v>
                </c:pt>
                <c:pt idx="674">
                  <c:v>70.113527521325807</c:v>
                </c:pt>
                <c:pt idx="675">
                  <c:v>70.113527521325807</c:v>
                </c:pt>
                <c:pt idx="676">
                  <c:v>70.113527521325807</c:v>
                </c:pt>
                <c:pt idx="677">
                  <c:v>70.113527521325807</c:v>
                </c:pt>
                <c:pt idx="678">
                  <c:v>70.113527521325807</c:v>
                </c:pt>
                <c:pt idx="679">
                  <c:v>70.113527521325807</c:v>
                </c:pt>
                <c:pt idx="680">
                  <c:v>70.113527521325807</c:v>
                </c:pt>
                <c:pt idx="681">
                  <c:v>70.113527521325807</c:v>
                </c:pt>
                <c:pt idx="682">
                  <c:v>70.001525873870065</c:v>
                </c:pt>
                <c:pt idx="683">
                  <c:v>70.001525873870065</c:v>
                </c:pt>
                <c:pt idx="684">
                  <c:v>70.001525873870065</c:v>
                </c:pt>
                <c:pt idx="685">
                  <c:v>70.001525873870065</c:v>
                </c:pt>
                <c:pt idx="686">
                  <c:v>70.001525873870065</c:v>
                </c:pt>
                <c:pt idx="687">
                  <c:v>70.001525873870065</c:v>
                </c:pt>
                <c:pt idx="688">
                  <c:v>70.001525873870065</c:v>
                </c:pt>
                <c:pt idx="689">
                  <c:v>70.001525873870065</c:v>
                </c:pt>
                <c:pt idx="690">
                  <c:v>70.001525873870065</c:v>
                </c:pt>
                <c:pt idx="691">
                  <c:v>69.889852312591856</c:v>
                </c:pt>
                <c:pt idx="692">
                  <c:v>69.889852312591856</c:v>
                </c:pt>
                <c:pt idx="693">
                  <c:v>69.889852312591856</c:v>
                </c:pt>
                <c:pt idx="694">
                  <c:v>69.889852312591856</c:v>
                </c:pt>
                <c:pt idx="695">
                  <c:v>69.889852312591856</c:v>
                </c:pt>
                <c:pt idx="696">
                  <c:v>69.889852312591856</c:v>
                </c:pt>
                <c:pt idx="697">
                  <c:v>69.889852312591856</c:v>
                </c:pt>
                <c:pt idx="698">
                  <c:v>69.778508526616008</c:v>
                </c:pt>
                <c:pt idx="699">
                  <c:v>69.778508526616008</c:v>
                </c:pt>
                <c:pt idx="700">
                  <c:v>69.778508526616008</c:v>
                </c:pt>
                <c:pt idx="701">
                  <c:v>69.778508526616008</c:v>
                </c:pt>
                <c:pt idx="702">
                  <c:v>69.778508526616008</c:v>
                </c:pt>
                <c:pt idx="703">
                  <c:v>69.778508526616008</c:v>
                </c:pt>
                <c:pt idx="704">
                  <c:v>69.778508526616008</c:v>
                </c:pt>
                <c:pt idx="705">
                  <c:v>69.778508526616008</c:v>
                </c:pt>
                <c:pt idx="706">
                  <c:v>69.778508526616008</c:v>
                </c:pt>
                <c:pt idx="707">
                  <c:v>69.778508526616008</c:v>
                </c:pt>
                <c:pt idx="708">
                  <c:v>69.667495698667096</c:v>
                </c:pt>
                <c:pt idx="709">
                  <c:v>69.667495698667096</c:v>
                </c:pt>
                <c:pt idx="710">
                  <c:v>69.667495698667096</c:v>
                </c:pt>
                <c:pt idx="711">
                  <c:v>69.667495698667096</c:v>
                </c:pt>
                <c:pt idx="712">
                  <c:v>69.667495698667096</c:v>
                </c:pt>
                <c:pt idx="713">
                  <c:v>69.556814495863307</c:v>
                </c:pt>
                <c:pt idx="714">
                  <c:v>69.556814495863307</c:v>
                </c:pt>
                <c:pt idx="715">
                  <c:v>69.556814495863307</c:v>
                </c:pt>
                <c:pt idx="716">
                  <c:v>69.556814495863307</c:v>
                </c:pt>
                <c:pt idx="717">
                  <c:v>69.556814495863307</c:v>
                </c:pt>
                <c:pt idx="718">
                  <c:v>69.556814495863307</c:v>
                </c:pt>
                <c:pt idx="719">
                  <c:v>69.556814495863307</c:v>
                </c:pt>
                <c:pt idx="720">
                  <c:v>69.556814495863307</c:v>
                </c:pt>
                <c:pt idx="721">
                  <c:v>69.446465064491363</c:v>
                </c:pt>
                <c:pt idx="722">
                  <c:v>69.446465064491363</c:v>
                </c:pt>
                <c:pt idx="723">
                  <c:v>69.446465064491363</c:v>
                </c:pt>
                <c:pt idx="724">
                  <c:v>69.446465064491363</c:v>
                </c:pt>
                <c:pt idx="725">
                  <c:v>69.446465064491363</c:v>
                </c:pt>
                <c:pt idx="726">
                  <c:v>69.446465064491363</c:v>
                </c:pt>
                <c:pt idx="727">
                  <c:v>69.446465064491363</c:v>
                </c:pt>
                <c:pt idx="728">
                  <c:v>69.446465064491363</c:v>
                </c:pt>
                <c:pt idx="729">
                  <c:v>69.446465064491363</c:v>
                </c:pt>
                <c:pt idx="730">
                  <c:v>69.446465064491363</c:v>
                </c:pt>
                <c:pt idx="731">
                  <c:v>69.446465064491363</c:v>
                </c:pt>
                <c:pt idx="732">
                  <c:v>69.446465064491363</c:v>
                </c:pt>
                <c:pt idx="733">
                  <c:v>69.446465064491363</c:v>
                </c:pt>
                <c:pt idx="734">
                  <c:v>69.446465064491363</c:v>
                </c:pt>
                <c:pt idx="735">
                  <c:v>69.446465064491363</c:v>
                </c:pt>
                <c:pt idx="736">
                  <c:v>69.336447028857549</c:v>
                </c:pt>
                <c:pt idx="737">
                  <c:v>69.336447028857549</c:v>
                </c:pt>
                <c:pt idx="738">
                  <c:v>69.336447028857549</c:v>
                </c:pt>
                <c:pt idx="739">
                  <c:v>69.336447028857549</c:v>
                </c:pt>
                <c:pt idx="740">
                  <c:v>69.336447028857549</c:v>
                </c:pt>
                <c:pt idx="741">
                  <c:v>69.336447028857549</c:v>
                </c:pt>
                <c:pt idx="742">
                  <c:v>69.336447028857549</c:v>
                </c:pt>
                <c:pt idx="743">
                  <c:v>69.336447028857549</c:v>
                </c:pt>
                <c:pt idx="744">
                  <c:v>69.226759494236148</c:v>
                </c:pt>
                <c:pt idx="745">
                  <c:v>69.226759494236148</c:v>
                </c:pt>
                <c:pt idx="746">
                  <c:v>69.226759494236148</c:v>
                </c:pt>
                <c:pt idx="747">
                  <c:v>69.226759494236148</c:v>
                </c:pt>
                <c:pt idx="748">
                  <c:v>69.226759494236148</c:v>
                </c:pt>
                <c:pt idx="749">
                  <c:v>69.226759494236148</c:v>
                </c:pt>
                <c:pt idx="750">
                  <c:v>69.226759494236148</c:v>
                </c:pt>
                <c:pt idx="751">
                  <c:v>69.226759494236148</c:v>
                </c:pt>
                <c:pt idx="752">
                  <c:v>69.226759494236148</c:v>
                </c:pt>
                <c:pt idx="753">
                  <c:v>69.226759494236148</c:v>
                </c:pt>
                <c:pt idx="754">
                  <c:v>69.117401053861016</c:v>
                </c:pt>
                <c:pt idx="755">
                  <c:v>69.117401053861016</c:v>
                </c:pt>
                <c:pt idx="756">
                  <c:v>69.117401053861016</c:v>
                </c:pt>
                <c:pt idx="757">
                  <c:v>69.117401053861016</c:v>
                </c:pt>
                <c:pt idx="758">
                  <c:v>69.117401053861016</c:v>
                </c:pt>
                <c:pt idx="759">
                  <c:v>69.117401053861016</c:v>
                </c:pt>
                <c:pt idx="760">
                  <c:v>69.117401053861016</c:v>
                </c:pt>
                <c:pt idx="761">
                  <c:v>69.117401053861016</c:v>
                </c:pt>
                <c:pt idx="762">
                  <c:v>69.117401053861016</c:v>
                </c:pt>
                <c:pt idx="763">
                  <c:v>69.117401053861016</c:v>
                </c:pt>
                <c:pt idx="764">
                  <c:v>69.117401053861016</c:v>
                </c:pt>
                <c:pt idx="765">
                  <c:v>69.117401053861016</c:v>
                </c:pt>
                <c:pt idx="766">
                  <c:v>69.117401053861016</c:v>
                </c:pt>
                <c:pt idx="767">
                  <c:v>69.117401053861016</c:v>
                </c:pt>
                <c:pt idx="768">
                  <c:v>69.117401053861016</c:v>
                </c:pt>
                <c:pt idx="769">
                  <c:v>69.008369799833815</c:v>
                </c:pt>
                <c:pt idx="770">
                  <c:v>69.008369799833815</c:v>
                </c:pt>
                <c:pt idx="771">
                  <c:v>69.008369799833815</c:v>
                </c:pt>
                <c:pt idx="772">
                  <c:v>69.008369799833815</c:v>
                </c:pt>
                <c:pt idx="773">
                  <c:v>69.008369799833815</c:v>
                </c:pt>
                <c:pt idx="774">
                  <c:v>69.008369799833815</c:v>
                </c:pt>
                <c:pt idx="775">
                  <c:v>68.899663337753069</c:v>
                </c:pt>
                <c:pt idx="776">
                  <c:v>68.899663337753069</c:v>
                </c:pt>
                <c:pt idx="777">
                  <c:v>68.899663337753069</c:v>
                </c:pt>
                <c:pt idx="778">
                  <c:v>68.899663337753069</c:v>
                </c:pt>
                <c:pt idx="779">
                  <c:v>68.899663337753069</c:v>
                </c:pt>
                <c:pt idx="780">
                  <c:v>68.899663337753069</c:v>
                </c:pt>
                <c:pt idx="781">
                  <c:v>68.899663337753069</c:v>
                </c:pt>
                <c:pt idx="782">
                  <c:v>68.899663337753069</c:v>
                </c:pt>
                <c:pt idx="783">
                  <c:v>68.899663337753069</c:v>
                </c:pt>
                <c:pt idx="784">
                  <c:v>68.899663337753069</c:v>
                </c:pt>
                <c:pt idx="785">
                  <c:v>68.899663337753069</c:v>
                </c:pt>
                <c:pt idx="786">
                  <c:v>68.899663337753069</c:v>
                </c:pt>
                <c:pt idx="787">
                  <c:v>68.899663337753069</c:v>
                </c:pt>
                <c:pt idx="788">
                  <c:v>68.899663337753069</c:v>
                </c:pt>
                <c:pt idx="789">
                  <c:v>68.79127880480543</c:v>
                </c:pt>
                <c:pt idx="790">
                  <c:v>68.79127880480543</c:v>
                </c:pt>
                <c:pt idx="791">
                  <c:v>68.79127880480543</c:v>
                </c:pt>
                <c:pt idx="792">
                  <c:v>68.79127880480543</c:v>
                </c:pt>
                <c:pt idx="793">
                  <c:v>68.79127880480543</c:v>
                </c:pt>
                <c:pt idx="794">
                  <c:v>68.79127880480543</c:v>
                </c:pt>
                <c:pt idx="795">
                  <c:v>68.79127880480543</c:v>
                </c:pt>
                <c:pt idx="796">
                  <c:v>68.79127880480543</c:v>
                </c:pt>
                <c:pt idx="797">
                  <c:v>68.79127880480543</c:v>
                </c:pt>
                <c:pt idx="798">
                  <c:v>68.68321289100632</c:v>
                </c:pt>
                <c:pt idx="799">
                  <c:v>68.68321289100632</c:v>
                </c:pt>
                <c:pt idx="800">
                  <c:v>68.68321289100632</c:v>
                </c:pt>
                <c:pt idx="801">
                  <c:v>68.68321289100632</c:v>
                </c:pt>
                <c:pt idx="802">
                  <c:v>68.68321289100632</c:v>
                </c:pt>
                <c:pt idx="803">
                  <c:v>68.68321289100632</c:v>
                </c:pt>
                <c:pt idx="804">
                  <c:v>68.68321289100632</c:v>
                </c:pt>
                <c:pt idx="805">
                  <c:v>68.68321289100632</c:v>
                </c:pt>
                <c:pt idx="806">
                  <c:v>68.68321289100632</c:v>
                </c:pt>
                <c:pt idx="807">
                  <c:v>68.575461863232164</c:v>
                </c:pt>
                <c:pt idx="808">
                  <c:v>68.575461863232164</c:v>
                </c:pt>
                <c:pt idx="809">
                  <c:v>68.575461863232164</c:v>
                </c:pt>
                <c:pt idx="810">
                  <c:v>68.575461863232164</c:v>
                </c:pt>
                <c:pt idx="811">
                  <c:v>68.575461863232164</c:v>
                </c:pt>
                <c:pt idx="812">
                  <c:v>68.575461863232164</c:v>
                </c:pt>
                <c:pt idx="813">
                  <c:v>68.575461863232164</c:v>
                </c:pt>
                <c:pt idx="814">
                  <c:v>68.575461863232164</c:v>
                </c:pt>
                <c:pt idx="815">
                  <c:v>68.575461863232164</c:v>
                </c:pt>
                <c:pt idx="816">
                  <c:v>68.575461863232164</c:v>
                </c:pt>
                <c:pt idx="817">
                  <c:v>68.575461863232164</c:v>
                </c:pt>
                <c:pt idx="818">
                  <c:v>68.575461863232164</c:v>
                </c:pt>
                <c:pt idx="819">
                  <c:v>68.468021591651365</c:v>
                </c:pt>
                <c:pt idx="820">
                  <c:v>68.468021591651365</c:v>
                </c:pt>
                <c:pt idx="821">
                  <c:v>68.468021591651365</c:v>
                </c:pt>
                <c:pt idx="822">
                  <c:v>68.468021591651365</c:v>
                </c:pt>
                <c:pt idx="823">
                  <c:v>68.468021591651365</c:v>
                </c:pt>
                <c:pt idx="824">
                  <c:v>68.468021591651365</c:v>
                </c:pt>
                <c:pt idx="825">
                  <c:v>68.468021591651365</c:v>
                </c:pt>
                <c:pt idx="826">
                  <c:v>68.468021591651365</c:v>
                </c:pt>
                <c:pt idx="827">
                  <c:v>68.468021591651365</c:v>
                </c:pt>
                <c:pt idx="828">
                  <c:v>68.468021591651365</c:v>
                </c:pt>
                <c:pt idx="829">
                  <c:v>68.468021591651365</c:v>
                </c:pt>
                <c:pt idx="830">
                  <c:v>68.360887578138502</c:v>
                </c:pt>
                <c:pt idx="831">
                  <c:v>68.360887578138502</c:v>
                </c:pt>
                <c:pt idx="832">
                  <c:v>68.360887578138502</c:v>
                </c:pt>
                <c:pt idx="833">
                  <c:v>68.360887578138502</c:v>
                </c:pt>
                <c:pt idx="834">
                  <c:v>68.360887578138502</c:v>
                </c:pt>
                <c:pt idx="835">
                  <c:v>68.360887578138502</c:v>
                </c:pt>
                <c:pt idx="836">
                  <c:v>68.360887578138502</c:v>
                </c:pt>
                <c:pt idx="837">
                  <c:v>68.360887578138502</c:v>
                </c:pt>
                <c:pt idx="838">
                  <c:v>68.360887578138502</c:v>
                </c:pt>
                <c:pt idx="839">
                  <c:v>68.254054986243602</c:v>
                </c:pt>
                <c:pt idx="840">
                  <c:v>68.254054986243602</c:v>
                </c:pt>
                <c:pt idx="841">
                  <c:v>68.254054986243602</c:v>
                </c:pt>
                <c:pt idx="842">
                  <c:v>68.254054986243602</c:v>
                </c:pt>
                <c:pt idx="843">
                  <c:v>68.254054986243602</c:v>
                </c:pt>
                <c:pt idx="844">
                  <c:v>68.254054986243602</c:v>
                </c:pt>
                <c:pt idx="845">
                  <c:v>68.254054986243602</c:v>
                </c:pt>
                <c:pt idx="846">
                  <c:v>68.254054986243602</c:v>
                </c:pt>
                <c:pt idx="847">
                  <c:v>68.147518672286793</c:v>
                </c:pt>
                <c:pt idx="848">
                  <c:v>68.147518672286793</c:v>
                </c:pt>
                <c:pt idx="849">
                  <c:v>68.147518672286793</c:v>
                </c:pt>
                <c:pt idx="850">
                  <c:v>68.147518672286793</c:v>
                </c:pt>
                <c:pt idx="851">
                  <c:v>68.147518672286793</c:v>
                </c:pt>
                <c:pt idx="852">
                  <c:v>68.147518672286793</c:v>
                </c:pt>
                <c:pt idx="853">
                  <c:v>68.147518672286793</c:v>
                </c:pt>
                <c:pt idx="854">
                  <c:v>68.147518672286793</c:v>
                </c:pt>
                <c:pt idx="855">
                  <c:v>68.147518672286793</c:v>
                </c:pt>
                <c:pt idx="856">
                  <c:v>68.147518672286793</c:v>
                </c:pt>
                <c:pt idx="857">
                  <c:v>68.147518672286793</c:v>
                </c:pt>
                <c:pt idx="858">
                  <c:v>68.147518672286793</c:v>
                </c:pt>
                <c:pt idx="859">
                  <c:v>68.147518672286793</c:v>
                </c:pt>
                <c:pt idx="860">
                  <c:v>68.041273217157155</c:v>
                </c:pt>
                <c:pt idx="861">
                  <c:v>68.041273217157155</c:v>
                </c:pt>
                <c:pt idx="862">
                  <c:v>68.041273217157155</c:v>
                </c:pt>
                <c:pt idx="863">
                  <c:v>68.041273217157155</c:v>
                </c:pt>
                <c:pt idx="864">
                  <c:v>68.041273217157155</c:v>
                </c:pt>
                <c:pt idx="865">
                  <c:v>68.041273217157155</c:v>
                </c:pt>
                <c:pt idx="866">
                  <c:v>68.041273217157155</c:v>
                </c:pt>
                <c:pt idx="867">
                  <c:v>67.935312958412155</c:v>
                </c:pt>
                <c:pt idx="868">
                  <c:v>67.935312958412155</c:v>
                </c:pt>
                <c:pt idx="869">
                  <c:v>67.935312958412155</c:v>
                </c:pt>
                <c:pt idx="870">
                  <c:v>67.935312958412155</c:v>
                </c:pt>
                <c:pt idx="871">
                  <c:v>67.935312958412155</c:v>
                </c:pt>
                <c:pt idx="872">
                  <c:v>67.935312958412155</c:v>
                </c:pt>
                <c:pt idx="873">
                  <c:v>67.935312958412155</c:v>
                </c:pt>
                <c:pt idx="874">
                  <c:v>67.935312958412155</c:v>
                </c:pt>
                <c:pt idx="875">
                  <c:v>67.829632022298739</c:v>
                </c:pt>
                <c:pt idx="876">
                  <c:v>67.829632022298739</c:v>
                </c:pt>
                <c:pt idx="877">
                  <c:v>67.829632022298739</c:v>
                </c:pt>
                <c:pt idx="878">
                  <c:v>67.829632022298739</c:v>
                </c:pt>
                <c:pt idx="879">
                  <c:v>67.829632022298739</c:v>
                </c:pt>
                <c:pt idx="880">
                  <c:v>67.829632022298739</c:v>
                </c:pt>
                <c:pt idx="881">
                  <c:v>67.724224355348341</c:v>
                </c:pt>
                <c:pt idx="882">
                  <c:v>67.724224355348341</c:v>
                </c:pt>
                <c:pt idx="883">
                  <c:v>67.724224355348341</c:v>
                </c:pt>
                <c:pt idx="884">
                  <c:v>67.724224355348341</c:v>
                </c:pt>
                <c:pt idx="885">
                  <c:v>67.724224355348341</c:v>
                </c:pt>
                <c:pt idx="886">
                  <c:v>67.724224355348341</c:v>
                </c:pt>
                <c:pt idx="887">
                  <c:v>67.724224355348341</c:v>
                </c:pt>
                <c:pt idx="888">
                  <c:v>67.724224355348341</c:v>
                </c:pt>
                <c:pt idx="889">
                  <c:v>67.724224355348341</c:v>
                </c:pt>
                <c:pt idx="890">
                  <c:v>67.724224355348341</c:v>
                </c:pt>
                <c:pt idx="891">
                  <c:v>67.724224355348341</c:v>
                </c:pt>
                <c:pt idx="892">
                  <c:v>67.619083755234314</c:v>
                </c:pt>
                <c:pt idx="893">
                  <c:v>67.619083755234314</c:v>
                </c:pt>
                <c:pt idx="894">
                  <c:v>67.619083755234314</c:v>
                </c:pt>
                <c:pt idx="895">
                  <c:v>67.619083755234314</c:v>
                </c:pt>
                <c:pt idx="896">
                  <c:v>67.619083755234314</c:v>
                </c:pt>
                <c:pt idx="897">
                  <c:v>67.619083755234314</c:v>
                </c:pt>
                <c:pt idx="898">
                  <c:v>67.619083755234314</c:v>
                </c:pt>
                <c:pt idx="899">
                  <c:v>67.619083755234314</c:v>
                </c:pt>
                <c:pt idx="900">
                  <c:v>67.619083755234314</c:v>
                </c:pt>
                <c:pt idx="901">
                  <c:v>67.619083755234314</c:v>
                </c:pt>
                <c:pt idx="902">
                  <c:v>67.619083755234314</c:v>
                </c:pt>
                <c:pt idx="903">
                  <c:v>67.619083755234314</c:v>
                </c:pt>
                <c:pt idx="904">
                  <c:v>67.619083755234314</c:v>
                </c:pt>
                <c:pt idx="905">
                  <c:v>67.619083755234314</c:v>
                </c:pt>
                <c:pt idx="906">
                  <c:v>67.514203900618512</c:v>
                </c:pt>
                <c:pt idx="907">
                  <c:v>67.514203900618512</c:v>
                </c:pt>
                <c:pt idx="908">
                  <c:v>67.514203900618512</c:v>
                </c:pt>
                <c:pt idx="909">
                  <c:v>67.514203900618512</c:v>
                </c:pt>
                <c:pt idx="910">
                  <c:v>67.514203900618512</c:v>
                </c:pt>
                <c:pt idx="911">
                  <c:v>67.514203900618512</c:v>
                </c:pt>
                <c:pt idx="912">
                  <c:v>67.514203900618512</c:v>
                </c:pt>
                <c:pt idx="913">
                  <c:v>67.514203900618512</c:v>
                </c:pt>
                <c:pt idx="914">
                  <c:v>67.514203900618512</c:v>
                </c:pt>
                <c:pt idx="915">
                  <c:v>67.514203900618512</c:v>
                </c:pt>
                <c:pt idx="916">
                  <c:v>67.514203900618512</c:v>
                </c:pt>
                <c:pt idx="917">
                  <c:v>67.409578379754876</c:v>
                </c:pt>
                <c:pt idx="918">
                  <c:v>67.409578379754876</c:v>
                </c:pt>
                <c:pt idx="919">
                  <c:v>67.409578379754876</c:v>
                </c:pt>
                <c:pt idx="920">
                  <c:v>67.409578379754876</c:v>
                </c:pt>
                <c:pt idx="921">
                  <c:v>67.409578379754876</c:v>
                </c:pt>
                <c:pt idx="922">
                  <c:v>67.409578379754876</c:v>
                </c:pt>
                <c:pt idx="923">
                  <c:v>67.409578379754876</c:v>
                </c:pt>
                <c:pt idx="924">
                  <c:v>67.409578379754876</c:v>
                </c:pt>
                <c:pt idx="925">
                  <c:v>67.409578379754876</c:v>
                </c:pt>
                <c:pt idx="926">
                  <c:v>67.409578379754876</c:v>
                </c:pt>
                <c:pt idx="927">
                  <c:v>67.409578379754876</c:v>
                </c:pt>
                <c:pt idx="928">
                  <c:v>67.409578379754876</c:v>
                </c:pt>
                <c:pt idx="929">
                  <c:v>67.30520071765919</c:v>
                </c:pt>
                <c:pt idx="930">
                  <c:v>67.30520071765919</c:v>
                </c:pt>
                <c:pt idx="931">
                  <c:v>67.30520071765919</c:v>
                </c:pt>
                <c:pt idx="932">
                  <c:v>67.30520071765919</c:v>
                </c:pt>
                <c:pt idx="933">
                  <c:v>67.30520071765919</c:v>
                </c:pt>
                <c:pt idx="934">
                  <c:v>67.30520071765919</c:v>
                </c:pt>
                <c:pt idx="935">
                  <c:v>67.30520071765919</c:v>
                </c:pt>
                <c:pt idx="936">
                  <c:v>67.30520071765919</c:v>
                </c:pt>
                <c:pt idx="937">
                  <c:v>67.30520071765919</c:v>
                </c:pt>
                <c:pt idx="938">
                  <c:v>67.30520071765919</c:v>
                </c:pt>
                <c:pt idx="939">
                  <c:v>67.30520071765919</c:v>
                </c:pt>
                <c:pt idx="940">
                  <c:v>67.30520071765919</c:v>
                </c:pt>
                <c:pt idx="941">
                  <c:v>67.2010644016936</c:v>
                </c:pt>
                <c:pt idx="942">
                  <c:v>67.2010644016936</c:v>
                </c:pt>
                <c:pt idx="943">
                  <c:v>67.2010644016936</c:v>
                </c:pt>
                <c:pt idx="944">
                  <c:v>67.2010644016936</c:v>
                </c:pt>
                <c:pt idx="945">
                  <c:v>67.2010644016936</c:v>
                </c:pt>
                <c:pt idx="946">
                  <c:v>67.2010644016936</c:v>
                </c:pt>
                <c:pt idx="947">
                  <c:v>67.2010644016936</c:v>
                </c:pt>
                <c:pt idx="948">
                  <c:v>67.2010644016936</c:v>
                </c:pt>
                <c:pt idx="949">
                  <c:v>67.097162905454255</c:v>
                </c:pt>
                <c:pt idx="950">
                  <c:v>67.097162905454255</c:v>
                </c:pt>
                <c:pt idx="951">
                  <c:v>67.097162905454255</c:v>
                </c:pt>
                <c:pt idx="952">
                  <c:v>67.097162905454255</c:v>
                </c:pt>
                <c:pt idx="953">
                  <c:v>66.993489710885811</c:v>
                </c:pt>
                <c:pt idx="954">
                  <c:v>66.993489710885811</c:v>
                </c:pt>
                <c:pt idx="955">
                  <c:v>66.993489710885811</c:v>
                </c:pt>
                <c:pt idx="956">
                  <c:v>66.993489710885811</c:v>
                </c:pt>
                <c:pt idx="957">
                  <c:v>66.993489710885811</c:v>
                </c:pt>
                <c:pt idx="958">
                  <c:v>66.993489710885811</c:v>
                </c:pt>
                <c:pt idx="959">
                  <c:v>66.993489710885811</c:v>
                </c:pt>
                <c:pt idx="960">
                  <c:v>66.993489710885811</c:v>
                </c:pt>
                <c:pt idx="961">
                  <c:v>66.993489710885811</c:v>
                </c:pt>
                <c:pt idx="962">
                  <c:v>66.890038328579976</c:v>
                </c:pt>
                <c:pt idx="963">
                  <c:v>66.890038328579976</c:v>
                </c:pt>
                <c:pt idx="964">
                  <c:v>66.890038328579976</c:v>
                </c:pt>
                <c:pt idx="965">
                  <c:v>66.890038328579976</c:v>
                </c:pt>
                <c:pt idx="966">
                  <c:v>66.890038328579976</c:v>
                </c:pt>
                <c:pt idx="967">
                  <c:v>66.890038328579976</c:v>
                </c:pt>
                <c:pt idx="968">
                  <c:v>66.890038328579976</c:v>
                </c:pt>
                <c:pt idx="969">
                  <c:v>66.890038328579976</c:v>
                </c:pt>
                <c:pt idx="970">
                  <c:v>66.890038328579976</c:v>
                </c:pt>
                <c:pt idx="971">
                  <c:v>66.890038328579976</c:v>
                </c:pt>
                <c:pt idx="972">
                  <c:v>66.890038328579976</c:v>
                </c:pt>
                <c:pt idx="973">
                  <c:v>66.890038328579976</c:v>
                </c:pt>
                <c:pt idx="974">
                  <c:v>66.890038328579976</c:v>
                </c:pt>
                <c:pt idx="975">
                  <c:v>66.786802316244902</c:v>
                </c:pt>
                <c:pt idx="976">
                  <c:v>66.786802316244902</c:v>
                </c:pt>
                <c:pt idx="977">
                  <c:v>66.786802316244902</c:v>
                </c:pt>
                <c:pt idx="978">
                  <c:v>66.786802316244902</c:v>
                </c:pt>
                <c:pt idx="979">
                  <c:v>66.786802316244902</c:v>
                </c:pt>
                <c:pt idx="980">
                  <c:v>66.786802316244902</c:v>
                </c:pt>
                <c:pt idx="981">
                  <c:v>66.786802316244902</c:v>
                </c:pt>
                <c:pt idx="982">
                  <c:v>66.786802316244902</c:v>
                </c:pt>
                <c:pt idx="983">
                  <c:v>66.786802316244902</c:v>
                </c:pt>
                <c:pt idx="984">
                  <c:v>66.786802316244902</c:v>
                </c:pt>
                <c:pt idx="985">
                  <c:v>66.683775295358828</c:v>
                </c:pt>
                <c:pt idx="986">
                  <c:v>66.683775295358828</c:v>
                </c:pt>
                <c:pt idx="987">
                  <c:v>66.683775295358828</c:v>
                </c:pt>
                <c:pt idx="988">
                  <c:v>66.683775295358828</c:v>
                </c:pt>
                <c:pt idx="989">
                  <c:v>66.683775295358828</c:v>
                </c:pt>
                <c:pt idx="990">
                  <c:v>66.683775295358828</c:v>
                </c:pt>
                <c:pt idx="991">
                  <c:v>66.683775295358828</c:v>
                </c:pt>
                <c:pt idx="992">
                  <c:v>66.580950966042636</c:v>
                </c:pt>
                <c:pt idx="993">
                  <c:v>66.580950966042636</c:v>
                </c:pt>
                <c:pt idx="994">
                  <c:v>66.580950966042636</c:v>
                </c:pt>
                <c:pt idx="995">
                  <c:v>66.580950966042636</c:v>
                </c:pt>
                <c:pt idx="996">
                  <c:v>66.580950966042636</c:v>
                </c:pt>
                <c:pt idx="997">
                  <c:v>66.580950966042636</c:v>
                </c:pt>
                <c:pt idx="998">
                  <c:v>66.580950966042636</c:v>
                </c:pt>
                <c:pt idx="999">
                  <c:v>66.580950966042636</c:v>
                </c:pt>
                <c:pt idx="1000">
                  <c:v>66.580950966042636</c:v>
                </c:pt>
                <c:pt idx="1001">
                  <c:v>66.478323120205914</c:v>
                </c:pt>
                <c:pt idx="1002">
                  <c:v>66.478323120205914</c:v>
                </c:pt>
                <c:pt idx="1003">
                  <c:v>66.478323120205914</c:v>
                </c:pt>
                <c:pt idx="1004">
                  <c:v>66.478323120205914</c:v>
                </c:pt>
                <c:pt idx="1005">
                  <c:v>66.478323120205914</c:v>
                </c:pt>
                <c:pt idx="1006">
                  <c:v>66.478323120205914</c:v>
                </c:pt>
                <c:pt idx="1007">
                  <c:v>66.478323120205914</c:v>
                </c:pt>
                <c:pt idx="1008">
                  <c:v>66.478323120205914</c:v>
                </c:pt>
                <c:pt idx="1009">
                  <c:v>66.478323120205914</c:v>
                </c:pt>
                <c:pt idx="1010">
                  <c:v>66.478323120205914</c:v>
                </c:pt>
                <c:pt idx="1011">
                  <c:v>66.375885653035468</c:v>
                </c:pt>
                <c:pt idx="1012">
                  <c:v>66.375885653035468</c:v>
                </c:pt>
                <c:pt idx="1013">
                  <c:v>66.375885653035468</c:v>
                </c:pt>
                <c:pt idx="1014">
                  <c:v>66.375885653035468</c:v>
                </c:pt>
                <c:pt idx="1015">
                  <c:v>66.375885653035468</c:v>
                </c:pt>
                <c:pt idx="1016">
                  <c:v>66.375885653035468</c:v>
                </c:pt>
                <c:pt idx="1017">
                  <c:v>66.375885653035468</c:v>
                </c:pt>
                <c:pt idx="1018">
                  <c:v>66.375885653035468</c:v>
                </c:pt>
                <c:pt idx="1019">
                  <c:v>66.375885653035468</c:v>
                </c:pt>
                <c:pt idx="1020">
                  <c:v>66.375885653035468</c:v>
                </c:pt>
                <c:pt idx="1021">
                  <c:v>66.375885653035468</c:v>
                </c:pt>
                <c:pt idx="1022">
                  <c:v>66.375885653035468</c:v>
                </c:pt>
                <c:pt idx="1023">
                  <c:v>66.375885653035468</c:v>
                </c:pt>
                <c:pt idx="1024">
                  <c:v>66.375885653035468</c:v>
                </c:pt>
                <c:pt idx="1025">
                  <c:v>66.375885653035468</c:v>
                </c:pt>
                <c:pt idx="1026">
                  <c:v>66.273632572907303</c:v>
                </c:pt>
                <c:pt idx="1027">
                  <c:v>66.273632572907303</c:v>
                </c:pt>
                <c:pt idx="1028">
                  <c:v>66.273632572907303</c:v>
                </c:pt>
                <c:pt idx="1029">
                  <c:v>66.273632572907303</c:v>
                </c:pt>
                <c:pt idx="1030">
                  <c:v>66.273632572907303</c:v>
                </c:pt>
                <c:pt idx="1031">
                  <c:v>66.273632572907303</c:v>
                </c:pt>
                <c:pt idx="1032">
                  <c:v>66.273632572907303</c:v>
                </c:pt>
                <c:pt idx="1033">
                  <c:v>66.273632572907303</c:v>
                </c:pt>
                <c:pt idx="1034">
                  <c:v>66.273632572907303</c:v>
                </c:pt>
                <c:pt idx="1035">
                  <c:v>66.273632572907303</c:v>
                </c:pt>
                <c:pt idx="1036">
                  <c:v>66.171558009811875</c:v>
                </c:pt>
                <c:pt idx="1037">
                  <c:v>66.171558009811875</c:v>
                </c:pt>
                <c:pt idx="1038">
                  <c:v>66.171558009811875</c:v>
                </c:pt>
                <c:pt idx="1039">
                  <c:v>66.171558009811875</c:v>
                </c:pt>
                <c:pt idx="1040">
                  <c:v>66.171558009811875</c:v>
                </c:pt>
                <c:pt idx="1041">
                  <c:v>66.171558009811875</c:v>
                </c:pt>
                <c:pt idx="1042">
                  <c:v>66.171558009811875</c:v>
                </c:pt>
                <c:pt idx="1043">
                  <c:v>66.171558009811875</c:v>
                </c:pt>
                <c:pt idx="1044">
                  <c:v>66.171558009811875</c:v>
                </c:pt>
                <c:pt idx="1045">
                  <c:v>66.171558009811875</c:v>
                </c:pt>
                <c:pt idx="1046">
                  <c:v>66.171558009811875</c:v>
                </c:pt>
                <c:pt idx="1047">
                  <c:v>66.171558009811875</c:v>
                </c:pt>
                <c:pt idx="1048">
                  <c:v>66.171558009811875</c:v>
                </c:pt>
                <c:pt idx="1049">
                  <c:v>66.06965622238863</c:v>
                </c:pt>
                <c:pt idx="1050">
                  <c:v>66.06965622238863</c:v>
                </c:pt>
                <c:pt idx="1051">
                  <c:v>66.06965622238863</c:v>
                </c:pt>
                <c:pt idx="1052">
                  <c:v>66.06965622238863</c:v>
                </c:pt>
                <c:pt idx="1053">
                  <c:v>66.06965622238863</c:v>
                </c:pt>
                <c:pt idx="1054">
                  <c:v>66.06965622238863</c:v>
                </c:pt>
                <c:pt idx="1055">
                  <c:v>66.06965622238863</c:v>
                </c:pt>
                <c:pt idx="1056">
                  <c:v>66.06965622238863</c:v>
                </c:pt>
                <c:pt idx="1057">
                  <c:v>66.06965622238863</c:v>
                </c:pt>
                <c:pt idx="1058">
                  <c:v>65.967921603669197</c:v>
                </c:pt>
                <c:pt idx="1059">
                  <c:v>65.967921603669197</c:v>
                </c:pt>
                <c:pt idx="1060">
                  <c:v>65.967921603669197</c:v>
                </c:pt>
                <c:pt idx="1061">
                  <c:v>65.967921603669197</c:v>
                </c:pt>
                <c:pt idx="1062">
                  <c:v>65.866348685630271</c:v>
                </c:pt>
                <c:pt idx="1063">
                  <c:v>65.866348685630271</c:v>
                </c:pt>
                <c:pt idx="1064">
                  <c:v>65.866348685630271</c:v>
                </c:pt>
                <c:pt idx="1065">
                  <c:v>65.866348685630271</c:v>
                </c:pt>
                <c:pt idx="1066">
                  <c:v>65.866348685630271</c:v>
                </c:pt>
                <c:pt idx="1067">
                  <c:v>65.866348685630271</c:v>
                </c:pt>
                <c:pt idx="1068">
                  <c:v>65.866348685630271</c:v>
                </c:pt>
                <c:pt idx="1069">
                  <c:v>65.866348685630271</c:v>
                </c:pt>
                <c:pt idx="1070">
                  <c:v>65.764932142657301</c:v>
                </c:pt>
                <c:pt idx="1071">
                  <c:v>65.764932142657301</c:v>
                </c:pt>
                <c:pt idx="1072">
                  <c:v>65.764932142657301</c:v>
                </c:pt>
                <c:pt idx="1073">
                  <c:v>65.764932142657301</c:v>
                </c:pt>
                <c:pt idx="1074">
                  <c:v>65.764932142657301</c:v>
                </c:pt>
                <c:pt idx="1075">
                  <c:v>65.764932142657301</c:v>
                </c:pt>
                <c:pt idx="1076">
                  <c:v>65.764932142657301</c:v>
                </c:pt>
                <c:pt idx="1077">
                  <c:v>65.6636667940179</c:v>
                </c:pt>
                <c:pt idx="1078">
                  <c:v>65.6636667940179</c:v>
                </c:pt>
                <c:pt idx="1079">
                  <c:v>65.6636667940179</c:v>
                </c:pt>
                <c:pt idx="1080">
                  <c:v>65.6636667940179</c:v>
                </c:pt>
                <c:pt idx="1081">
                  <c:v>65.6636667940179</c:v>
                </c:pt>
                <c:pt idx="1082">
                  <c:v>65.6636667940179</c:v>
                </c:pt>
                <c:pt idx="1083">
                  <c:v>65.6636667940179</c:v>
                </c:pt>
                <c:pt idx="1084">
                  <c:v>65.6636667940179</c:v>
                </c:pt>
                <c:pt idx="1085">
                  <c:v>65.562547605441424</c:v>
                </c:pt>
                <c:pt idx="1086">
                  <c:v>65.562547605441424</c:v>
                </c:pt>
                <c:pt idx="1087">
                  <c:v>65.562547605441424</c:v>
                </c:pt>
                <c:pt idx="1088">
                  <c:v>65.562547605441424</c:v>
                </c:pt>
                <c:pt idx="1089">
                  <c:v>65.562547605441424</c:v>
                </c:pt>
                <c:pt idx="1090">
                  <c:v>65.562547605441424</c:v>
                </c:pt>
                <c:pt idx="1091">
                  <c:v>65.562547605441424</c:v>
                </c:pt>
                <c:pt idx="1092">
                  <c:v>65.562547605441424</c:v>
                </c:pt>
                <c:pt idx="1093">
                  <c:v>65.562547605441424</c:v>
                </c:pt>
                <c:pt idx="1094">
                  <c:v>65.562547605441424</c:v>
                </c:pt>
                <c:pt idx="1095">
                  <c:v>65.562547605441424</c:v>
                </c:pt>
                <c:pt idx="1096">
                  <c:v>65.562547605441424</c:v>
                </c:pt>
                <c:pt idx="1097">
                  <c:v>65.562547605441424</c:v>
                </c:pt>
                <c:pt idx="1098">
                  <c:v>65.562547605441424</c:v>
                </c:pt>
                <c:pt idx="1099">
                  <c:v>65.562547605441424</c:v>
                </c:pt>
                <c:pt idx="1100">
                  <c:v>65.562547605441424</c:v>
                </c:pt>
                <c:pt idx="1101">
                  <c:v>65.461569689897303</c:v>
                </c:pt>
                <c:pt idx="1102">
                  <c:v>65.461569689897303</c:v>
                </c:pt>
                <c:pt idx="1103">
                  <c:v>65.461569689897303</c:v>
                </c:pt>
                <c:pt idx="1104">
                  <c:v>65.461569689897303</c:v>
                </c:pt>
                <c:pt idx="1105">
                  <c:v>65.461569689897303</c:v>
                </c:pt>
                <c:pt idx="1106">
                  <c:v>65.461569689897303</c:v>
                </c:pt>
                <c:pt idx="1107">
                  <c:v>65.461569689897303</c:v>
                </c:pt>
                <c:pt idx="1108">
                  <c:v>65.461569689897303</c:v>
                </c:pt>
                <c:pt idx="1109">
                  <c:v>65.461569689897303</c:v>
                </c:pt>
                <c:pt idx="1110">
                  <c:v>65.461569689897303</c:v>
                </c:pt>
                <c:pt idx="1111">
                  <c:v>65.461569689897303</c:v>
                </c:pt>
                <c:pt idx="1112">
                  <c:v>65.461569689897303</c:v>
                </c:pt>
                <c:pt idx="1113">
                  <c:v>65.360728307660224</c:v>
                </c:pt>
                <c:pt idx="1114">
                  <c:v>65.360728307660224</c:v>
                </c:pt>
                <c:pt idx="1115">
                  <c:v>65.360728307660224</c:v>
                </c:pt>
                <c:pt idx="1116">
                  <c:v>65.360728307660224</c:v>
                </c:pt>
                <c:pt idx="1117">
                  <c:v>65.360728307660224</c:v>
                </c:pt>
                <c:pt idx="1118">
                  <c:v>65.360728307660224</c:v>
                </c:pt>
                <c:pt idx="1119">
                  <c:v>65.360728307660224</c:v>
                </c:pt>
                <c:pt idx="1120">
                  <c:v>65.360728307660224</c:v>
                </c:pt>
                <c:pt idx="1121">
                  <c:v>65.360728307660224</c:v>
                </c:pt>
                <c:pt idx="1122">
                  <c:v>65.360728307660224</c:v>
                </c:pt>
                <c:pt idx="1123">
                  <c:v>65.260018865744897</c:v>
                </c:pt>
                <c:pt idx="1124">
                  <c:v>65.260018865744897</c:v>
                </c:pt>
                <c:pt idx="1125">
                  <c:v>65.260018865744897</c:v>
                </c:pt>
                <c:pt idx="1126">
                  <c:v>65.260018865744897</c:v>
                </c:pt>
                <c:pt idx="1127">
                  <c:v>65.260018865744897</c:v>
                </c:pt>
                <c:pt idx="1128">
                  <c:v>65.260018865744897</c:v>
                </c:pt>
                <c:pt idx="1129">
                  <c:v>65.260018865744897</c:v>
                </c:pt>
                <c:pt idx="1130">
                  <c:v>65.260018865744897</c:v>
                </c:pt>
                <c:pt idx="1131">
                  <c:v>65.159436916788863</c:v>
                </c:pt>
                <c:pt idx="1132">
                  <c:v>65.159436916788863</c:v>
                </c:pt>
                <c:pt idx="1133">
                  <c:v>65.159436916788863</c:v>
                </c:pt>
                <c:pt idx="1134">
                  <c:v>65.159436916788863</c:v>
                </c:pt>
                <c:pt idx="1135">
                  <c:v>65.159436916788863</c:v>
                </c:pt>
                <c:pt idx="1136">
                  <c:v>65.159436916788863</c:v>
                </c:pt>
                <c:pt idx="1137">
                  <c:v>65.159436916788863</c:v>
                </c:pt>
                <c:pt idx="1138">
                  <c:v>65.159436916788863</c:v>
                </c:pt>
                <c:pt idx="1139">
                  <c:v>65.159436916788863</c:v>
                </c:pt>
                <c:pt idx="1140">
                  <c:v>65.159436916788863</c:v>
                </c:pt>
                <c:pt idx="1141">
                  <c:v>65.159436916788863</c:v>
                </c:pt>
                <c:pt idx="1142">
                  <c:v>65.159436916788863</c:v>
                </c:pt>
                <c:pt idx="1143">
                  <c:v>65.058978157454973</c:v>
                </c:pt>
                <c:pt idx="1144">
                  <c:v>65.058978157454973</c:v>
                </c:pt>
                <c:pt idx="1145">
                  <c:v>65.058978157454973</c:v>
                </c:pt>
                <c:pt idx="1146">
                  <c:v>65.058978157454973</c:v>
                </c:pt>
                <c:pt idx="1147">
                  <c:v>65.058978157454973</c:v>
                </c:pt>
                <c:pt idx="1148">
                  <c:v>65.058978157454973</c:v>
                </c:pt>
                <c:pt idx="1149">
                  <c:v>65.058978157454973</c:v>
                </c:pt>
                <c:pt idx="1150">
                  <c:v>64.958638426420606</c:v>
                </c:pt>
                <c:pt idx="1151">
                  <c:v>64.958638426420606</c:v>
                </c:pt>
                <c:pt idx="1152">
                  <c:v>64.958638426420606</c:v>
                </c:pt>
                <c:pt idx="1153">
                  <c:v>64.958638426420606</c:v>
                </c:pt>
                <c:pt idx="1154">
                  <c:v>64.958638426420606</c:v>
                </c:pt>
                <c:pt idx="1155">
                  <c:v>64.958638426420606</c:v>
                </c:pt>
                <c:pt idx="1156">
                  <c:v>64.958638426420606</c:v>
                </c:pt>
                <c:pt idx="1157">
                  <c:v>64.958638426420606</c:v>
                </c:pt>
                <c:pt idx="1158">
                  <c:v>64.958638426420606</c:v>
                </c:pt>
                <c:pt idx="1159">
                  <c:v>64.858413702015042</c:v>
                </c:pt>
                <c:pt idx="1160">
                  <c:v>64.858413702015042</c:v>
                </c:pt>
                <c:pt idx="1161">
                  <c:v>64.858413702015042</c:v>
                </c:pt>
                <c:pt idx="1162">
                  <c:v>64.858413702015042</c:v>
                </c:pt>
                <c:pt idx="1163">
                  <c:v>64.858413702015042</c:v>
                </c:pt>
                <c:pt idx="1164">
                  <c:v>64.858413702015042</c:v>
                </c:pt>
                <c:pt idx="1165">
                  <c:v>64.858413702015042</c:v>
                </c:pt>
                <c:pt idx="1166">
                  <c:v>64.858413702015042</c:v>
                </c:pt>
                <c:pt idx="1167">
                  <c:v>64.758300099560685</c:v>
                </c:pt>
                <c:pt idx="1168">
                  <c:v>64.758300099560685</c:v>
                </c:pt>
                <c:pt idx="1169">
                  <c:v>64.758300099560685</c:v>
                </c:pt>
                <c:pt idx="1170">
                  <c:v>64.758300099560685</c:v>
                </c:pt>
                <c:pt idx="1171">
                  <c:v>64.758300099560685</c:v>
                </c:pt>
                <c:pt idx="1172">
                  <c:v>64.758300099560685</c:v>
                </c:pt>
                <c:pt idx="1173">
                  <c:v>64.658293868468803</c:v>
                </c:pt>
                <c:pt idx="1174">
                  <c:v>64.658293868468803</c:v>
                </c:pt>
                <c:pt idx="1175">
                  <c:v>64.658293868468803</c:v>
                </c:pt>
                <c:pt idx="1176">
                  <c:v>64.658293868468803</c:v>
                </c:pt>
                <c:pt idx="1177">
                  <c:v>64.658293868468803</c:v>
                </c:pt>
                <c:pt idx="1178">
                  <c:v>64.658293868468803</c:v>
                </c:pt>
                <c:pt idx="1179">
                  <c:v>64.658293868468803</c:v>
                </c:pt>
                <c:pt idx="1180">
                  <c:v>64.558391389135977</c:v>
                </c:pt>
                <c:pt idx="1181">
                  <c:v>64.558391389135977</c:v>
                </c:pt>
                <c:pt idx="1182">
                  <c:v>64.558391389135977</c:v>
                </c:pt>
                <c:pt idx="1183">
                  <c:v>64.558391389135977</c:v>
                </c:pt>
                <c:pt idx="1184">
                  <c:v>64.558391389135977</c:v>
                </c:pt>
                <c:pt idx="1185">
                  <c:v>64.558391389135977</c:v>
                </c:pt>
                <c:pt idx="1186">
                  <c:v>64.558391389135977</c:v>
                </c:pt>
                <c:pt idx="1187">
                  <c:v>64.558391389135977</c:v>
                </c:pt>
                <c:pt idx="1188">
                  <c:v>64.558391389135977</c:v>
                </c:pt>
                <c:pt idx="1189">
                  <c:v>64.558391389135977</c:v>
                </c:pt>
                <c:pt idx="1190">
                  <c:v>64.558391389135977</c:v>
                </c:pt>
                <c:pt idx="1191">
                  <c:v>64.558391389135977</c:v>
                </c:pt>
                <c:pt idx="1192">
                  <c:v>64.558391389135977</c:v>
                </c:pt>
                <c:pt idx="1193">
                  <c:v>64.558391389135977</c:v>
                </c:pt>
                <c:pt idx="1194">
                  <c:v>64.458589169681929</c:v>
                </c:pt>
                <c:pt idx="1195">
                  <c:v>64.458589169681929</c:v>
                </c:pt>
                <c:pt idx="1196">
                  <c:v>64.458589169681929</c:v>
                </c:pt>
                <c:pt idx="1197">
                  <c:v>64.458589169681929</c:v>
                </c:pt>
                <c:pt idx="1198">
                  <c:v>64.458589169681929</c:v>
                </c:pt>
                <c:pt idx="1199">
                  <c:v>64.458589169681929</c:v>
                </c:pt>
                <c:pt idx="1200">
                  <c:v>64.458589169681929</c:v>
                </c:pt>
                <c:pt idx="1201">
                  <c:v>64.358883842565575</c:v>
                </c:pt>
                <c:pt idx="1202">
                  <c:v>64.358883842565575</c:v>
                </c:pt>
                <c:pt idx="1203">
                  <c:v>64.358883842565575</c:v>
                </c:pt>
                <c:pt idx="1204">
                  <c:v>64.358883842565575</c:v>
                </c:pt>
                <c:pt idx="1205">
                  <c:v>64.358883842565575</c:v>
                </c:pt>
                <c:pt idx="1206">
                  <c:v>64.358883842565575</c:v>
                </c:pt>
                <c:pt idx="1207">
                  <c:v>64.358883842565575</c:v>
                </c:pt>
                <c:pt idx="1208">
                  <c:v>64.358883842565575</c:v>
                </c:pt>
                <c:pt idx="1209">
                  <c:v>64.358883842565575</c:v>
                </c:pt>
                <c:pt idx="1210">
                  <c:v>64.358883842565575</c:v>
                </c:pt>
                <c:pt idx="1211">
                  <c:v>64.358883842565575</c:v>
                </c:pt>
                <c:pt idx="1212">
                  <c:v>64.358883842565575</c:v>
                </c:pt>
                <c:pt idx="1213">
                  <c:v>64.259272161112122</c:v>
                </c:pt>
                <c:pt idx="1214">
                  <c:v>64.259272161112122</c:v>
                </c:pt>
                <c:pt idx="1215">
                  <c:v>64.259272161112122</c:v>
                </c:pt>
                <c:pt idx="1216">
                  <c:v>64.259272161112122</c:v>
                </c:pt>
                <c:pt idx="1217">
                  <c:v>64.259272161112122</c:v>
                </c:pt>
                <c:pt idx="1218">
                  <c:v>64.259272161112122</c:v>
                </c:pt>
                <c:pt idx="1219">
                  <c:v>64.259272161112122</c:v>
                </c:pt>
                <c:pt idx="1220">
                  <c:v>64.259272161112122</c:v>
                </c:pt>
                <c:pt idx="1221">
                  <c:v>64.259272161112122</c:v>
                </c:pt>
                <c:pt idx="1222">
                  <c:v>64.259272161112122</c:v>
                </c:pt>
                <c:pt idx="1223">
                  <c:v>64.259272161112122</c:v>
                </c:pt>
                <c:pt idx="1224">
                  <c:v>64.259272161112122</c:v>
                </c:pt>
                <c:pt idx="1225">
                  <c:v>64.259272161112122</c:v>
                </c:pt>
                <c:pt idx="1226">
                  <c:v>64.259272161112122</c:v>
                </c:pt>
                <c:pt idx="1227">
                  <c:v>64.259272161112122</c:v>
                </c:pt>
                <c:pt idx="1228">
                  <c:v>64.259272161112122</c:v>
                </c:pt>
                <c:pt idx="1229">
                  <c:v>64.259272161112122</c:v>
                </c:pt>
                <c:pt idx="1230">
                  <c:v>64.159750995979607</c:v>
                </c:pt>
                <c:pt idx="1231">
                  <c:v>64.159750995979607</c:v>
                </c:pt>
                <c:pt idx="1232">
                  <c:v>64.159750995979607</c:v>
                </c:pt>
                <c:pt idx="1233">
                  <c:v>64.159750995979607</c:v>
                </c:pt>
                <c:pt idx="1234">
                  <c:v>64.159750995979607</c:v>
                </c:pt>
                <c:pt idx="1235">
                  <c:v>64.159750995979607</c:v>
                </c:pt>
                <c:pt idx="1236">
                  <c:v>64.159750995979607</c:v>
                </c:pt>
                <c:pt idx="1237">
                  <c:v>64.060317331590511</c:v>
                </c:pt>
                <c:pt idx="1238">
                  <c:v>64.060317331590511</c:v>
                </c:pt>
                <c:pt idx="1239">
                  <c:v>64.060317331590511</c:v>
                </c:pt>
                <c:pt idx="1240">
                  <c:v>64.060317331590511</c:v>
                </c:pt>
                <c:pt idx="1241">
                  <c:v>64.060317331590511</c:v>
                </c:pt>
                <c:pt idx="1242">
                  <c:v>64.060317331590511</c:v>
                </c:pt>
                <c:pt idx="1243">
                  <c:v>64.060317331590511</c:v>
                </c:pt>
                <c:pt idx="1244">
                  <c:v>64.060317331590511</c:v>
                </c:pt>
                <c:pt idx="1245">
                  <c:v>63.960968262550388</c:v>
                </c:pt>
                <c:pt idx="1246">
                  <c:v>63.960968262550388</c:v>
                </c:pt>
                <c:pt idx="1247">
                  <c:v>63.960968262550388</c:v>
                </c:pt>
                <c:pt idx="1248">
                  <c:v>63.960968262550388</c:v>
                </c:pt>
                <c:pt idx="1249">
                  <c:v>63.960968262550388</c:v>
                </c:pt>
                <c:pt idx="1250">
                  <c:v>63.960968262550388</c:v>
                </c:pt>
                <c:pt idx="1251">
                  <c:v>63.960968262550388</c:v>
                </c:pt>
                <c:pt idx="1252">
                  <c:v>63.960968262550388</c:v>
                </c:pt>
                <c:pt idx="1253">
                  <c:v>63.960968262550388</c:v>
                </c:pt>
                <c:pt idx="1254">
                  <c:v>63.960968262550388</c:v>
                </c:pt>
                <c:pt idx="1255">
                  <c:v>63.960968262550388</c:v>
                </c:pt>
                <c:pt idx="1256">
                  <c:v>63.960968262550388</c:v>
                </c:pt>
                <c:pt idx="1257">
                  <c:v>63.960968262550388</c:v>
                </c:pt>
                <c:pt idx="1258">
                  <c:v>63.960968262550388</c:v>
                </c:pt>
                <c:pt idx="1259">
                  <c:v>63.960968262550388</c:v>
                </c:pt>
                <c:pt idx="1260">
                  <c:v>63.861700990072706</c:v>
                </c:pt>
                <c:pt idx="1261">
                  <c:v>63.861700990072706</c:v>
                </c:pt>
                <c:pt idx="1262">
                  <c:v>63.861700990072706</c:v>
                </c:pt>
                <c:pt idx="1263">
                  <c:v>63.861700990072706</c:v>
                </c:pt>
                <c:pt idx="1264">
                  <c:v>63.861700990072706</c:v>
                </c:pt>
                <c:pt idx="1265">
                  <c:v>63.861700990072706</c:v>
                </c:pt>
                <c:pt idx="1266">
                  <c:v>63.861700990072706</c:v>
                </c:pt>
                <c:pt idx="1267">
                  <c:v>63.861700990072706</c:v>
                </c:pt>
                <c:pt idx="1268">
                  <c:v>63.861700990072706</c:v>
                </c:pt>
                <c:pt idx="1269">
                  <c:v>63.861700990072706</c:v>
                </c:pt>
                <c:pt idx="1270">
                  <c:v>63.762512818426259</c:v>
                </c:pt>
                <c:pt idx="1271">
                  <c:v>63.762512818426259</c:v>
                </c:pt>
                <c:pt idx="1272">
                  <c:v>63.762512818426259</c:v>
                </c:pt>
                <c:pt idx="1273">
                  <c:v>63.762512818426259</c:v>
                </c:pt>
                <c:pt idx="1274">
                  <c:v>63.762512818426259</c:v>
                </c:pt>
                <c:pt idx="1275">
                  <c:v>63.762512818426259</c:v>
                </c:pt>
                <c:pt idx="1276">
                  <c:v>63.762512818426259</c:v>
                </c:pt>
                <c:pt idx="1277">
                  <c:v>63.762512818426259</c:v>
                </c:pt>
                <c:pt idx="1278">
                  <c:v>63.762512818426259</c:v>
                </c:pt>
                <c:pt idx="1279">
                  <c:v>63.762512818426259</c:v>
                </c:pt>
                <c:pt idx="1280">
                  <c:v>63.663401151419642</c:v>
                </c:pt>
                <c:pt idx="1281">
                  <c:v>63.663401151419642</c:v>
                </c:pt>
                <c:pt idx="1282">
                  <c:v>63.663401151419642</c:v>
                </c:pt>
                <c:pt idx="1283">
                  <c:v>63.663401151419642</c:v>
                </c:pt>
                <c:pt idx="1284">
                  <c:v>63.663401151419642</c:v>
                </c:pt>
                <c:pt idx="1285">
                  <c:v>63.663401151419642</c:v>
                </c:pt>
                <c:pt idx="1286">
                  <c:v>63.663401151419642</c:v>
                </c:pt>
                <c:pt idx="1287">
                  <c:v>63.663401151419642</c:v>
                </c:pt>
                <c:pt idx="1288">
                  <c:v>63.564363488934276</c:v>
                </c:pt>
                <c:pt idx="1289">
                  <c:v>63.564363488934276</c:v>
                </c:pt>
                <c:pt idx="1290">
                  <c:v>63.564363488934276</c:v>
                </c:pt>
                <c:pt idx="1291">
                  <c:v>63.564363488934276</c:v>
                </c:pt>
                <c:pt idx="1292">
                  <c:v>63.564363488934276</c:v>
                </c:pt>
                <c:pt idx="1293">
                  <c:v>63.564363488934276</c:v>
                </c:pt>
                <c:pt idx="1294">
                  <c:v>63.564363488934276</c:v>
                </c:pt>
                <c:pt idx="1295">
                  <c:v>63.564363488934276</c:v>
                </c:pt>
                <c:pt idx="1296">
                  <c:v>63.564363488934276</c:v>
                </c:pt>
                <c:pt idx="1297">
                  <c:v>63.564363488934276</c:v>
                </c:pt>
                <c:pt idx="1298">
                  <c:v>63.564363488934276</c:v>
                </c:pt>
                <c:pt idx="1299">
                  <c:v>63.465397423516237</c:v>
                </c:pt>
                <c:pt idx="1300">
                  <c:v>63.465397423516237</c:v>
                </c:pt>
                <c:pt idx="1301">
                  <c:v>63.465397423516237</c:v>
                </c:pt>
                <c:pt idx="1302">
                  <c:v>63.465397423516237</c:v>
                </c:pt>
                <c:pt idx="1303">
                  <c:v>63.465397423516237</c:v>
                </c:pt>
                <c:pt idx="1304">
                  <c:v>63.465397423516237</c:v>
                </c:pt>
                <c:pt idx="1305">
                  <c:v>63.465397423516237</c:v>
                </c:pt>
                <c:pt idx="1306">
                  <c:v>63.465397423516237</c:v>
                </c:pt>
                <c:pt idx="1307">
                  <c:v>63.465397423516237</c:v>
                </c:pt>
                <c:pt idx="1308">
                  <c:v>63.465397423516237</c:v>
                </c:pt>
                <c:pt idx="1309">
                  <c:v>63.465397423516237</c:v>
                </c:pt>
                <c:pt idx="1310">
                  <c:v>63.366500637035273</c:v>
                </c:pt>
                <c:pt idx="1311">
                  <c:v>63.366500637035273</c:v>
                </c:pt>
                <c:pt idx="1312">
                  <c:v>63.366500637035273</c:v>
                </c:pt>
                <c:pt idx="1313">
                  <c:v>63.366500637035273</c:v>
                </c:pt>
                <c:pt idx="1314">
                  <c:v>63.366500637035273</c:v>
                </c:pt>
                <c:pt idx="1315">
                  <c:v>63.366500637035273</c:v>
                </c:pt>
                <c:pt idx="1316">
                  <c:v>63.366500637035273</c:v>
                </c:pt>
                <c:pt idx="1317">
                  <c:v>63.366500637035273</c:v>
                </c:pt>
                <c:pt idx="1318">
                  <c:v>63.366500637035273</c:v>
                </c:pt>
                <c:pt idx="1319">
                  <c:v>63.366500637035273</c:v>
                </c:pt>
                <c:pt idx="1320">
                  <c:v>63.366500637035273</c:v>
                </c:pt>
                <c:pt idx="1321">
                  <c:v>63.366500637035273</c:v>
                </c:pt>
                <c:pt idx="1322">
                  <c:v>63.366500637035273</c:v>
                </c:pt>
                <c:pt idx="1323">
                  <c:v>63.267670897417617</c:v>
                </c:pt>
                <c:pt idx="1324">
                  <c:v>63.267670897417617</c:v>
                </c:pt>
                <c:pt idx="1325">
                  <c:v>63.267670897417617</c:v>
                </c:pt>
                <c:pt idx="1326">
                  <c:v>63.267670897417617</c:v>
                </c:pt>
                <c:pt idx="1327">
                  <c:v>63.267670897417617</c:v>
                </c:pt>
                <c:pt idx="1328">
                  <c:v>63.267670897417617</c:v>
                </c:pt>
                <c:pt idx="1329">
                  <c:v>63.267670897417617</c:v>
                </c:pt>
                <c:pt idx="1330">
                  <c:v>63.267670897417617</c:v>
                </c:pt>
                <c:pt idx="1331">
                  <c:v>63.267670897417617</c:v>
                </c:pt>
                <c:pt idx="1332">
                  <c:v>63.267670897417617</c:v>
                </c:pt>
                <c:pt idx="1333">
                  <c:v>63.267670897417617</c:v>
                </c:pt>
                <c:pt idx="1334">
                  <c:v>63.267670897417617</c:v>
                </c:pt>
                <c:pt idx="1335">
                  <c:v>63.267670897417617</c:v>
                </c:pt>
                <c:pt idx="1336">
                  <c:v>63.267670897417617</c:v>
                </c:pt>
                <c:pt idx="1337">
                  <c:v>63.168906055457896</c:v>
                </c:pt>
                <c:pt idx="1338">
                  <c:v>63.168906055457896</c:v>
                </c:pt>
                <c:pt idx="1339">
                  <c:v>63.168906055457896</c:v>
                </c:pt>
                <c:pt idx="1340">
                  <c:v>63.168906055457896</c:v>
                </c:pt>
                <c:pt idx="1341">
                  <c:v>63.168906055457896</c:v>
                </c:pt>
                <c:pt idx="1342">
                  <c:v>63.168906055457896</c:v>
                </c:pt>
                <c:pt idx="1343">
                  <c:v>63.168906055457896</c:v>
                </c:pt>
                <c:pt idx="1344">
                  <c:v>63.168906055457896</c:v>
                </c:pt>
                <c:pt idx="1345">
                  <c:v>63.168906055457896</c:v>
                </c:pt>
                <c:pt idx="1346">
                  <c:v>63.168906055457896</c:v>
                </c:pt>
                <c:pt idx="1347">
                  <c:v>63.168906055457896</c:v>
                </c:pt>
                <c:pt idx="1348">
                  <c:v>63.168906055457896</c:v>
                </c:pt>
                <c:pt idx="1349">
                  <c:v>63.168906055457896</c:v>
                </c:pt>
                <c:pt idx="1350">
                  <c:v>63.070204041714774</c:v>
                </c:pt>
                <c:pt idx="1351">
                  <c:v>63.070204041714774</c:v>
                </c:pt>
                <c:pt idx="1352">
                  <c:v>63.070204041714774</c:v>
                </c:pt>
                <c:pt idx="1353">
                  <c:v>63.070204041714774</c:v>
                </c:pt>
                <c:pt idx="1354">
                  <c:v>63.070204041714774</c:v>
                </c:pt>
                <c:pt idx="1355">
                  <c:v>63.070204041714774</c:v>
                </c:pt>
                <c:pt idx="1356">
                  <c:v>63.070204041714774</c:v>
                </c:pt>
                <c:pt idx="1357">
                  <c:v>63.070204041714774</c:v>
                </c:pt>
                <c:pt idx="1358">
                  <c:v>63.070204041714774</c:v>
                </c:pt>
                <c:pt idx="1359">
                  <c:v>63.070204041714774</c:v>
                </c:pt>
                <c:pt idx="1360">
                  <c:v>63.070204041714774</c:v>
                </c:pt>
                <c:pt idx="1361">
                  <c:v>63.070204041714774</c:v>
                </c:pt>
                <c:pt idx="1362">
                  <c:v>63.070204041714774</c:v>
                </c:pt>
                <c:pt idx="1363">
                  <c:v>63.070204041714774</c:v>
                </c:pt>
                <c:pt idx="1364">
                  <c:v>63.070204041714774</c:v>
                </c:pt>
                <c:pt idx="1365">
                  <c:v>63.070204041714774</c:v>
                </c:pt>
                <c:pt idx="1366">
                  <c:v>62.971562863492998</c:v>
                </c:pt>
                <c:pt idx="1367">
                  <c:v>62.971562863492998</c:v>
                </c:pt>
                <c:pt idx="1368">
                  <c:v>62.971562863492998</c:v>
                </c:pt>
                <c:pt idx="1369">
                  <c:v>62.971562863492998</c:v>
                </c:pt>
                <c:pt idx="1370">
                  <c:v>62.971562863492998</c:v>
                </c:pt>
                <c:pt idx="1371">
                  <c:v>62.971562863492998</c:v>
                </c:pt>
                <c:pt idx="1372">
                  <c:v>62.971562863492998</c:v>
                </c:pt>
                <c:pt idx="1373">
                  <c:v>62.971562863492998</c:v>
                </c:pt>
                <c:pt idx="1374">
                  <c:v>62.971562863492998</c:v>
                </c:pt>
                <c:pt idx="1375">
                  <c:v>62.971562863492998</c:v>
                </c:pt>
                <c:pt idx="1376">
                  <c:v>62.971562863492998</c:v>
                </c:pt>
                <c:pt idx="1377">
                  <c:v>62.872980601914364</c:v>
                </c:pt>
                <c:pt idx="1378">
                  <c:v>62.872980601914364</c:v>
                </c:pt>
                <c:pt idx="1379">
                  <c:v>62.872980601914364</c:v>
                </c:pt>
                <c:pt idx="1380">
                  <c:v>62.872980601914364</c:v>
                </c:pt>
                <c:pt idx="1381">
                  <c:v>62.872980601914364</c:v>
                </c:pt>
                <c:pt idx="1382">
                  <c:v>62.872980601914364</c:v>
                </c:pt>
                <c:pt idx="1383">
                  <c:v>62.872980601914364</c:v>
                </c:pt>
                <c:pt idx="1384">
                  <c:v>62.872980601914364</c:v>
                </c:pt>
                <c:pt idx="1385">
                  <c:v>62.872980601914364</c:v>
                </c:pt>
                <c:pt idx="1386">
                  <c:v>62.872980601914364</c:v>
                </c:pt>
                <c:pt idx="1387">
                  <c:v>62.872980601914364</c:v>
                </c:pt>
                <c:pt idx="1388">
                  <c:v>62.774455409079096</c:v>
                </c:pt>
                <c:pt idx="1389">
                  <c:v>62.774455409079096</c:v>
                </c:pt>
                <c:pt idx="1390">
                  <c:v>62.774455409079096</c:v>
                </c:pt>
                <c:pt idx="1391">
                  <c:v>62.774455409079096</c:v>
                </c:pt>
                <c:pt idx="1392">
                  <c:v>62.774455409079096</c:v>
                </c:pt>
                <c:pt idx="1393">
                  <c:v>62.774455409079096</c:v>
                </c:pt>
                <c:pt idx="1394">
                  <c:v>62.774455409079096</c:v>
                </c:pt>
                <c:pt idx="1395">
                  <c:v>62.774455409079096</c:v>
                </c:pt>
                <c:pt idx="1396">
                  <c:v>62.675985505318231</c:v>
                </c:pt>
                <c:pt idx="1397">
                  <c:v>62.675985505318231</c:v>
                </c:pt>
                <c:pt idx="1398">
                  <c:v>62.675985505318231</c:v>
                </c:pt>
                <c:pt idx="1399">
                  <c:v>62.675985505318231</c:v>
                </c:pt>
                <c:pt idx="1400">
                  <c:v>62.675985505318231</c:v>
                </c:pt>
                <c:pt idx="1401">
                  <c:v>62.675985505318231</c:v>
                </c:pt>
                <c:pt idx="1402">
                  <c:v>62.675985505318231</c:v>
                </c:pt>
                <c:pt idx="1403">
                  <c:v>62.675985505318231</c:v>
                </c:pt>
                <c:pt idx="1404">
                  <c:v>62.675985505318231</c:v>
                </c:pt>
                <c:pt idx="1405">
                  <c:v>62.577569176537231</c:v>
                </c:pt>
                <c:pt idx="1406">
                  <c:v>62.577569176537231</c:v>
                </c:pt>
                <c:pt idx="1407">
                  <c:v>62.577569176537231</c:v>
                </c:pt>
                <c:pt idx="1408">
                  <c:v>62.577569176537231</c:v>
                </c:pt>
                <c:pt idx="1409">
                  <c:v>62.577569176537231</c:v>
                </c:pt>
                <c:pt idx="1410">
                  <c:v>62.577569176537231</c:v>
                </c:pt>
                <c:pt idx="1411">
                  <c:v>62.577569176537231</c:v>
                </c:pt>
                <c:pt idx="1412">
                  <c:v>62.577569176537231</c:v>
                </c:pt>
                <c:pt idx="1413">
                  <c:v>62.577569176537231</c:v>
                </c:pt>
                <c:pt idx="1414">
                  <c:v>62.577569176537231</c:v>
                </c:pt>
                <c:pt idx="1415">
                  <c:v>62.577569176537231</c:v>
                </c:pt>
                <c:pt idx="1416">
                  <c:v>62.479204771650657</c:v>
                </c:pt>
                <c:pt idx="1417">
                  <c:v>62.479204771650657</c:v>
                </c:pt>
                <c:pt idx="1418">
                  <c:v>62.479204771650657</c:v>
                </c:pt>
                <c:pt idx="1419">
                  <c:v>62.479204771650657</c:v>
                </c:pt>
                <c:pt idx="1420">
                  <c:v>62.479204771650657</c:v>
                </c:pt>
                <c:pt idx="1421">
                  <c:v>62.479204771650657</c:v>
                </c:pt>
                <c:pt idx="1422">
                  <c:v>62.479204771650657</c:v>
                </c:pt>
                <c:pt idx="1423">
                  <c:v>62.479204771650657</c:v>
                </c:pt>
                <c:pt idx="1424">
                  <c:v>62.479204771650657</c:v>
                </c:pt>
                <c:pt idx="1425">
                  <c:v>62.380890700106882</c:v>
                </c:pt>
                <c:pt idx="1426">
                  <c:v>62.380890700106882</c:v>
                </c:pt>
                <c:pt idx="1427">
                  <c:v>62.380890700106882</c:v>
                </c:pt>
                <c:pt idx="1428">
                  <c:v>62.380890700106882</c:v>
                </c:pt>
                <c:pt idx="1429">
                  <c:v>62.380890700106882</c:v>
                </c:pt>
                <c:pt idx="1430">
                  <c:v>62.380890700106882</c:v>
                </c:pt>
                <c:pt idx="1431">
                  <c:v>62.380890700106882</c:v>
                </c:pt>
                <c:pt idx="1432">
                  <c:v>62.380890700106882</c:v>
                </c:pt>
                <c:pt idx="1433">
                  <c:v>62.380890700106882</c:v>
                </c:pt>
                <c:pt idx="1434">
                  <c:v>62.282625429501806</c:v>
                </c:pt>
                <c:pt idx="1435">
                  <c:v>62.282625429501806</c:v>
                </c:pt>
                <c:pt idx="1436">
                  <c:v>62.282625429501806</c:v>
                </c:pt>
                <c:pt idx="1437">
                  <c:v>62.282625429501806</c:v>
                </c:pt>
                <c:pt idx="1438">
                  <c:v>62.282625429501806</c:v>
                </c:pt>
                <c:pt idx="1439">
                  <c:v>62.184407483280332</c:v>
                </c:pt>
                <c:pt idx="1440">
                  <c:v>62.184407483280332</c:v>
                </c:pt>
                <c:pt idx="1441">
                  <c:v>62.184407483280332</c:v>
                </c:pt>
                <c:pt idx="1442">
                  <c:v>62.184407483280332</c:v>
                </c:pt>
                <c:pt idx="1443">
                  <c:v>62.184407483280332</c:v>
                </c:pt>
                <c:pt idx="1444">
                  <c:v>62.184407483280332</c:v>
                </c:pt>
                <c:pt idx="1445">
                  <c:v>62.184407483280332</c:v>
                </c:pt>
                <c:pt idx="1446">
                  <c:v>62.184407483280332</c:v>
                </c:pt>
                <c:pt idx="1447">
                  <c:v>62.184407483280332</c:v>
                </c:pt>
                <c:pt idx="1448">
                  <c:v>62.184407483280332</c:v>
                </c:pt>
                <c:pt idx="1449">
                  <c:v>62.184407483280332</c:v>
                </c:pt>
                <c:pt idx="1450">
                  <c:v>62.184407483280332</c:v>
                </c:pt>
                <c:pt idx="1451">
                  <c:v>62.184407483280332</c:v>
                </c:pt>
                <c:pt idx="1452">
                  <c:v>62.086235438523616</c:v>
                </c:pt>
                <c:pt idx="1453">
                  <c:v>62.086235438523616</c:v>
                </c:pt>
                <c:pt idx="1454">
                  <c:v>62.086235438523616</c:v>
                </c:pt>
                <c:pt idx="1455">
                  <c:v>62.086235438523616</c:v>
                </c:pt>
                <c:pt idx="1456">
                  <c:v>62.086235438523616</c:v>
                </c:pt>
                <c:pt idx="1457">
                  <c:v>62.086235438523616</c:v>
                </c:pt>
                <c:pt idx="1458">
                  <c:v>62.086235438523616</c:v>
                </c:pt>
                <c:pt idx="1459">
                  <c:v>62.086235438523616</c:v>
                </c:pt>
              </c:numCache>
            </c:numRef>
          </c:yVal>
          <c:smooth val="0"/>
        </c:ser>
        <c:ser>
          <c:idx val="6"/>
          <c:order val="6"/>
          <c:spPr>
            <a:ln w="15875">
              <a:solidFill>
                <a:schemeClr val="tx1"/>
              </a:solidFill>
              <a:prstDash val="sysDash"/>
            </a:ln>
          </c:spPr>
          <c:marker>
            <c:symbol val="none"/>
          </c:marker>
          <c:xVal>
            <c:numRef>
              <c:f>'Report for Creat vs Age Parame'!$AB$2:$AB$1461</c:f>
              <c:numCache>
                <c:formatCode>General</c:formatCode>
                <c:ptCount val="1460"/>
                <c:pt idx="0">
                  <c:v>10</c:v>
                </c:pt>
                <c:pt idx="1">
                  <c:v>10</c:v>
                </c:pt>
                <c:pt idx="2">
                  <c:v>10</c:v>
                </c:pt>
                <c:pt idx="3">
                  <c:v>10</c:v>
                </c:pt>
                <c:pt idx="4">
                  <c:v>10</c:v>
                </c:pt>
                <c:pt idx="5">
                  <c:v>10</c:v>
                </c:pt>
                <c:pt idx="6">
                  <c:v>10</c:v>
                </c:pt>
                <c:pt idx="7">
                  <c:v>10</c:v>
                </c:pt>
                <c:pt idx="8">
                  <c:v>11</c:v>
                </c:pt>
                <c:pt idx="9">
                  <c:v>11</c:v>
                </c:pt>
                <c:pt idx="10">
                  <c:v>11</c:v>
                </c:pt>
                <c:pt idx="11">
                  <c:v>11</c:v>
                </c:pt>
                <c:pt idx="12">
                  <c:v>11</c:v>
                </c:pt>
                <c:pt idx="13">
                  <c:v>11</c:v>
                </c:pt>
                <c:pt idx="14">
                  <c:v>11</c:v>
                </c:pt>
                <c:pt idx="15">
                  <c:v>11</c:v>
                </c:pt>
                <c:pt idx="16">
                  <c:v>11</c:v>
                </c:pt>
                <c:pt idx="17">
                  <c:v>11</c:v>
                </c:pt>
                <c:pt idx="18">
                  <c:v>11</c:v>
                </c:pt>
                <c:pt idx="19">
                  <c:v>12</c:v>
                </c:pt>
                <c:pt idx="20">
                  <c:v>12</c:v>
                </c:pt>
                <c:pt idx="21">
                  <c:v>12</c:v>
                </c:pt>
                <c:pt idx="22">
                  <c:v>12</c:v>
                </c:pt>
                <c:pt idx="23">
                  <c:v>12</c:v>
                </c:pt>
                <c:pt idx="24">
                  <c:v>12</c:v>
                </c:pt>
                <c:pt idx="25">
                  <c:v>12</c:v>
                </c:pt>
                <c:pt idx="26">
                  <c:v>12</c:v>
                </c:pt>
                <c:pt idx="27">
                  <c:v>13</c:v>
                </c:pt>
                <c:pt idx="28">
                  <c:v>13</c:v>
                </c:pt>
                <c:pt idx="29">
                  <c:v>13</c:v>
                </c:pt>
                <c:pt idx="30">
                  <c:v>13</c:v>
                </c:pt>
                <c:pt idx="31">
                  <c:v>13</c:v>
                </c:pt>
                <c:pt idx="32">
                  <c:v>13</c:v>
                </c:pt>
                <c:pt idx="33">
                  <c:v>13</c:v>
                </c:pt>
                <c:pt idx="34">
                  <c:v>13</c:v>
                </c:pt>
                <c:pt idx="35">
                  <c:v>13</c:v>
                </c:pt>
                <c:pt idx="36">
                  <c:v>13</c:v>
                </c:pt>
                <c:pt idx="37">
                  <c:v>13</c:v>
                </c:pt>
                <c:pt idx="38">
                  <c:v>13</c:v>
                </c:pt>
                <c:pt idx="39">
                  <c:v>13</c:v>
                </c:pt>
                <c:pt idx="40">
                  <c:v>14</c:v>
                </c:pt>
                <c:pt idx="41">
                  <c:v>14</c:v>
                </c:pt>
                <c:pt idx="42">
                  <c:v>14</c:v>
                </c:pt>
                <c:pt idx="43">
                  <c:v>14</c:v>
                </c:pt>
                <c:pt idx="44">
                  <c:v>14</c:v>
                </c:pt>
                <c:pt idx="45">
                  <c:v>14</c:v>
                </c:pt>
                <c:pt idx="46">
                  <c:v>14</c:v>
                </c:pt>
                <c:pt idx="47">
                  <c:v>14</c:v>
                </c:pt>
                <c:pt idx="48">
                  <c:v>14</c:v>
                </c:pt>
                <c:pt idx="49">
                  <c:v>14</c:v>
                </c:pt>
                <c:pt idx="50">
                  <c:v>14</c:v>
                </c:pt>
                <c:pt idx="51">
                  <c:v>15</c:v>
                </c:pt>
                <c:pt idx="52">
                  <c:v>15</c:v>
                </c:pt>
                <c:pt idx="53">
                  <c:v>15</c:v>
                </c:pt>
                <c:pt idx="54">
                  <c:v>15</c:v>
                </c:pt>
                <c:pt idx="55">
                  <c:v>15</c:v>
                </c:pt>
                <c:pt idx="56">
                  <c:v>15</c:v>
                </c:pt>
                <c:pt idx="57">
                  <c:v>15</c:v>
                </c:pt>
                <c:pt idx="58">
                  <c:v>15</c:v>
                </c:pt>
                <c:pt idx="59">
                  <c:v>15</c:v>
                </c:pt>
                <c:pt idx="60">
                  <c:v>15</c:v>
                </c:pt>
                <c:pt idx="61">
                  <c:v>15</c:v>
                </c:pt>
                <c:pt idx="62">
                  <c:v>16</c:v>
                </c:pt>
                <c:pt idx="63">
                  <c:v>16</c:v>
                </c:pt>
                <c:pt idx="64">
                  <c:v>16</c:v>
                </c:pt>
                <c:pt idx="65">
                  <c:v>16</c:v>
                </c:pt>
                <c:pt idx="66">
                  <c:v>16</c:v>
                </c:pt>
                <c:pt idx="67">
                  <c:v>16</c:v>
                </c:pt>
                <c:pt idx="68">
                  <c:v>16</c:v>
                </c:pt>
                <c:pt idx="69">
                  <c:v>16</c:v>
                </c:pt>
                <c:pt idx="70">
                  <c:v>16</c:v>
                </c:pt>
                <c:pt idx="71">
                  <c:v>16</c:v>
                </c:pt>
                <c:pt idx="72">
                  <c:v>16</c:v>
                </c:pt>
                <c:pt idx="73">
                  <c:v>16</c:v>
                </c:pt>
                <c:pt idx="74">
                  <c:v>16</c:v>
                </c:pt>
                <c:pt idx="75">
                  <c:v>17</c:v>
                </c:pt>
                <c:pt idx="76">
                  <c:v>17</c:v>
                </c:pt>
                <c:pt idx="77">
                  <c:v>17</c:v>
                </c:pt>
                <c:pt idx="78">
                  <c:v>17</c:v>
                </c:pt>
                <c:pt idx="79">
                  <c:v>17</c:v>
                </c:pt>
                <c:pt idx="80">
                  <c:v>17</c:v>
                </c:pt>
                <c:pt idx="81">
                  <c:v>17</c:v>
                </c:pt>
                <c:pt idx="82">
                  <c:v>17</c:v>
                </c:pt>
                <c:pt idx="83">
                  <c:v>17</c:v>
                </c:pt>
                <c:pt idx="84">
                  <c:v>18</c:v>
                </c:pt>
                <c:pt idx="85">
                  <c:v>18</c:v>
                </c:pt>
                <c:pt idx="86">
                  <c:v>18</c:v>
                </c:pt>
                <c:pt idx="87">
                  <c:v>18</c:v>
                </c:pt>
                <c:pt idx="88">
                  <c:v>18</c:v>
                </c:pt>
                <c:pt idx="89">
                  <c:v>18</c:v>
                </c:pt>
                <c:pt idx="90">
                  <c:v>18</c:v>
                </c:pt>
                <c:pt idx="91">
                  <c:v>19</c:v>
                </c:pt>
                <c:pt idx="92">
                  <c:v>19</c:v>
                </c:pt>
                <c:pt idx="93">
                  <c:v>19</c:v>
                </c:pt>
                <c:pt idx="94">
                  <c:v>19</c:v>
                </c:pt>
                <c:pt idx="95">
                  <c:v>19</c:v>
                </c:pt>
                <c:pt idx="96">
                  <c:v>19</c:v>
                </c:pt>
                <c:pt idx="97">
                  <c:v>19</c:v>
                </c:pt>
                <c:pt idx="98">
                  <c:v>19</c:v>
                </c:pt>
                <c:pt idx="99">
                  <c:v>19</c:v>
                </c:pt>
                <c:pt idx="100">
                  <c:v>19</c:v>
                </c:pt>
                <c:pt idx="101">
                  <c:v>19</c:v>
                </c:pt>
                <c:pt idx="102">
                  <c:v>19</c:v>
                </c:pt>
                <c:pt idx="103">
                  <c:v>19</c:v>
                </c:pt>
                <c:pt idx="104">
                  <c:v>19</c:v>
                </c:pt>
                <c:pt idx="105">
                  <c:v>20</c:v>
                </c:pt>
                <c:pt idx="106">
                  <c:v>20</c:v>
                </c:pt>
                <c:pt idx="107">
                  <c:v>20</c:v>
                </c:pt>
                <c:pt idx="108">
                  <c:v>20</c:v>
                </c:pt>
                <c:pt idx="109">
                  <c:v>20</c:v>
                </c:pt>
                <c:pt idx="110">
                  <c:v>20</c:v>
                </c:pt>
                <c:pt idx="111">
                  <c:v>20</c:v>
                </c:pt>
                <c:pt idx="112">
                  <c:v>20</c:v>
                </c:pt>
                <c:pt idx="113">
                  <c:v>20</c:v>
                </c:pt>
                <c:pt idx="114">
                  <c:v>20</c:v>
                </c:pt>
                <c:pt idx="115">
                  <c:v>21</c:v>
                </c:pt>
                <c:pt idx="116">
                  <c:v>21</c:v>
                </c:pt>
                <c:pt idx="117">
                  <c:v>21</c:v>
                </c:pt>
                <c:pt idx="118">
                  <c:v>21</c:v>
                </c:pt>
                <c:pt idx="119">
                  <c:v>21</c:v>
                </c:pt>
                <c:pt idx="120">
                  <c:v>21</c:v>
                </c:pt>
                <c:pt idx="121">
                  <c:v>21</c:v>
                </c:pt>
                <c:pt idx="122">
                  <c:v>21</c:v>
                </c:pt>
                <c:pt idx="123">
                  <c:v>21</c:v>
                </c:pt>
                <c:pt idx="124">
                  <c:v>21</c:v>
                </c:pt>
                <c:pt idx="125">
                  <c:v>21</c:v>
                </c:pt>
                <c:pt idx="126">
                  <c:v>21</c:v>
                </c:pt>
                <c:pt idx="127">
                  <c:v>22</c:v>
                </c:pt>
                <c:pt idx="128">
                  <c:v>22</c:v>
                </c:pt>
                <c:pt idx="129">
                  <c:v>22</c:v>
                </c:pt>
                <c:pt idx="130">
                  <c:v>22</c:v>
                </c:pt>
                <c:pt idx="131">
                  <c:v>22</c:v>
                </c:pt>
                <c:pt idx="132">
                  <c:v>22</c:v>
                </c:pt>
                <c:pt idx="133">
                  <c:v>22</c:v>
                </c:pt>
                <c:pt idx="134">
                  <c:v>22</c:v>
                </c:pt>
                <c:pt idx="135">
                  <c:v>23</c:v>
                </c:pt>
                <c:pt idx="136">
                  <c:v>23</c:v>
                </c:pt>
                <c:pt idx="137">
                  <c:v>23</c:v>
                </c:pt>
                <c:pt idx="138">
                  <c:v>23</c:v>
                </c:pt>
                <c:pt idx="139">
                  <c:v>23</c:v>
                </c:pt>
                <c:pt idx="140">
                  <c:v>23</c:v>
                </c:pt>
                <c:pt idx="141">
                  <c:v>24</c:v>
                </c:pt>
                <c:pt idx="142">
                  <c:v>24</c:v>
                </c:pt>
                <c:pt idx="143">
                  <c:v>24</c:v>
                </c:pt>
                <c:pt idx="144">
                  <c:v>24</c:v>
                </c:pt>
                <c:pt idx="145">
                  <c:v>24</c:v>
                </c:pt>
                <c:pt idx="146">
                  <c:v>24</c:v>
                </c:pt>
                <c:pt idx="147">
                  <c:v>24</c:v>
                </c:pt>
                <c:pt idx="148">
                  <c:v>24</c:v>
                </c:pt>
                <c:pt idx="149">
                  <c:v>24</c:v>
                </c:pt>
                <c:pt idx="150">
                  <c:v>24</c:v>
                </c:pt>
                <c:pt idx="151">
                  <c:v>24</c:v>
                </c:pt>
                <c:pt idx="152">
                  <c:v>24</c:v>
                </c:pt>
                <c:pt idx="153">
                  <c:v>24</c:v>
                </c:pt>
                <c:pt idx="154">
                  <c:v>24</c:v>
                </c:pt>
                <c:pt idx="155">
                  <c:v>25</c:v>
                </c:pt>
                <c:pt idx="156">
                  <c:v>25</c:v>
                </c:pt>
                <c:pt idx="157">
                  <c:v>25</c:v>
                </c:pt>
                <c:pt idx="158">
                  <c:v>25</c:v>
                </c:pt>
                <c:pt idx="159">
                  <c:v>25</c:v>
                </c:pt>
                <c:pt idx="160">
                  <c:v>25</c:v>
                </c:pt>
                <c:pt idx="161">
                  <c:v>25</c:v>
                </c:pt>
                <c:pt idx="162">
                  <c:v>25</c:v>
                </c:pt>
                <c:pt idx="163">
                  <c:v>25</c:v>
                </c:pt>
                <c:pt idx="164">
                  <c:v>25</c:v>
                </c:pt>
                <c:pt idx="165">
                  <c:v>25</c:v>
                </c:pt>
                <c:pt idx="166">
                  <c:v>26</c:v>
                </c:pt>
                <c:pt idx="167">
                  <c:v>26</c:v>
                </c:pt>
                <c:pt idx="168">
                  <c:v>26</c:v>
                </c:pt>
                <c:pt idx="169">
                  <c:v>26</c:v>
                </c:pt>
                <c:pt idx="170">
                  <c:v>26</c:v>
                </c:pt>
                <c:pt idx="171">
                  <c:v>26</c:v>
                </c:pt>
                <c:pt idx="172">
                  <c:v>26</c:v>
                </c:pt>
                <c:pt idx="173">
                  <c:v>27</c:v>
                </c:pt>
                <c:pt idx="174">
                  <c:v>27</c:v>
                </c:pt>
                <c:pt idx="175">
                  <c:v>27</c:v>
                </c:pt>
                <c:pt idx="176">
                  <c:v>27</c:v>
                </c:pt>
                <c:pt idx="177">
                  <c:v>27</c:v>
                </c:pt>
                <c:pt idx="178">
                  <c:v>27</c:v>
                </c:pt>
                <c:pt idx="179">
                  <c:v>27</c:v>
                </c:pt>
                <c:pt idx="180">
                  <c:v>27</c:v>
                </c:pt>
                <c:pt idx="181">
                  <c:v>27</c:v>
                </c:pt>
                <c:pt idx="182">
                  <c:v>28</c:v>
                </c:pt>
                <c:pt idx="183">
                  <c:v>28</c:v>
                </c:pt>
                <c:pt idx="184">
                  <c:v>28</c:v>
                </c:pt>
                <c:pt idx="185">
                  <c:v>28</c:v>
                </c:pt>
                <c:pt idx="186">
                  <c:v>28</c:v>
                </c:pt>
                <c:pt idx="187">
                  <c:v>28</c:v>
                </c:pt>
                <c:pt idx="188">
                  <c:v>28</c:v>
                </c:pt>
                <c:pt idx="189">
                  <c:v>28</c:v>
                </c:pt>
                <c:pt idx="190">
                  <c:v>29</c:v>
                </c:pt>
                <c:pt idx="191">
                  <c:v>29</c:v>
                </c:pt>
                <c:pt idx="192">
                  <c:v>29</c:v>
                </c:pt>
                <c:pt idx="193">
                  <c:v>29</c:v>
                </c:pt>
                <c:pt idx="194">
                  <c:v>29</c:v>
                </c:pt>
                <c:pt idx="195">
                  <c:v>29</c:v>
                </c:pt>
                <c:pt idx="196">
                  <c:v>29</c:v>
                </c:pt>
                <c:pt idx="197">
                  <c:v>29</c:v>
                </c:pt>
                <c:pt idx="198">
                  <c:v>29</c:v>
                </c:pt>
                <c:pt idx="199">
                  <c:v>30</c:v>
                </c:pt>
                <c:pt idx="200">
                  <c:v>30</c:v>
                </c:pt>
                <c:pt idx="201">
                  <c:v>30</c:v>
                </c:pt>
                <c:pt idx="202">
                  <c:v>30</c:v>
                </c:pt>
                <c:pt idx="203">
                  <c:v>30</c:v>
                </c:pt>
                <c:pt idx="204">
                  <c:v>30</c:v>
                </c:pt>
                <c:pt idx="205">
                  <c:v>30</c:v>
                </c:pt>
                <c:pt idx="206">
                  <c:v>30</c:v>
                </c:pt>
                <c:pt idx="207">
                  <c:v>30</c:v>
                </c:pt>
                <c:pt idx="208">
                  <c:v>30</c:v>
                </c:pt>
                <c:pt idx="209">
                  <c:v>31</c:v>
                </c:pt>
                <c:pt idx="210">
                  <c:v>31</c:v>
                </c:pt>
                <c:pt idx="211">
                  <c:v>31</c:v>
                </c:pt>
                <c:pt idx="212">
                  <c:v>31</c:v>
                </c:pt>
                <c:pt idx="213">
                  <c:v>32</c:v>
                </c:pt>
                <c:pt idx="214">
                  <c:v>32</c:v>
                </c:pt>
                <c:pt idx="215">
                  <c:v>32</c:v>
                </c:pt>
                <c:pt idx="216">
                  <c:v>32</c:v>
                </c:pt>
                <c:pt idx="217">
                  <c:v>32</c:v>
                </c:pt>
                <c:pt idx="218">
                  <c:v>32</c:v>
                </c:pt>
                <c:pt idx="219">
                  <c:v>32</c:v>
                </c:pt>
                <c:pt idx="220">
                  <c:v>32</c:v>
                </c:pt>
                <c:pt idx="221">
                  <c:v>32</c:v>
                </c:pt>
                <c:pt idx="222">
                  <c:v>32</c:v>
                </c:pt>
                <c:pt idx="223">
                  <c:v>32</c:v>
                </c:pt>
                <c:pt idx="224">
                  <c:v>33</c:v>
                </c:pt>
                <c:pt idx="225">
                  <c:v>33</c:v>
                </c:pt>
                <c:pt idx="226">
                  <c:v>33</c:v>
                </c:pt>
                <c:pt idx="227">
                  <c:v>33</c:v>
                </c:pt>
                <c:pt idx="228">
                  <c:v>33</c:v>
                </c:pt>
                <c:pt idx="229">
                  <c:v>33</c:v>
                </c:pt>
                <c:pt idx="230">
                  <c:v>34</c:v>
                </c:pt>
                <c:pt idx="231">
                  <c:v>34</c:v>
                </c:pt>
                <c:pt idx="232">
                  <c:v>34</c:v>
                </c:pt>
                <c:pt idx="233">
                  <c:v>34</c:v>
                </c:pt>
                <c:pt idx="234">
                  <c:v>34</c:v>
                </c:pt>
                <c:pt idx="235">
                  <c:v>34</c:v>
                </c:pt>
                <c:pt idx="236">
                  <c:v>34</c:v>
                </c:pt>
                <c:pt idx="237">
                  <c:v>34</c:v>
                </c:pt>
                <c:pt idx="238">
                  <c:v>34</c:v>
                </c:pt>
                <c:pt idx="239">
                  <c:v>34</c:v>
                </c:pt>
                <c:pt idx="240">
                  <c:v>34</c:v>
                </c:pt>
                <c:pt idx="241">
                  <c:v>35</c:v>
                </c:pt>
                <c:pt idx="242">
                  <c:v>35</c:v>
                </c:pt>
                <c:pt idx="243">
                  <c:v>35</c:v>
                </c:pt>
                <c:pt idx="244">
                  <c:v>35</c:v>
                </c:pt>
                <c:pt idx="245">
                  <c:v>35</c:v>
                </c:pt>
                <c:pt idx="246">
                  <c:v>35</c:v>
                </c:pt>
                <c:pt idx="247">
                  <c:v>35</c:v>
                </c:pt>
                <c:pt idx="248">
                  <c:v>35</c:v>
                </c:pt>
                <c:pt idx="249">
                  <c:v>35</c:v>
                </c:pt>
                <c:pt idx="250">
                  <c:v>35</c:v>
                </c:pt>
                <c:pt idx="251">
                  <c:v>35</c:v>
                </c:pt>
                <c:pt idx="252">
                  <c:v>35</c:v>
                </c:pt>
                <c:pt idx="253">
                  <c:v>36</c:v>
                </c:pt>
                <c:pt idx="254">
                  <c:v>36</c:v>
                </c:pt>
                <c:pt idx="255">
                  <c:v>36</c:v>
                </c:pt>
                <c:pt idx="256">
                  <c:v>36</c:v>
                </c:pt>
                <c:pt idx="257">
                  <c:v>36</c:v>
                </c:pt>
                <c:pt idx="258">
                  <c:v>36</c:v>
                </c:pt>
                <c:pt idx="259">
                  <c:v>36</c:v>
                </c:pt>
                <c:pt idx="260">
                  <c:v>36</c:v>
                </c:pt>
                <c:pt idx="261">
                  <c:v>36</c:v>
                </c:pt>
                <c:pt idx="262">
                  <c:v>37</c:v>
                </c:pt>
                <c:pt idx="263">
                  <c:v>37</c:v>
                </c:pt>
                <c:pt idx="264">
                  <c:v>37</c:v>
                </c:pt>
                <c:pt idx="265">
                  <c:v>37</c:v>
                </c:pt>
                <c:pt idx="266">
                  <c:v>37</c:v>
                </c:pt>
                <c:pt idx="267">
                  <c:v>37</c:v>
                </c:pt>
                <c:pt idx="268">
                  <c:v>37</c:v>
                </c:pt>
                <c:pt idx="269">
                  <c:v>37</c:v>
                </c:pt>
                <c:pt idx="270">
                  <c:v>38</c:v>
                </c:pt>
                <c:pt idx="271">
                  <c:v>38</c:v>
                </c:pt>
                <c:pt idx="272">
                  <c:v>38</c:v>
                </c:pt>
                <c:pt idx="273">
                  <c:v>38</c:v>
                </c:pt>
                <c:pt idx="274">
                  <c:v>38</c:v>
                </c:pt>
                <c:pt idx="275">
                  <c:v>38</c:v>
                </c:pt>
                <c:pt idx="276">
                  <c:v>38</c:v>
                </c:pt>
                <c:pt idx="277">
                  <c:v>39</c:v>
                </c:pt>
                <c:pt idx="278">
                  <c:v>39</c:v>
                </c:pt>
                <c:pt idx="279">
                  <c:v>39</c:v>
                </c:pt>
                <c:pt idx="280">
                  <c:v>39</c:v>
                </c:pt>
                <c:pt idx="281">
                  <c:v>39</c:v>
                </c:pt>
                <c:pt idx="282">
                  <c:v>39</c:v>
                </c:pt>
                <c:pt idx="283">
                  <c:v>39</c:v>
                </c:pt>
                <c:pt idx="284">
                  <c:v>39</c:v>
                </c:pt>
                <c:pt idx="285">
                  <c:v>39</c:v>
                </c:pt>
                <c:pt idx="286">
                  <c:v>39</c:v>
                </c:pt>
                <c:pt idx="287">
                  <c:v>40</c:v>
                </c:pt>
                <c:pt idx="288">
                  <c:v>40</c:v>
                </c:pt>
                <c:pt idx="289">
                  <c:v>40</c:v>
                </c:pt>
                <c:pt idx="290">
                  <c:v>40</c:v>
                </c:pt>
                <c:pt idx="291">
                  <c:v>40</c:v>
                </c:pt>
                <c:pt idx="292">
                  <c:v>40</c:v>
                </c:pt>
                <c:pt idx="293">
                  <c:v>40</c:v>
                </c:pt>
                <c:pt idx="294">
                  <c:v>40</c:v>
                </c:pt>
                <c:pt idx="295">
                  <c:v>40</c:v>
                </c:pt>
                <c:pt idx="296">
                  <c:v>41</c:v>
                </c:pt>
                <c:pt idx="297">
                  <c:v>41</c:v>
                </c:pt>
                <c:pt idx="298">
                  <c:v>41</c:v>
                </c:pt>
                <c:pt idx="299">
                  <c:v>41</c:v>
                </c:pt>
                <c:pt idx="300">
                  <c:v>41</c:v>
                </c:pt>
                <c:pt idx="301">
                  <c:v>41</c:v>
                </c:pt>
                <c:pt idx="302">
                  <c:v>41</c:v>
                </c:pt>
                <c:pt idx="303">
                  <c:v>41</c:v>
                </c:pt>
                <c:pt idx="304">
                  <c:v>42</c:v>
                </c:pt>
                <c:pt idx="305">
                  <c:v>42</c:v>
                </c:pt>
                <c:pt idx="306">
                  <c:v>42</c:v>
                </c:pt>
                <c:pt idx="307">
                  <c:v>42</c:v>
                </c:pt>
                <c:pt idx="308">
                  <c:v>42</c:v>
                </c:pt>
                <c:pt idx="309">
                  <c:v>42</c:v>
                </c:pt>
                <c:pt idx="310">
                  <c:v>42</c:v>
                </c:pt>
                <c:pt idx="311">
                  <c:v>42</c:v>
                </c:pt>
                <c:pt idx="312">
                  <c:v>42</c:v>
                </c:pt>
                <c:pt idx="313">
                  <c:v>43</c:v>
                </c:pt>
                <c:pt idx="314">
                  <c:v>43</c:v>
                </c:pt>
                <c:pt idx="315">
                  <c:v>43</c:v>
                </c:pt>
                <c:pt idx="316">
                  <c:v>43</c:v>
                </c:pt>
                <c:pt idx="317">
                  <c:v>43</c:v>
                </c:pt>
                <c:pt idx="318">
                  <c:v>43</c:v>
                </c:pt>
                <c:pt idx="319">
                  <c:v>43</c:v>
                </c:pt>
                <c:pt idx="320">
                  <c:v>43</c:v>
                </c:pt>
                <c:pt idx="321">
                  <c:v>43</c:v>
                </c:pt>
                <c:pt idx="322">
                  <c:v>43</c:v>
                </c:pt>
                <c:pt idx="323">
                  <c:v>44</c:v>
                </c:pt>
                <c:pt idx="324">
                  <c:v>44</c:v>
                </c:pt>
                <c:pt idx="325">
                  <c:v>44</c:v>
                </c:pt>
                <c:pt idx="326">
                  <c:v>44</c:v>
                </c:pt>
                <c:pt idx="327">
                  <c:v>45</c:v>
                </c:pt>
                <c:pt idx="328">
                  <c:v>45</c:v>
                </c:pt>
                <c:pt idx="329">
                  <c:v>45</c:v>
                </c:pt>
                <c:pt idx="330">
                  <c:v>45</c:v>
                </c:pt>
                <c:pt idx="331">
                  <c:v>45</c:v>
                </c:pt>
                <c:pt idx="332">
                  <c:v>45</c:v>
                </c:pt>
                <c:pt idx="333">
                  <c:v>46</c:v>
                </c:pt>
                <c:pt idx="334">
                  <c:v>46</c:v>
                </c:pt>
                <c:pt idx="335">
                  <c:v>46</c:v>
                </c:pt>
                <c:pt idx="336">
                  <c:v>46</c:v>
                </c:pt>
                <c:pt idx="337">
                  <c:v>47</c:v>
                </c:pt>
                <c:pt idx="338">
                  <c:v>47</c:v>
                </c:pt>
                <c:pt idx="339">
                  <c:v>47</c:v>
                </c:pt>
                <c:pt idx="340">
                  <c:v>47</c:v>
                </c:pt>
                <c:pt idx="341">
                  <c:v>47</c:v>
                </c:pt>
                <c:pt idx="342">
                  <c:v>47</c:v>
                </c:pt>
                <c:pt idx="343">
                  <c:v>47</c:v>
                </c:pt>
                <c:pt idx="344">
                  <c:v>47</c:v>
                </c:pt>
                <c:pt idx="345">
                  <c:v>47</c:v>
                </c:pt>
                <c:pt idx="346">
                  <c:v>47</c:v>
                </c:pt>
                <c:pt idx="347">
                  <c:v>47</c:v>
                </c:pt>
                <c:pt idx="348">
                  <c:v>47</c:v>
                </c:pt>
                <c:pt idx="349">
                  <c:v>48</c:v>
                </c:pt>
                <c:pt idx="350">
                  <c:v>48</c:v>
                </c:pt>
                <c:pt idx="351">
                  <c:v>48</c:v>
                </c:pt>
                <c:pt idx="352">
                  <c:v>49</c:v>
                </c:pt>
                <c:pt idx="353">
                  <c:v>49</c:v>
                </c:pt>
                <c:pt idx="354">
                  <c:v>49</c:v>
                </c:pt>
                <c:pt idx="355">
                  <c:v>49</c:v>
                </c:pt>
                <c:pt idx="356">
                  <c:v>49</c:v>
                </c:pt>
                <c:pt idx="357">
                  <c:v>49</c:v>
                </c:pt>
                <c:pt idx="358">
                  <c:v>49</c:v>
                </c:pt>
                <c:pt idx="359">
                  <c:v>49</c:v>
                </c:pt>
                <c:pt idx="360">
                  <c:v>49</c:v>
                </c:pt>
                <c:pt idx="361">
                  <c:v>49</c:v>
                </c:pt>
                <c:pt idx="362">
                  <c:v>49</c:v>
                </c:pt>
                <c:pt idx="363">
                  <c:v>49</c:v>
                </c:pt>
                <c:pt idx="364">
                  <c:v>49</c:v>
                </c:pt>
                <c:pt idx="365">
                  <c:v>49</c:v>
                </c:pt>
                <c:pt idx="366">
                  <c:v>50</c:v>
                </c:pt>
                <c:pt idx="367">
                  <c:v>50</c:v>
                </c:pt>
                <c:pt idx="368">
                  <c:v>50</c:v>
                </c:pt>
                <c:pt idx="369">
                  <c:v>50</c:v>
                </c:pt>
                <c:pt idx="370">
                  <c:v>50</c:v>
                </c:pt>
                <c:pt idx="371">
                  <c:v>50</c:v>
                </c:pt>
                <c:pt idx="372">
                  <c:v>50</c:v>
                </c:pt>
                <c:pt idx="373">
                  <c:v>50</c:v>
                </c:pt>
                <c:pt idx="374">
                  <c:v>50</c:v>
                </c:pt>
                <c:pt idx="375">
                  <c:v>50</c:v>
                </c:pt>
                <c:pt idx="376">
                  <c:v>51</c:v>
                </c:pt>
                <c:pt idx="377">
                  <c:v>51</c:v>
                </c:pt>
                <c:pt idx="378">
                  <c:v>51</c:v>
                </c:pt>
                <c:pt idx="379">
                  <c:v>51</c:v>
                </c:pt>
                <c:pt idx="380">
                  <c:v>51</c:v>
                </c:pt>
                <c:pt idx="381">
                  <c:v>51</c:v>
                </c:pt>
                <c:pt idx="382">
                  <c:v>51</c:v>
                </c:pt>
                <c:pt idx="383">
                  <c:v>51</c:v>
                </c:pt>
                <c:pt idx="384">
                  <c:v>51</c:v>
                </c:pt>
                <c:pt idx="385">
                  <c:v>51</c:v>
                </c:pt>
                <c:pt idx="386">
                  <c:v>52</c:v>
                </c:pt>
                <c:pt idx="387">
                  <c:v>52</c:v>
                </c:pt>
                <c:pt idx="388">
                  <c:v>52</c:v>
                </c:pt>
                <c:pt idx="389">
                  <c:v>52</c:v>
                </c:pt>
                <c:pt idx="390">
                  <c:v>52</c:v>
                </c:pt>
                <c:pt idx="391">
                  <c:v>52</c:v>
                </c:pt>
                <c:pt idx="392">
                  <c:v>52</c:v>
                </c:pt>
                <c:pt idx="393">
                  <c:v>52</c:v>
                </c:pt>
                <c:pt idx="394">
                  <c:v>52</c:v>
                </c:pt>
                <c:pt idx="395">
                  <c:v>52</c:v>
                </c:pt>
                <c:pt idx="396">
                  <c:v>52</c:v>
                </c:pt>
                <c:pt idx="397">
                  <c:v>53</c:v>
                </c:pt>
                <c:pt idx="398">
                  <c:v>53</c:v>
                </c:pt>
                <c:pt idx="399">
                  <c:v>53</c:v>
                </c:pt>
                <c:pt idx="400">
                  <c:v>53</c:v>
                </c:pt>
                <c:pt idx="401">
                  <c:v>53</c:v>
                </c:pt>
                <c:pt idx="402">
                  <c:v>53</c:v>
                </c:pt>
                <c:pt idx="403">
                  <c:v>53</c:v>
                </c:pt>
                <c:pt idx="404">
                  <c:v>53</c:v>
                </c:pt>
                <c:pt idx="405">
                  <c:v>53</c:v>
                </c:pt>
                <c:pt idx="406">
                  <c:v>53</c:v>
                </c:pt>
                <c:pt idx="407">
                  <c:v>54</c:v>
                </c:pt>
                <c:pt idx="408">
                  <c:v>54</c:v>
                </c:pt>
                <c:pt idx="409">
                  <c:v>54</c:v>
                </c:pt>
                <c:pt idx="410">
                  <c:v>54</c:v>
                </c:pt>
                <c:pt idx="411">
                  <c:v>54</c:v>
                </c:pt>
                <c:pt idx="412">
                  <c:v>54</c:v>
                </c:pt>
                <c:pt idx="413">
                  <c:v>54</c:v>
                </c:pt>
                <c:pt idx="414">
                  <c:v>54</c:v>
                </c:pt>
                <c:pt idx="415">
                  <c:v>54</c:v>
                </c:pt>
                <c:pt idx="416">
                  <c:v>54</c:v>
                </c:pt>
                <c:pt idx="417">
                  <c:v>54</c:v>
                </c:pt>
                <c:pt idx="418">
                  <c:v>55</c:v>
                </c:pt>
                <c:pt idx="419">
                  <c:v>55</c:v>
                </c:pt>
                <c:pt idx="420">
                  <c:v>55</c:v>
                </c:pt>
                <c:pt idx="421">
                  <c:v>55</c:v>
                </c:pt>
                <c:pt idx="422">
                  <c:v>55</c:v>
                </c:pt>
                <c:pt idx="423">
                  <c:v>55</c:v>
                </c:pt>
                <c:pt idx="424">
                  <c:v>55</c:v>
                </c:pt>
                <c:pt idx="425">
                  <c:v>55</c:v>
                </c:pt>
                <c:pt idx="426">
                  <c:v>55</c:v>
                </c:pt>
                <c:pt idx="427">
                  <c:v>55</c:v>
                </c:pt>
                <c:pt idx="428">
                  <c:v>56</c:v>
                </c:pt>
                <c:pt idx="429">
                  <c:v>56</c:v>
                </c:pt>
                <c:pt idx="430">
                  <c:v>56</c:v>
                </c:pt>
                <c:pt idx="431">
                  <c:v>56</c:v>
                </c:pt>
                <c:pt idx="432">
                  <c:v>56</c:v>
                </c:pt>
                <c:pt idx="433">
                  <c:v>56</c:v>
                </c:pt>
                <c:pt idx="434">
                  <c:v>56</c:v>
                </c:pt>
                <c:pt idx="435">
                  <c:v>56</c:v>
                </c:pt>
                <c:pt idx="436">
                  <c:v>57</c:v>
                </c:pt>
                <c:pt idx="437">
                  <c:v>57</c:v>
                </c:pt>
                <c:pt idx="438">
                  <c:v>57</c:v>
                </c:pt>
                <c:pt idx="439">
                  <c:v>57</c:v>
                </c:pt>
                <c:pt idx="440">
                  <c:v>57</c:v>
                </c:pt>
                <c:pt idx="441">
                  <c:v>57</c:v>
                </c:pt>
                <c:pt idx="442">
                  <c:v>57</c:v>
                </c:pt>
                <c:pt idx="443">
                  <c:v>57</c:v>
                </c:pt>
                <c:pt idx="444">
                  <c:v>57</c:v>
                </c:pt>
                <c:pt idx="445">
                  <c:v>57</c:v>
                </c:pt>
                <c:pt idx="446">
                  <c:v>57</c:v>
                </c:pt>
                <c:pt idx="447">
                  <c:v>57</c:v>
                </c:pt>
                <c:pt idx="448">
                  <c:v>57</c:v>
                </c:pt>
                <c:pt idx="449">
                  <c:v>58</c:v>
                </c:pt>
                <c:pt idx="450">
                  <c:v>58</c:v>
                </c:pt>
                <c:pt idx="451">
                  <c:v>58</c:v>
                </c:pt>
                <c:pt idx="452">
                  <c:v>58</c:v>
                </c:pt>
                <c:pt idx="453">
                  <c:v>58</c:v>
                </c:pt>
                <c:pt idx="454">
                  <c:v>58</c:v>
                </c:pt>
                <c:pt idx="455">
                  <c:v>58</c:v>
                </c:pt>
                <c:pt idx="456">
                  <c:v>58</c:v>
                </c:pt>
                <c:pt idx="457">
                  <c:v>58</c:v>
                </c:pt>
                <c:pt idx="458">
                  <c:v>58</c:v>
                </c:pt>
                <c:pt idx="459">
                  <c:v>58</c:v>
                </c:pt>
                <c:pt idx="460">
                  <c:v>59</c:v>
                </c:pt>
                <c:pt idx="461">
                  <c:v>59</c:v>
                </c:pt>
                <c:pt idx="462">
                  <c:v>59</c:v>
                </c:pt>
                <c:pt idx="463">
                  <c:v>59</c:v>
                </c:pt>
                <c:pt idx="464">
                  <c:v>59</c:v>
                </c:pt>
                <c:pt idx="465">
                  <c:v>59</c:v>
                </c:pt>
                <c:pt idx="466">
                  <c:v>59</c:v>
                </c:pt>
                <c:pt idx="467">
                  <c:v>59</c:v>
                </c:pt>
                <c:pt idx="468">
                  <c:v>59</c:v>
                </c:pt>
                <c:pt idx="469">
                  <c:v>59</c:v>
                </c:pt>
                <c:pt idx="470">
                  <c:v>59</c:v>
                </c:pt>
                <c:pt idx="471">
                  <c:v>59</c:v>
                </c:pt>
                <c:pt idx="472">
                  <c:v>60</c:v>
                </c:pt>
                <c:pt idx="473">
                  <c:v>60</c:v>
                </c:pt>
                <c:pt idx="474">
                  <c:v>60</c:v>
                </c:pt>
                <c:pt idx="475">
                  <c:v>60</c:v>
                </c:pt>
                <c:pt idx="476">
                  <c:v>60</c:v>
                </c:pt>
                <c:pt idx="477">
                  <c:v>60</c:v>
                </c:pt>
                <c:pt idx="478">
                  <c:v>61</c:v>
                </c:pt>
                <c:pt idx="479">
                  <c:v>61</c:v>
                </c:pt>
                <c:pt idx="480">
                  <c:v>61</c:v>
                </c:pt>
                <c:pt idx="481">
                  <c:v>61</c:v>
                </c:pt>
                <c:pt idx="482">
                  <c:v>61</c:v>
                </c:pt>
                <c:pt idx="483">
                  <c:v>61</c:v>
                </c:pt>
                <c:pt idx="484">
                  <c:v>61</c:v>
                </c:pt>
                <c:pt idx="485">
                  <c:v>61</c:v>
                </c:pt>
                <c:pt idx="486">
                  <c:v>61</c:v>
                </c:pt>
                <c:pt idx="487">
                  <c:v>61</c:v>
                </c:pt>
                <c:pt idx="488">
                  <c:v>61</c:v>
                </c:pt>
                <c:pt idx="489">
                  <c:v>61</c:v>
                </c:pt>
                <c:pt idx="490">
                  <c:v>62</c:v>
                </c:pt>
                <c:pt idx="491">
                  <c:v>62</c:v>
                </c:pt>
                <c:pt idx="492">
                  <c:v>62</c:v>
                </c:pt>
                <c:pt idx="493">
                  <c:v>62</c:v>
                </c:pt>
                <c:pt idx="494">
                  <c:v>62</c:v>
                </c:pt>
                <c:pt idx="495">
                  <c:v>62</c:v>
                </c:pt>
                <c:pt idx="496">
                  <c:v>62</c:v>
                </c:pt>
                <c:pt idx="497">
                  <c:v>62</c:v>
                </c:pt>
                <c:pt idx="498">
                  <c:v>62</c:v>
                </c:pt>
                <c:pt idx="499">
                  <c:v>62</c:v>
                </c:pt>
                <c:pt idx="500">
                  <c:v>62</c:v>
                </c:pt>
                <c:pt idx="501">
                  <c:v>62</c:v>
                </c:pt>
                <c:pt idx="502">
                  <c:v>63</c:v>
                </c:pt>
                <c:pt idx="503">
                  <c:v>63</c:v>
                </c:pt>
                <c:pt idx="504">
                  <c:v>63</c:v>
                </c:pt>
                <c:pt idx="505">
                  <c:v>63</c:v>
                </c:pt>
                <c:pt idx="506">
                  <c:v>63</c:v>
                </c:pt>
                <c:pt idx="507">
                  <c:v>63</c:v>
                </c:pt>
                <c:pt idx="508">
                  <c:v>63</c:v>
                </c:pt>
                <c:pt idx="509">
                  <c:v>63</c:v>
                </c:pt>
                <c:pt idx="510">
                  <c:v>63</c:v>
                </c:pt>
                <c:pt idx="511">
                  <c:v>64</c:v>
                </c:pt>
                <c:pt idx="512">
                  <c:v>64</c:v>
                </c:pt>
                <c:pt idx="513">
                  <c:v>64</c:v>
                </c:pt>
                <c:pt idx="514">
                  <c:v>64</c:v>
                </c:pt>
                <c:pt idx="515">
                  <c:v>64</c:v>
                </c:pt>
                <c:pt idx="516">
                  <c:v>64</c:v>
                </c:pt>
                <c:pt idx="517">
                  <c:v>64</c:v>
                </c:pt>
                <c:pt idx="518">
                  <c:v>64</c:v>
                </c:pt>
                <c:pt idx="519">
                  <c:v>64</c:v>
                </c:pt>
                <c:pt idx="520">
                  <c:v>65</c:v>
                </c:pt>
                <c:pt idx="521">
                  <c:v>65</c:v>
                </c:pt>
                <c:pt idx="522">
                  <c:v>65</c:v>
                </c:pt>
                <c:pt idx="523">
                  <c:v>65</c:v>
                </c:pt>
                <c:pt idx="524">
                  <c:v>65</c:v>
                </c:pt>
                <c:pt idx="525">
                  <c:v>65</c:v>
                </c:pt>
                <c:pt idx="526">
                  <c:v>65</c:v>
                </c:pt>
                <c:pt idx="527">
                  <c:v>66</c:v>
                </c:pt>
                <c:pt idx="528">
                  <c:v>66</c:v>
                </c:pt>
                <c:pt idx="529">
                  <c:v>66</c:v>
                </c:pt>
                <c:pt idx="530">
                  <c:v>66</c:v>
                </c:pt>
                <c:pt idx="531">
                  <c:v>66</c:v>
                </c:pt>
                <c:pt idx="532">
                  <c:v>66</c:v>
                </c:pt>
                <c:pt idx="533">
                  <c:v>66</c:v>
                </c:pt>
                <c:pt idx="534">
                  <c:v>66</c:v>
                </c:pt>
                <c:pt idx="535">
                  <c:v>66</c:v>
                </c:pt>
                <c:pt idx="536">
                  <c:v>66</c:v>
                </c:pt>
                <c:pt idx="537">
                  <c:v>66</c:v>
                </c:pt>
                <c:pt idx="538">
                  <c:v>66</c:v>
                </c:pt>
                <c:pt idx="539">
                  <c:v>66</c:v>
                </c:pt>
                <c:pt idx="540">
                  <c:v>66</c:v>
                </c:pt>
                <c:pt idx="541">
                  <c:v>66</c:v>
                </c:pt>
                <c:pt idx="542">
                  <c:v>66</c:v>
                </c:pt>
                <c:pt idx="543">
                  <c:v>66</c:v>
                </c:pt>
                <c:pt idx="544">
                  <c:v>66</c:v>
                </c:pt>
                <c:pt idx="545">
                  <c:v>66</c:v>
                </c:pt>
                <c:pt idx="546">
                  <c:v>67</c:v>
                </c:pt>
                <c:pt idx="547">
                  <c:v>67</c:v>
                </c:pt>
                <c:pt idx="548">
                  <c:v>67</c:v>
                </c:pt>
                <c:pt idx="549">
                  <c:v>67</c:v>
                </c:pt>
                <c:pt idx="550">
                  <c:v>67</c:v>
                </c:pt>
                <c:pt idx="551">
                  <c:v>67</c:v>
                </c:pt>
                <c:pt idx="552">
                  <c:v>67</c:v>
                </c:pt>
                <c:pt idx="553">
                  <c:v>67</c:v>
                </c:pt>
                <c:pt idx="554">
                  <c:v>67</c:v>
                </c:pt>
                <c:pt idx="555">
                  <c:v>68</c:v>
                </c:pt>
                <c:pt idx="556">
                  <c:v>68</c:v>
                </c:pt>
                <c:pt idx="557">
                  <c:v>68</c:v>
                </c:pt>
                <c:pt idx="558">
                  <c:v>69</c:v>
                </c:pt>
                <c:pt idx="559">
                  <c:v>69</c:v>
                </c:pt>
                <c:pt idx="560">
                  <c:v>69</c:v>
                </c:pt>
                <c:pt idx="561">
                  <c:v>69</c:v>
                </c:pt>
                <c:pt idx="562">
                  <c:v>69</c:v>
                </c:pt>
                <c:pt idx="563">
                  <c:v>69</c:v>
                </c:pt>
                <c:pt idx="564">
                  <c:v>69</c:v>
                </c:pt>
                <c:pt idx="565">
                  <c:v>69</c:v>
                </c:pt>
                <c:pt idx="566">
                  <c:v>69</c:v>
                </c:pt>
                <c:pt idx="567">
                  <c:v>69</c:v>
                </c:pt>
                <c:pt idx="568">
                  <c:v>69</c:v>
                </c:pt>
                <c:pt idx="569">
                  <c:v>69</c:v>
                </c:pt>
                <c:pt idx="570">
                  <c:v>69</c:v>
                </c:pt>
                <c:pt idx="571">
                  <c:v>70</c:v>
                </c:pt>
                <c:pt idx="572">
                  <c:v>70</c:v>
                </c:pt>
                <c:pt idx="573">
                  <c:v>70</c:v>
                </c:pt>
                <c:pt idx="574">
                  <c:v>70</c:v>
                </c:pt>
                <c:pt idx="575">
                  <c:v>70</c:v>
                </c:pt>
                <c:pt idx="576">
                  <c:v>71</c:v>
                </c:pt>
                <c:pt idx="577">
                  <c:v>71</c:v>
                </c:pt>
                <c:pt idx="578">
                  <c:v>71</c:v>
                </c:pt>
                <c:pt idx="579">
                  <c:v>71</c:v>
                </c:pt>
                <c:pt idx="580">
                  <c:v>71</c:v>
                </c:pt>
                <c:pt idx="581">
                  <c:v>71</c:v>
                </c:pt>
                <c:pt idx="582">
                  <c:v>71</c:v>
                </c:pt>
                <c:pt idx="583">
                  <c:v>71</c:v>
                </c:pt>
                <c:pt idx="584">
                  <c:v>71</c:v>
                </c:pt>
                <c:pt idx="585">
                  <c:v>72</c:v>
                </c:pt>
                <c:pt idx="586">
                  <c:v>72</c:v>
                </c:pt>
                <c:pt idx="587">
                  <c:v>72</c:v>
                </c:pt>
                <c:pt idx="588">
                  <c:v>72</c:v>
                </c:pt>
                <c:pt idx="589">
                  <c:v>72</c:v>
                </c:pt>
                <c:pt idx="590">
                  <c:v>72</c:v>
                </c:pt>
                <c:pt idx="591">
                  <c:v>72</c:v>
                </c:pt>
                <c:pt idx="592">
                  <c:v>72</c:v>
                </c:pt>
                <c:pt idx="593">
                  <c:v>72</c:v>
                </c:pt>
                <c:pt idx="594">
                  <c:v>73</c:v>
                </c:pt>
                <c:pt idx="595">
                  <c:v>73</c:v>
                </c:pt>
                <c:pt idx="596">
                  <c:v>73</c:v>
                </c:pt>
                <c:pt idx="597">
                  <c:v>73</c:v>
                </c:pt>
                <c:pt idx="598">
                  <c:v>73</c:v>
                </c:pt>
                <c:pt idx="599">
                  <c:v>73</c:v>
                </c:pt>
                <c:pt idx="600">
                  <c:v>73</c:v>
                </c:pt>
                <c:pt idx="601">
                  <c:v>73</c:v>
                </c:pt>
                <c:pt idx="602">
                  <c:v>73</c:v>
                </c:pt>
                <c:pt idx="603">
                  <c:v>73</c:v>
                </c:pt>
                <c:pt idx="604">
                  <c:v>74</c:v>
                </c:pt>
                <c:pt idx="605">
                  <c:v>74</c:v>
                </c:pt>
                <c:pt idx="606">
                  <c:v>74</c:v>
                </c:pt>
                <c:pt idx="607">
                  <c:v>74</c:v>
                </c:pt>
                <c:pt idx="608">
                  <c:v>74</c:v>
                </c:pt>
                <c:pt idx="609">
                  <c:v>74</c:v>
                </c:pt>
                <c:pt idx="610">
                  <c:v>74</c:v>
                </c:pt>
                <c:pt idx="611">
                  <c:v>74</c:v>
                </c:pt>
                <c:pt idx="612">
                  <c:v>74</c:v>
                </c:pt>
                <c:pt idx="613">
                  <c:v>74</c:v>
                </c:pt>
                <c:pt idx="614">
                  <c:v>75</c:v>
                </c:pt>
                <c:pt idx="615">
                  <c:v>75</c:v>
                </c:pt>
                <c:pt idx="616">
                  <c:v>75</c:v>
                </c:pt>
                <c:pt idx="617">
                  <c:v>75</c:v>
                </c:pt>
                <c:pt idx="618">
                  <c:v>75</c:v>
                </c:pt>
                <c:pt idx="619">
                  <c:v>75</c:v>
                </c:pt>
                <c:pt idx="620">
                  <c:v>75</c:v>
                </c:pt>
                <c:pt idx="621">
                  <c:v>75</c:v>
                </c:pt>
                <c:pt idx="622">
                  <c:v>75</c:v>
                </c:pt>
                <c:pt idx="623">
                  <c:v>75</c:v>
                </c:pt>
                <c:pt idx="624">
                  <c:v>76</c:v>
                </c:pt>
                <c:pt idx="625">
                  <c:v>76</c:v>
                </c:pt>
                <c:pt idx="626">
                  <c:v>76</c:v>
                </c:pt>
                <c:pt idx="627">
                  <c:v>76</c:v>
                </c:pt>
                <c:pt idx="628">
                  <c:v>76</c:v>
                </c:pt>
                <c:pt idx="629">
                  <c:v>76</c:v>
                </c:pt>
                <c:pt idx="630">
                  <c:v>76</c:v>
                </c:pt>
                <c:pt idx="631">
                  <c:v>76</c:v>
                </c:pt>
                <c:pt idx="632">
                  <c:v>76</c:v>
                </c:pt>
                <c:pt idx="633">
                  <c:v>77</c:v>
                </c:pt>
                <c:pt idx="634">
                  <c:v>77</c:v>
                </c:pt>
                <c:pt idx="635">
                  <c:v>77</c:v>
                </c:pt>
                <c:pt idx="636">
                  <c:v>77</c:v>
                </c:pt>
                <c:pt idx="637">
                  <c:v>77</c:v>
                </c:pt>
                <c:pt idx="638">
                  <c:v>77</c:v>
                </c:pt>
                <c:pt idx="639">
                  <c:v>77</c:v>
                </c:pt>
                <c:pt idx="640">
                  <c:v>77</c:v>
                </c:pt>
                <c:pt idx="641">
                  <c:v>78</c:v>
                </c:pt>
                <c:pt idx="642">
                  <c:v>78</c:v>
                </c:pt>
                <c:pt idx="643">
                  <c:v>78</c:v>
                </c:pt>
                <c:pt idx="644">
                  <c:v>78</c:v>
                </c:pt>
                <c:pt idx="645">
                  <c:v>78</c:v>
                </c:pt>
                <c:pt idx="646">
                  <c:v>78</c:v>
                </c:pt>
                <c:pt idx="647">
                  <c:v>78</c:v>
                </c:pt>
                <c:pt idx="648">
                  <c:v>78</c:v>
                </c:pt>
                <c:pt idx="649">
                  <c:v>79</c:v>
                </c:pt>
                <c:pt idx="650">
                  <c:v>79</c:v>
                </c:pt>
                <c:pt idx="651">
                  <c:v>79</c:v>
                </c:pt>
                <c:pt idx="652">
                  <c:v>79</c:v>
                </c:pt>
                <c:pt idx="653">
                  <c:v>79</c:v>
                </c:pt>
                <c:pt idx="654">
                  <c:v>79</c:v>
                </c:pt>
                <c:pt idx="655">
                  <c:v>79</c:v>
                </c:pt>
                <c:pt idx="656">
                  <c:v>79</c:v>
                </c:pt>
                <c:pt idx="657">
                  <c:v>79</c:v>
                </c:pt>
                <c:pt idx="658">
                  <c:v>80</c:v>
                </c:pt>
                <c:pt idx="659">
                  <c:v>80</c:v>
                </c:pt>
                <c:pt idx="660">
                  <c:v>80</c:v>
                </c:pt>
                <c:pt idx="661">
                  <c:v>80</c:v>
                </c:pt>
                <c:pt idx="662">
                  <c:v>80</c:v>
                </c:pt>
                <c:pt idx="663">
                  <c:v>80</c:v>
                </c:pt>
                <c:pt idx="664">
                  <c:v>80</c:v>
                </c:pt>
                <c:pt idx="665">
                  <c:v>80</c:v>
                </c:pt>
                <c:pt idx="666">
                  <c:v>80</c:v>
                </c:pt>
                <c:pt idx="667">
                  <c:v>80</c:v>
                </c:pt>
                <c:pt idx="668">
                  <c:v>80</c:v>
                </c:pt>
                <c:pt idx="669">
                  <c:v>80</c:v>
                </c:pt>
                <c:pt idx="670">
                  <c:v>80</c:v>
                </c:pt>
                <c:pt idx="671">
                  <c:v>81</c:v>
                </c:pt>
                <c:pt idx="672">
                  <c:v>81</c:v>
                </c:pt>
                <c:pt idx="673">
                  <c:v>81</c:v>
                </c:pt>
                <c:pt idx="674">
                  <c:v>81</c:v>
                </c:pt>
                <c:pt idx="675">
                  <c:v>81</c:v>
                </c:pt>
                <c:pt idx="676">
                  <c:v>81</c:v>
                </c:pt>
                <c:pt idx="677">
                  <c:v>81</c:v>
                </c:pt>
                <c:pt idx="678">
                  <c:v>81</c:v>
                </c:pt>
                <c:pt idx="679">
                  <c:v>81</c:v>
                </c:pt>
                <c:pt idx="680">
                  <c:v>81</c:v>
                </c:pt>
                <c:pt idx="681">
                  <c:v>81</c:v>
                </c:pt>
                <c:pt idx="682">
                  <c:v>82</c:v>
                </c:pt>
                <c:pt idx="683">
                  <c:v>82</c:v>
                </c:pt>
                <c:pt idx="684">
                  <c:v>82</c:v>
                </c:pt>
                <c:pt idx="685">
                  <c:v>82</c:v>
                </c:pt>
                <c:pt idx="686">
                  <c:v>82</c:v>
                </c:pt>
                <c:pt idx="687">
                  <c:v>82</c:v>
                </c:pt>
                <c:pt idx="688">
                  <c:v>82</c:v>
                </c:pt>
                <c:pt idx="689">
                  <c:v>82</c:v>
                </c:pt>
                <c:pt idx="690">
                  <c:v>82</c:v>
                </c:pt>
                <c:pt idx="691">
                  <c:v>83</c:v>
                </c:pt>
                <c:pt idx="692">
                  <c:v>83</c:v>
                </c:pt>
                <c:pt idx="693">
                  <c:v>83</c:v>
                </c:pt>
                <c:pt idx="694">
                  <c:v>83</c:v>
                </c:pt>
                <c:pt idx="695">
                  <c:v>83</c:v>
                </c:pt>
                <c:pt idx="696">
                  <c:v>83</c:v>
                </c:pt>
                <c:pt idx="697">
                  <c:v>83</c:v>
                </c:pt>
                <c:pt idx="698">
                  <c:v>84</c:v>
                </c:pt>
                <c:pt idx="699">
                  <c:v>84</c:v>
                </c:pt>
                <c:pt idx="700">
                  <c:v>84</c:v>
                </c:pt>
                <c:pt idx="701">
                  <c:v>84</c:v>
                </c:pt>
                <c:pt idx="702">
                  <c:v>84</c:v>
                </c:pt>
                <c:pt idx="703">
                  <c:v>84</c:v>
                </c:pt>
                <c:pt idx="704">
                  <c:v>84</c:v>
                </c:pt>
                <c:pt idx="705">
                  <c:v>84</c:v>
                </c:pt>
                <c:pt idx="706">
                  <c:v>84</c:v>
                </c:pt>
                <c:pt idx="707">
                  <c:v>84</c:v>
                </c:pt>
                <c:pt idx="708">
                  <c:v>85</c:v>
                </c:pt>
                <c:pt idx="709">
                  <c:v>85</c:v>
                </c:pt>
                <c:pt idx="710">
                  <c:v>85</c:v>
                </c:pt>
                <c:pt idx="711">
                  <c:v>85</c:v>
                </c:pt>
                <c:pt idx="712">
                  <c:v>85</c:v>
                </c:pt>
                <c:pt idx="713">
                  <c:v>86</c:v>
                </c:pt>
                <c:pt idx="714">
                  <c:v>86</c:v>
                </c:pt>
                <c:pt idx="715">
                  <c:v>86</c:v>
                </c:pt>
                <c:pt idx="716">
                  <c:v>86</c:v>
                </c:pt>
                <c:pt idx="717">
                  <c:v>86</c:v>
                </c:pt>
                <c:pt idx="718">
                  <c:v>86</c:v>
                </c:pt>
                <c:pt idx="719">
                  <c:v>86</c:v>
                </c:pt>
                <c:pt idx="720">
                  <c:v>86</c:v>
                </c:pt>
                <c:pt idx="721">
                  <c:v>87</c:v>
                </c:pt>
                <c:pt idx="722">
                  <c:v>87</c:v>
                </c:pt>
                <c:pt idx="723">
                  <c:v>87</c:v>
                </c:pt>
                <c:pt idx="724">
                  <c:v>87</c:v>
                </c:pt>
                <c:pt idx="725">
                  <c:v>87</c:v>
                </c:pt>
                <c:pt idx="726">
                  <c:v>87</c:v>
                </c:pt>
                <c:pt idx="727">
                  <c:v>87</c:v>
                </c:pt>
                <c:pt idx="728">
                  <c:v>87</c:v>
                </c:pt>
                <c:pt idx="729">
                  <c:v>87</c:v>
                </c:pt>
                <c:pt idx="730">
                  <c:v>87</c:v>
                </c:pt>
                <c:pt idx="731">
                  <c:v>87</c:v>
                </c:pt>
                <c:pt idx="732">
                  <c:v>87</c:v>
                </c:pt>
                <c:pt idx="733">
                  <c:v>87</c:v>
                </c:pt>
                <c:pt idx="734">
                  <c:v>87</c:v>
                </c:pt>
                <c:pt idx="735">
                  <c:v>87</c:v>
                </c:pt>
                <c:pt idx="736">
                  <c:v>88</c:v>
                </c:pt>
                <c:pt idx="737">
                  <c:v>88</c:v>
                </c:pt>
                <c:pt idx="738">
                  <c:v>88</c:v>
                </c:pt>
                <c:pt idx="739">
                  <c:v>88</c:v>
                </c:pt>
                <c:pt idx="740">
                  <c:v>88</c:v>
                </c:pt>
                <c:pt idx="741">
                  <c:v>88</c:v>
                </c:pt>
                <c:pt idx="742">
                  <c:v>88</c:v>
                </c:pt>
                <c:pt idx="743">
                  <c:v>88</c:v>
                </c:pt>
                <c:pt idx="744">
                  <c:v>89</c:v>
                </c:pt>
                <c:pt idx="745">
                  <c:v>89</c:v>
                </c:pt>
                <c:pt idx="746">
                  <c:v>89</c:v>
                </c:pt>
                <c:pt idx="747">
                  <c:v>89</c:v>
                </c:pt>
                <c:pt idx="748">
                  <c:v>89</c:v>
                </c:pt>
                <c:pt idx="749">
                  <c:v>89</c:v>
                </c:pt>
                <c:pt idx="750">
                  <c:v>89</c:v>
                </c:pt>
                <c:pt idx="751">
                  <c:v>89</c:v>
                </c:pt>
                <c:pt idx="752">
                  <c:v>89</c:v>
                </c:pt>
                <c:pt idx="753">
                  <c:v>89</c:v>
                </c:pt>
                <c:pt idx="754">
                  <c:v>90</c:v>
                </c:pt>
                <c:pt idx="755">
                  <c:v>90</c:v>
                </c:pt>
                <c:pt idx="756">
                  <c:v>90</c:v>
                </c:pt>
                <c:pt idx="757">
                  <c:v>90</c:v>
                </c:pt>
                <c:pt idx="758">
                  <c:v>90</c:v>
                </c:pt>
                <c:pt idx="759">
                  <c:v>90</c:v>
                </c:pt>
                <c:pt idx="760">
                  <c:v>90</c:v>
                </c:pt>
                <c:pt idx="761">
                  <c:v>90</c:v>
                </c:pt>
                <c:pt idx="762">
                  <c:v>90</c:v>
                </c:pt>
                <c:pt idx="763">
                  <c:v>90</c:v>
                </c:pt>
                <c:pt idx="764">
                  <c:v>90</c:v>
                </c:pt>
                <c:pt idx="765">
                  <c:v>90</c:v>
                </c:pt>
                <c:pt idx="766">
                  <c:v>90</c:v>
                </c:pt>
                <c:pt idx="767">
                  <c:v>90</c:v>
                </c:pt>
                <c:pt idx="768">
                  <c:v>90</c:v>
                </c:pt>
                <c:pt idx="769">
                  <c:v>91</c:v>
                </c:pt>
                <c:pt idx="770">
                  <c:v>91</c:v>
                </c:pt>
                <c:pt idx="771">
                  <c:v>91</c:v>
                </c:pt>
                <c:pt idx="772">
                  <c:v>91</c:v>
                </c:pt>
                <c:pt idx="773">
                  <c:v>91</c:v>
                </c:pt>
                <c:pt idx="774">
                  <c:v>91</c:v>
                </c:pt>
                <c:pt idx="775">
                  <c:v>92</c:v>
                </c:pt>
                <c:pt idx="776">
                  <c:v>92</c:v>
                </c:pt>
                <c:pt idx="777">
                  <c:v>92</c:v>
                </c:pt>
                <c:pt idx="778">
                  <c:v>92</c:v>
                </c:pt>
                <c:pt idx="779">
                  <c:v>92</c:v>
                </c:pt>
                <c:pt idx="780">
                  <c:v>92</c:v>
                </c:pt>
                <c:pt idx="781">
                  <c:v>92</c:v>
                </c:pt>
                <c:pt idx="782">
                  <c:v>92</c:v>
                </c:pt>
                <c:pt idx="783">
                  <c:v>92</c:v>
                </c:pt>
                <c:pt idx="784">
                  <c:v>92</c:v>
                </c:pt>
                <c:pt idx="785">
                  <c:v>92</c:v>
                </c:pt>
                <c:pt idx="786">
                  <c:v>92</c:v>
                </c:pt>
                <c:pt idx="787">
                  <c:v>92</c:v>
                </c:pt>
                <c:pt idx="788">
                  <c:v>92</c:v>
                </c:pt>
                <c:pt idx="789">
                  <c:v>93</c:v>
                </c:pt>
                <c:pt idx="790">
                  <c:v>93</c:v>
                </c:pt>
                <c:pt idx="791">
                  <c:v>93</c:v>
                </c:pt>
                <c:pt idx="792">
                  <c:v>93</c:v>
                </c:pt>
                <c:pt idx="793">
                  <c:v>93</c:v>
                </c:pt>
                <c:pt idx="794">
                  <c:v>93</c:v>
                </c:pt>
                <c:pt idx="795">
                  <c:v>93</c:v>
                </c:pt>
                <c:pt idx="796">
                  <c:v>93</c:v>
                </c:pt>
                <c:pt idx="797">
                  <c:v>93</c:v>
                </c:pt>
                <c:pt idx="798">
                  <c:v>94</c:v>
                </c:pt>
                <c:pt idx="799">
                  <c:v>94</c:v>
                </c:pt>
                <c:pt idx="800">
                  <c:v>94</c:v>
                </c:pt>
                <c:pt idx="801">
                  <c:v>94</c:v>
                </c:pt>
                <c:pt idx="802">
                  <c:v>94</c:v>
                </c:pt>
                <c:pt idx="803">
                  <c:v>94</c:v>
                </c:pt>
                <c:pt idx="804">
                  <c:v>94</c:v>
                </c:pt>
                <c:pt idx="805">
                  <c:v>94</c:v>
                </c:pt>
                <c:pt idx="806">
                  <c:v>94</c:v>
                </c:pt>
                <c:pt idx="807">
                  <c:v>95</c:v>
                </c:pt>
                <c:pt idx="808">
                  <c:v>95</c:v>
                </c:pt>
                <c:pt idx="809">
                  <c:v>95</c:v>
                </c:pt>
                <c:pt idx="810">
                  <c:v>95</c:v>
                </c:pt>
                <c:pt idx="811">
                  <c:v>95</c:v>
                </c:pt>
                <c:pt idx="812">
                  <c:v>95</c:v>
                </c:pt>
                <c:pt idx="813">
                  <c:v>95</c:v>
                </c:pt>
                <c:pt idx="814">
                  <c:v>95</c:v>
                </c:pt>
                <c:pt idx="815">
                  <c:v>95</c:v>
                </c:pt>
                <c:pt idx="816">
                  <c:v>95</c:v>
                </c:pt>
                <c:pt idx="817">
                  <c:v>95</c:v>
                </c:pt>
                <c:pt idx="818">
                  <c:v>95</c:v>
                </c:pt>
                <c:pt idx="819">
                  <c:v>96</c:v>
                </c:pt>
                <c:pt idx="820">
                  <c:v>96</c:v>
                </c:pt>
                <c:pt idx="821">
                  <c:v>96</c:v>
                </c:pt>
                <c:pt idx="822">
                  <c:v>96</c:v>
                </c:pt>
                <c:pt idx="823">
                  <c:v>96</c:v>
                </c:pt>
                <c:pt idx="824">
                  <c:v>96</c:v>
                </c:pt>
                <c:pt idx="825">
                  <c:v>96</c:v>
                </c:pt>
                <c:pt idx="826">
                  <c:v>96</c:v>
                </c:pt>
                <c:pt idx="827">
                  <c:v>96</c:v>
                </c:pt>
                <c:pt idx="828">
                  <c:v>96</c:v>
                </c:pt>
                <c:pt idx="829">
                  <c:v>96</c:v>
                </c:pt>
                <c:pt idx="830">
                  <c:v>97</c:v>
                </c:pt>
                <c:pt idx="831">
                  <c:v>97</c:v>
                </c:pt>
                <c:pt idx="832">
                  <c:v>97</c:v>
                </c:pt>
                <c:pt idx="833">
                  <c:v>97</c:v>
                </c:pt>
                <c:pt idx="834">
                  <c:v>97</c:v>
                </c:pt>
                <c:pt idx="835">
                  <c:v>97</c:v>
                </c:pt>
                <c:pt idx="836">
                  <c:v>97</c:v>
                </c:pt>
                <c:pt idx="837">
                  <c:v>97</c:v>
                </c:pt>
                <c:pt idx="838">
                  <c:v>97</c:v>
                </c:pt>
                <c:pt idx="839">
                  <c:v>98</c:v>
                </c:pt>
                <c:pt idx="840">
                  <c:v>98</c:v>
                </c:pt>
                <c:pt idx="841">
                  <c:v>98</c:v>
                </c:pt>
                <c:pt idx="842">
                  <c:v>98</c:v>
                </c:pt>
                <c:pt idx="843">
                  <c:v>98</c:v>
                </c:pt>
                <c:pt idx="844">
                  <c:v>98</c:v>
                </c:pt>
                <c:pt idx="845">
                  <c:v>98</c:v>
                </c:pt>
                <c:pt idx="846">
                  <c:v>98</c:v>
                </c:pt>
                <c:pt idx="847">
                  <c:v>99</c:v>
                </c:pt>
                <c:pt idx="848">
                  <c:v>99</c:v>
                </c:pt>
                <c:pt idx="849">
                  <c:v>99</c:v>
                </c:pt>
                <c:pt idx="850">
                  <c:v>99</c:v>
                </c:pt>
                <c:pt idx="851">
                  <c:v>99</c:v>
                </c:pt>
                <c:pt idx="852">
                  <c:v>99</c:v>
                </c:pt>
                <c:pt idx="853">
                  <c:v>99</c:v>
                </c:pt>
                <c:pt idx="854">
                  <c:v>99</c:v>
                </c:pt>
                <c:pt idx="855">
                  <c:v>99</c:v>
                </c:pt>
                <c:pt idx="856">
                  <c:v>99</c:v>
                </c:pt>
                <c:pt idx="857">
                  <c:v>99</c:v>
                </c:pt>
                <c:pt idx="858">
                  <c:v>99</c:v>
                </c:pt>
                <c:pt idx="859">
                  <c:v>99</c:v>
                </c:pt>
                <c:pt idx="860">
                  <c:v>100</c:v>
                </c:pt>
                <c:pt idx="861">
                  <c:v>100</c:v>
                </c:pt>
                <c:pt idx="862">
                  <c:v>100</c:v>
                </c:pt>
                <c:pt idx="863">
                  <c:v>100</c:v>
                </c:pt>
                <c:pt idx="864">
                  <c:v>100</c:v>
                </c:pt>
                <c:pt idx="865">
                  <c:v>100</c:v>
                </c:pt>
                <c:pt idx="866">
                  <c:v>100</c:v>
                </c:pt>
                <c:pt idx="867">
                  <c:v>101</c:v>
                </c:pt>
                <c:pt idx="868">
                  <c:v>101</c:v>
                </c:pt>
                <c:pt idx="869">
                  <c:v>101</c:v>
                </c:pt>
                <c:pt idx="870">
                  <c:v>101</c:v>
                </c:pt>
                <c:pt idx="871">
                  <c:v>101</c:v>
                </c:pt>
                <c:pt idx="872">
                  <c:v>101</c:v>
                </c:pt>
                <c:pt idx="873">
                  <c:v>101</c:v>
                </c:pt>
                <c:pt idx="874">
                  <c:v>101</c:v>
                </c:pt>
                <c:pt idx="875">
                  <c:v>102</c:v>
                </c:pt>
                <c:pt idx="876">
                  <c:v>102</c:v>
                </c:pt>
                <c:pt idx="877">
                  <c:v>102</c:v>
                </c:pt>
                <c:pt idx="878">
                  <c:v>102</c:v>
                </c:pt>
                <c:pt idx="879">
                  <c:v>102</c:v>
                </c:pt>
                <c:pt idx="880">
                  <c:v>102</c:v>
                </c:pt>
                <c:pt idx="881">
                  <c:v>103</c:v>
                </c:pt>
                <c:pt idx="882">
                  <c:v>103</c:v>
                </c:pt>
                <c:pt idx="883">
                  <c:v>103</c:v>
                </c:pt>
                <c:pt idx="884">
                  <c:v>103</c:v>
                </c:pt>
                <c:pt idx="885">
                  <c:v>103</c:v>
                </c:pt>
                <c:pt idx="886">
                  <c:v>103</c:v>
                </c:pt>
                <c:pt idx="887">
                  <c:v>103</c:v>
                </c:pt>
                <c:pt idx="888">
                  <c:v>103</c:v>
                </c:pt>
                <c:pt idx="889">
                  <c:v>103</c:v>
                </c:pt>
                <c:pt idx="890">
                  <c:v>103</c:v>
                </c:pt>
                <c:pt idx="891">
                  <c:v>103</c:v>
                </c:pt>
                <c:pt idx="892">
                  <c:v>104</c:v>
                </c:pt>
                <c:pt idx="893">
                  <c:v>104</c:v>
                </c:pt>
                <c:pt idx="894">
                  <c:v>104</c:v>
                </c:pt>
                <c:pt idx="895">
                  <c:v>104</c:v>
                </c:pt>
                <c:pt idx="896">
                  <c:v>104</c:v>
                </c:pt>
                <c:pt idx="897">
                  <c:v>104</c:v>
                </c:pt>
                <c:pt idx="898">
                  <c:v>104</c:v>
                </c:pt>
                <c:pt idx="899">
                  <c:v>104</c:v>
                </c:pt>
                <c:pt idx="900">
                  <c:v>104</c:v>
                </c:pt>
                <c:pt idx="901">
                  <c:v>104</c:v>
                </c:pt>
                <c:pt idx="902">
                  <c:v>104</c:v>
                </c:pt>
                <c:pt idx="903">
                  <c:v>104</c:v>
                </c:pt>
                <c:pt idx="904">
                  <c:v>104</c:v>
                </c:pt>
                <c:pt idx="905">
                  <c:v>104</c:v>
                </c:pt>
                <c:pt idx="906">
                  <c:v>105</c:v>
                </c:pt>
                <c:pt idx="907">
                  <c:v>105</c:v>
                </c:pt>
                <c:pt idx="908">
                  <c:v>105</c:v>
                </c:pt>
                <c:pt idx="909">
                  <c:v>105</c:v>
                </c:pt>
                <c:pt idx="910">
                  <c:v>105</c:v>
                </c:pt>
                <c:pt idx="911">
                  <c:v>105</c:v>
                </c:pt>
                <c:pt idx="912">
                  <c:v>105</c:v>
                </c:pt>
                <c:pt idx="913">
                  <c:v>105</c:v>
                </c:pt>
                <c:pt idx="914">
                  <c:v>105</c:v>
                </c:pt>
                <c:pt idx="915">
                  <c:v>105</c:v>
                </c:pt>
                <c:pt idx="916">
                  <c:v>105</c:v>
                </c:pt>
                <c:pt idx="917">
                  <c:v>106</c:v>
                </c:pt>
                <c:pt idx="918">
                  <c:v>106</c:v>
                </c:pt>
                <c:pt idx="919">
                  <c:v>106</c:v>
                </c:pt>
                <c:pt idx="920">
                  <c:v>106</c:v>
                </c:pt>
                <c:pt idx="921">
                  <c:v>106</c:v>
                </c:pt>
                <c:pt idx="922">
                  <c:v>106</c:v>
                </c:pt>
                <c:pt idx="923">
                  <c:v>106</c:v>
                </c:pt>
                <c:pt idx="924">
                  <c:v>106</c:v>
                </c:pt>
                <c:pt idx="925">
                  <c:v>106</c:v>
                </c:pt>
                <c:pt idx="926">
                  <c:v>106</c:v>
                </c:pt>
                <c:pt idx="927">
                  <c:v>106</c:v>
                </c:pt>
                <c:pt idx="928">
                  <c:v>106</c:v>
                </c:pt>
                <c:pt idx="929">
                  <c:v>107</c:v>
                </c:pt>
                <c:pt idx="930">
                  <c:v>107</c:v>
                </c:pt>
                <c:pt idx="931">
                  <c:v>107</c:v>
                </c:pt>
                <c:pt idx="932">
                  <c:v>107</c:v>
                </c:pt>
                <c:pt idx="933">
                  <c:v>107</c:v>
                </c:pt>
                <c:pt idx="934">
                  <c:v>107</c:v>
                </c:pt>
                <c:pt idx="935">
                  <c:v>107</c:v>
                </c:pt>
                <c:pt idx="936">
                  <c:v>107</c:v>
                </c:pt>
                <c:pt idx="937">
                  <c:v>107</c:v>
                </c:pt>
                <c:pt idx="938">
                  <c:v>107</c:v>
                </c:pt>
                <c:pt idx="939">
                  <c:v>107</c:v>
                </c:pt>
                <c:pt idx="940">
                  <c:v>107</c:v>
                </c:pt>
                <c:pt idx="941">
                  <c:v>108</c:v>
                </c:pt>
                <c:pt idx="942">
                  <c:v>108</c:v>
                </c:pt>
                <c:pt idx="943">
                  <c:v>108</c:v>
                </c:pt>
                <c:pt idx="944">
                  <c:v>108</c:v>
                </c:pt>
                <c:pt idx="945">
                  <c:v>108</c:v>
                </c:pt>
                <c:pt idx="946">
                  <c:v>108</c:v>
                </c:pt>
                <c:pt idx="947">
                  <c:v>108</c:v>
                </c:pt>
                <c:pt idx="948">
                  <c:v>108</c:v>
                </c:pt>
                <c:pt idx="949">
                  <c:v>109</c:v>
                </c:pt>
                <c:pt idx="950">
                  <c:v>109</c:v>
                </c:pt>
                <c:pt idx="951">
                  <c:v>109</c:v>
                </c:pt>
                <c:pt idx="952">
                  <c:v>109</c:v>
                </c:pt>
                <c:pt idx="953">
                  <c:v>110</c:v>
                </c:pt>
                <c:pt idx="954">
                  <c:v>110</c:v>
                </c:pt>
                <c:pt idx="955">
                  <c:v>110</c:v>
                </c:pt>
                <c:pt idx="956">
                  <c:v>110</c:v>
                </c:pt>
                <c:pt idx="957">
                  <c:v>110</c:v>
                </c:pt>
                <c:pt idx="958">
                  <c:v>110</c:v>
                </c:pt>
                <c:pt idx="959">
                  <c:v>110</c:v>
                </c:pt>
                <c:pt idx="960">
                  <c:v>110</c:v>
                </c:pt>
                <c:pt idx="961">
                  <c:v>110</c:v>
                </c:pt>
                <c:pt idx="962">
                  <c:v>111</c:v>
                </c:pt>
                <c:pt idx="963">
                  <c:v>111</c:v>
                </c:pt>
                <c:pt idx="964">
                  <c:v>111</c:v>
                </c:pt>
                <c:pt idx="965">
                  <c:v>111</c:v>
                </c:pt>
                <c:pt idx="966">
                  <c:v>111</c:v>
                </c:pt>
                <c:pt idx="967">
                  <c:v>111</c:v>
                </c:pt>
                <c:pt idx="968">
                  <c:v>111</c:v>
                </c:pt>
                <c:pt idx="969">
                  <c:v>111</c:v>
                </c:pt>
                <c:pt idx="970">
                  <c:v>111</c:v>
                </c:pt>
                <c:pt idx="971">
                  <c:v>111</c:v>
                </c:pt>
                <c:pt idx="972">
                  <c:v>111</c:v>
                </c:pt>
                <c:pt idx="973">
                  <c:v>111</c:v>
                </c:pt>
                <c:pt idx="974">
                  <c:v>111</c:v>
                </c:pt>
                <c:pt idx="975">
                  <c:v>112</c:v>
                </c:pt>
                <c:pt idx="976">
                  <c:v>112</c:v>
                </c:pt>
                <c:pt idx="977">
                  <c:v>112</c:v>
                </c:pt>
                <c:pt idx="978">
                  <c:v>112</c:v>
                </c:pt>
                <c:pt idx="979">
                  <c:v>112</c:v>
                </c:pt>
                <c:pt idx="980">
                  <c:v>112</c:v>
                </c:pt>
                <c:pt idx="981">
                  <c:v>112</c:v>
                </c:pt>
                <c:pt idx="982">
                  <c:v>112</c:v>
                </c:pt>
                <c:pt idx="983">
                  <c:v>112</c:v>
                </c:pt>
                <c:pt idx="984">
                  <c:v>112</c:v>
                </c:pt>
                <c:pt idx="985">
                  <c:v>113</c:v>
                </c:pt>
                <c:pt idx="986">
                  <c:v>113</c:v>
                </c:pt>
                <c:pt idx="987">
                  <c:v>113</c:v>
                </c:pt>
                <c:pt idx="988">
                  <c:v>113</c:v>
                </c:pt>
                <c:pt idx="989">
                  <c:v>113</c:v>
                </c:pt>
                <c:pt idx="990">
                  <c:v>113</c:v>
                </c:pt>
                <c:pt idx="991">
                  <c:v>113</c:v>
                </c:pt>
                <c:pt idx="992">
                  <c:v>114</c:v>
                </c:pt>
                <c:pt idx="993">
                  <c:v>114</c:v>
                </c:pt>
                <c:pt idx="994">
                  <c:v>114</c:v>
                </c:pt>
                <c:pt idx="995">
                  <c:v>114</c:v>
                </c:pt>
                <c:pt idx="996">
                  <c:v>114</c:v>
                </c:pt>
                <c:pt idx="997">
                  <c:v>114</c:v>
                </c:pt>
                <c:pt idx="998">
                  <c:v>114</c:v>
                </c:pt>
                <c:pt idx="999">
                  <c:v>114</c:v>
                </c:pt>
                <c:pt idx="1000">
                  <c:v>114</c:v>
                </c:pt>
                <c:pt idx="1001">
                  <c:v>115</c:v>
                </c:pt>
                <c:pt idx="1002">
                  <c:v>115</c:v>
                </c:pt>
                <c:pt idx="1003">
                  <c:v>115</c:v>
                </c:pt>
                <c:pt idx="1004">
                  <c:v>115</c:v>
                </c:pt>
                <c:pt idx="1005">
                  <c:v>115</c:v>
                </c:pt>
                <c:pt idx="1006">
                  <c:v>115</c:v>
                </c:pt>
                <c:pt idx="1007">
                  <c:v>115</c:v>
                </c:pt>
                <c:pt idx="1008">
                  <c:v>115</c:v>
                </c:pt>
                <c:pt idx="1009">
                  <c:v>115</c:v>
                </c:pt>
                <c:pt idx="1010">
                  <c:v>115</c:v>
                </c:pt>
                <c:pt idx="1011">
                  <c:v>116</c:v>
                </c:pt>
                <c:pt idx="1012">
                  <c:v>116</c:v>
                </c:pt>
                <c:pt idx="1013">
                  <c:v>116</c:v>
                </c:pt>
                <c:pt idx="1014">
                  <c:v>116</c:v>
                </c:pt>
                <c:pt idx="1015">
                  <c:v>116</c:v>
                </c:pt>
                <c:pt idx="1016">
                  <c:v>116</c:v>
                </c:pt>
                <c:pt idx="1017">
                  <c:v>116</c:v>
                </c:pt>
                <c:pt idx="1018">
                  <c:v>116</c:v>
                </c:pt>
                <c:pt idx="1019">
                  <c:v>116</c:v>
                </c:pt>
                <c:pt idx="1020">
                  <c:v>116</c:v>
                </c:pt>
                <c:pt idx="1021">
                  <c:v>116</c:v>
                </c:pt>
                <c:pt idx="1022">
                  <c:v>116</c:v>
                </c:pt>
                <c:pt idx="1023">
                  <c:v>116</c:v>
                </c:pt>
                <c:pt idx="1024">
                  <c:v>116</c:v>
                </c:pt>
                <c:pt idx="1025">
                  <c:v>116</c:v>
                </c:pt>
                <c:pt idx="1026">
                  <c:v>117</c:v>
                </c:pt>
                <c:pt idx="1027">
                  <c:v>117</c:v>
                </c:pt>
                <c:pt idx="1028">
                  <c:v>117</c:v>
                </c:pt>
                <c:pt idx="1029">
                  <c:v>117</c:v>
                </c:pt>
                <c:pt idx="1030">
                  <c:v>117</c:v>
                </c:pt>
                <c:pt idx="1031">
                  <c:v>117</c:v>
                </c:pt>
                <c:pt idx="1032">
                  <c:v>117</c:v>
                </c:pt>
                <c:pt idx="1033">
                  <c:v>117</c:v>
                </c:pt>
                <c:pt idx="1034">
                  <c:v>117</c:v>
                </c:pt>
                <c:pt idx="1035">
                  <c:v>117</c:v>
                </c:pt>
                <c:pt idx="1036">
                  <c:v>118</c:v>
                </c:pt>
                <c:pt idx="1037">
                  <c:v>118</c:v>
                </c:pt>
                <c:pt idx="1038">
                  <c:v>118</c:v>
                </c:pt>
                <c:pt idx="1039">
                  <c:v>118</c:v>
                </c:pt>
                <c:pt idx="1040">
                  <c:v>118</c:v>
                </c:pt>
                <c:pt idx="1041">
                  <c:v>118</c:v>
                </c:pt>
                <c:pt idx="1042">
                  <c:v>118</c:v>
                </c:pt>
                <c:pt idx="1043">
                  <c:v>118</c:v>
                </c:pt>
                <c:pt idx="1044">
                  <c:v>118</c:v>
                </c:pt>
                <c:pt idx="1045">
                  <c:v>118</c:v>
                </c:pt>
                <c:pt idx="1046">
                  <c:v>118</c:v>
                </c:pt>
                <c:pt idx="1047">
                  <c:v>118</c:v>
                </c:pt>
                <c:pt idx="1048">
                  <c:v>118</c:v>
                </c:pt>
                <c:pt idx="1049">
                  <c:v>119</c:v>
                </c:pt>
                <c:pt idx="1050">
                  <c:v>119</c:v>
                </c:pt>
                <c:pt idx="1051">
                  <c:v>119</c:v>
                </c:pt>
                <c:pt idx="1052">
                  <c:v>119</c:v>
                </c:pt>
                <c:pt idx="1053">
                  <c:v>119</c:v>
                </c:pt>
                <c:pt idx="1054">
                  <c:v>119</c:v>
                </c:pt>
                <c:pt idx="1055">
                  <c:v>119</c:v>
                </c:pt>
                <c:pt idx="1056">
                  <c:v>119</c:v>
                </c:pt>
                <c:pt idx="1057">
                  <c:v>119</c:v>
                </c:pt>
                <c:pt idx="1058">
                  <c:v>120</c:v>
                </c:pt>
                <c:pt idx="1059">
                  <c:v>120</c:v>
                </c:pt>
                <c:pt idx="1060">
                  <c:v>120</c:v>
                </c:pt>
                <c:pt idx="1061">
                  <c:v>120</c:v>
                </c:pt>
                <c:pt idx="1062">
                  <c:v>121</c:v>
                </c:pt>
                <c:pt idx="1063">
                  <c:v>121</c:v>
                </c:pt>
                <c:pt idx="1064">
                  <c:v>121</c:v>
                </c:pt>
                <c:pt idx="1065">
                  <c:v>121</c:v>
                </c:pt>
                <c:pt idx="1066">
                  <c:v>121</c:v>
                </c:pt>
                <c:pt idx="1067">
                  <c:v>121</c:v>
                </c:pt>
                <c:pt idx="1068">
                  <c:v>121</c:v>
                </c:pt>
                <c:pt idx="1069">
                  <c:v>121</c:v>
                </c:pt>
                <c:pt idx="1070">
                  <c:v>122</c:v>
                </c:pt>
                <c:pt idx="1071">
                  <c:v>122</c:v>
                </c:pt>
                <c:pt idx="1072">
                  <c:v>122</c:v>
                </c:pt>
                <c:pt idx="1073">
                  <c:v>122</c:v>
                </c:pt>
                <c:pt idx="1074">
                  <c:v>122</c:v>
                </c:pt>
                <c:pt idx="1075">
                  <c:v>122</c:v>
                </c:pt>
                <c:pt idx="1076">
                  <c:v>122</c:v>
                </c:pt>
                <c:pt idx="1077">
                  <c:v>123</c:v>
                </c:pt>
                <c:pt idx="1078">
                  <c:v>123</c:v>
                </c:pt>
                <c:pt idx="1079">
                  <c:v>123</c:v>
                </c:pt>
                <c:pt idx="1080">
                  <c:v>123</c:v>
                </c:pt>
                <c:pt idx="1081">
                  <c:v>123</c:v>
                </c:pt>
                <c:pt idx="1082">
                  <c:v>123</c:v>
                </c:pt>
                <c:pt idx="1083">
                  <c:v>123</c:v>
                </c:pt>
                <c:pt idx="1084">
                  <c:v>123</c:v>
                </c:pt>
                <c:pt idx="1085">
                  <c:v>124</c:v>
                </c:pt>
                <c:pt idx="1086">
                  <c:v>124</c:v>
                </c:pt>
                <c:pt idx="1087">
                  <c:v>124</c:v>
                </c:pt>
                <c:pt idx="1088">
                  <c:v>124</c:v>
                </c:pt>
                <c:pt idx="1089">
                  <c:v>124</c:v>
                </c:pt>
                <c:pt idx="1090">
                  <c:v>124</c:v>
                </c:pt>
                <c:pt idx="1091">
                  <c:v>124</c:v>
                </c:pt>
                <c:pt idx="1092">
                  <c:v>124</c:v>
                </c:pt>
                <c:pt idx="1093">
                  <c:v>124</c:v>
                </c:pt>
                <c:pt idx="1094">
                  <c:v>124</c:v>
                </c:pt>
                <c:pt idx="1095">
                  <c:v>124</c:v>
                </c:pt>
                <c:pt idx="1096">
                  <c:v>124</c:v>
                </c:pt>
                <c:pt idx="1097">
                  <c:v>124</c:v>
                </c:pt>
                <c:pt idx="1098">
                  <c:v>124</c:v>
                </c:pt>
                <c:pt idx="1099">
                  <c:v>124</c:v>
                </c:pt>
                <c:pt idx="1100">
                  <c:v>124</c:v>
                </c:pt>
                <c:pt idx="1101">
                  <c:v>125</c:v>
                </c:pt>
                <c:pt idx="1102">
                  <c:v>125</c:v>
                </c:pt>
                <c:pt idx="1103">
                  <c:v>125</c:v>
                </c:pt>
                <c:pt idx="1104">
                  <c:v>125</c:v>
                </c:pt>
                <c:pt idx="1105">
                  <c:v>125</c:v>
                </c:pt>
                <c:pt idx="1106">
                  <c:v>125</c:v>
                </c:pt>
                <c:pt idx="1107">
                  <c:v>125</c:v>
                </c:pt>
                <c:pt idx="1108">
                  <c:v>125</c:v>
                </c:pt>
                <c:pt idx="1109">
                  <c:v>125</c:v>
                </c:pt>
                <c:pt idx="1110">
                  <c:v>125</c:v>
                </c:pt>
                <c:pt idx="1111">
                  <c:v>125</c:v>
                </c:pt>
                <c:pt idx="1112">
                  <c:v>125</c:v>
                </c:pt>
                <c:pt idx="1113">
                  <c:v>126</c:v>
                </c:pt>
                <c:pt idx="1114">
                  <c:v>126</c:v>
                </c:pt>
                <c:pt idx="1115">
                  <c:v>126</c:v>
                </c:pt>
                <c:pt idx="1116">
                  <c:v>126</c:v>
                </c:pt>
                <c:pt idx="1117">
                  <c:v>126</c:v>
                </c:pt>
                <c:pt idx="1118">
                  <c:v>126</c:v>
                </c:pt>
                <c:pt idx="1119">
                  <c:v>126</c:v>
                </c:pt>
                <c:pt idx="1120">
                  <c:v>126</c:v>
                </c:pt>
                <c:pt idx="1121">
                  <c:v>126</c:v>
                </c:pt>
                <c:pt idx="1122">
                  <c:v>126</c:v>
                </c:pt>
                <c:pt idx="1123">
                  <c:v>127</c:v>
                </c:pt>
                <c:pt idx="1124">
                  <c:v>127</c:v>
                </c:pt>
                <c:pt idx="1125">
                  <c:v>127</c:v>
                </c:pt>
                <c:pt idx="1126">
                  <c:v>127</c:v>
                </c:pt>
                <c:pt idx="1127">
                  <c:v>127</c:v>
                </c:pt>
                <c:pt idx="1128">
                  <c:v>127</c:v>
                </c:pt>
                <c:pt idx="1129">
                  <c:v>127</c:v>
                </c:pt>
                <c:pt idx="1130">
                  <c:v>127</c:v>
                </c:pt>
                <c:pt idx="1131">
                  <c:v>128</c:v>
                </c:pt>
                <c:pt idx="1132">
                  <c:v>128</c:v>
                </c:pt>
                <c:pt idx="1133">
                  <c:v>128</c:v>
                </c:pt>
                <c:pt idx="1134">
                  <c:v>128</c:v>
                </c:pt>
                <c:pt idx="1135">
                  <c:v>128</c:v>
                </c:pt>
                <c:pt idx="1136">
                  <c:v>128</c:v>
                </c:pt>
                <c:pt idx="1137">
                  <c:v>128</c:v>
                </c:pt>
                <c:pt idx="1138">
                  <c:v>128</c:v>
                </c:pt>
                <c:pt idx="1139">
                  <c:v>128</c:v>
                </c:pt>
                <c:pt idx="1140">
                  <c:v>128</c:v>
                </c:pt>
                <c:pt idx="1141">
                  <c:v>128</c:v>
                </c:pt>
                <c:pt idx="1142">
                  <c:v>128</c:v>
                </c:pt>
                <c:pt idx="1143">
                  <c:v>129</c:v>
                </c:pt>
                <c:pt idx="1144">
                  <c:v>129</c:v>
                </c:pt>
                <c:pt idx="1145">
                  <c:v>129</c:v>
                </c:pt>
                <c:pt idx="1146">
                  <c:v>129</c:v>
                </c:pt>
                <c:pt idx="1147">
                  <c:v>129</c:v>
                </c:pt>
                <c:pt idx="1148">
                  <c:v>129</c:v>
                </c:pt>
                <c:pt idx="1149">
                  <c:v>129</c:v>
                </c:pt>
                <c:pt idx="1150">
                  <c:v>130</c:v>
                </c:pt>
                <c:pt idx="1151">
                  <c:v>130</c:v>
                </c:pt>
                <c:pt idx="1152">
                  <c:v>130</c:v>
                </c:pt>
                <c:pt idx="1153">
                  <c:v>130</c:v>
                </c:pt>
                <c:pt idx="1154">
                  <c:v>130</c:v>
                </c:pt>
                <c:pt idx="1155">
                  <c:v>130</c:v>
                </c:pt>
                <c:pt idx="1156">
                  <c:v>130</c:v>
                </c:pt>
                <c:pt idx="1157">
                  <c:v>130</c:v>
                </c:pt>
                <c:pt idx="1158">
                  <c:v>130</c:v>
                </c:pt>
                <c:pt idx="1159">
                  <c:v>131</c:v>
                </c:pt>
                <c:pt idx="1160">
                  <c:v>131</c:v>
                </c:pt>
                <c:pt idx="1161">
                  <c:v>131</c:v>
                </c:pt>
                <c:pt idx="1162">
                  <c:v>131</c:v>
                </c:pt>
                <c:pt idx="1163">
                  <c:v>131</c:v>
                </c:pt>
                <c:pt idx="1164">
                  <c:v>131</c:v>
                </c:pt>
                <c:pt idx="1165">
                  <c:v>131</c:v>
                </c:pt>
                <c:pt idx="1166">
                  <c:v>131</c:v>
                </c:pt>
                <c:pt idx="1167">
                  <c:v>132</c:v>
                </c:pt>
                <c:pt idx="1168">
                  <c:v>132</c:v>
                </c:pt>
                <c:pt idx="1169">
                  <c:v>132</c:v>
                </c:pt>
                <c:pt idx="1170">
                  <c:v>132</c:v>
                </c:pt>
                <c:pt idx="1171">
                  <c:v>132</c:v>
                </c:pt>
                <c:pt idx="1172">
                  <c:v>132</c:v>
                </c:pt>
                <c:pt idx="1173">
                  <c:v>133</c:v>
                </c:pt>
                <c:pt idx="1174">
                  <c:v>133</c:v>
                </c:pt>
                <c:pt idx="1175">
                  <c:v>133</c:v>
                </c:pt>
                <c:pt idx="1176">
                  <c:v>133</c:v>
                </c:pt>
                <c:pt idx="1177">
                  <c:v>133</c:v>
                </c:pt>
                <c:pt idx="1178">
                  <c:v>133</c:v>
                </c:pt>
                <c:pt idx="1179">
                  <c:v>133</c:v>
                </c:pt>
                <c:pt idx="1180">
                  <c:v>134</c:v>
                </c:pt>
                <c:pt idx="1181">
                  <c:v>134</c:v>
                </c:pt>
                <c:pt idx="1182">
                  <c:v>134</c:v>
                </c:pt>
                <c:pt idx="1183">
                  <c:v>134</c:v>
                </c:pt>
                <c:pt idx="1184">
                  <c:v>134</c:v>
                </c:pt>
                <c:pt idx="1185">
                  <c:v>134</c:v>
                </c:pt>
                <c:pt idx="1186">
                  <c:v>134</c:v>
                </c:pt>
                <c:pt idx="1187">
                  <c:v>134</c:v>
                </c:pt>
                <c:pt idx="1188">
                  <c:v>134</c:v>
                </c:pt>
                <c:pt idx="1189">
                  <c:v>134</c:v>
                </c:pt>
                <c:pt idx="1190">
                  <c:v>134</c:v>
                </c:pt>
                <c:pt idx="1191">
                  <c:v>134</c:v>
                </c:pt>
                <c:pt idx="1192">
                  <c:v>134</c:v>
                </c:pt>
                <c:pt idx="1193">
                  <c:v>134</c:v>
                </c:pt>
                <c:pt idx="1194">
                  <c:v>135</c:v>
                </c:pt>
                <c:pt idx="1195">
                  <c:v>135</c:v>
                </c:pt>
                <c:pt idx="1196">
                  <c:v>135</c:v>
                </c:pt>
                <c:pt idx="1197">
                  <c:v>135</c:v>
                </c:pt>
                <c:pt idx="1198">
                  <c:v>135</c:v>
                </c:pt>
                <c:pt idx="1199">
                  <c:v>135</c:v>
                </c:pt>
                <c:pt idx="1200">
                  <c:v>135</c:v>
                </c:pt>
                <c:pt idx="1201">
                  <c:v>136</c:v>
                </c:pt>
                <c:pt idx="1202">
                  <c:v>136</c:v>
                </c:pt>
                <c:pt idx="1203">
                  <c:v>136</c:v>
                </c:pt>
                <c:pt idx="1204">
                  <c:v>136</c:v>
                </c:pt>
                <c:pt idx="1205">
                  <c:v>136</c:v>
                </c:pt>
                <c:pt idx="1206">
                  <c:v>136</c:v>
                </c:pt>
                <c:pt idx="1207">
                  <c:v>136</c:v>
                </c:pt>
                <c:pt idx="1208">
                  <c:v>136</c:v>
                </c:pt>
                <c:pt idx="1209">
                  <c:v>136</c:v>
                </c:pt>
                <c:pt idx="1210">
                  <c:v>136</c:v>
                </c:pt>
                <c:pt idx="1211">
                  <c:v>136</c:v>
                </c:pt>
                <c:pt idx="1212">
                  <c:v>136</c:v>
                </c:pt>
                <c:pt idx="1213">
                  <c:v>137</c:v>
                </c:pt>
                <c:pt idx="1214">
                  <c:v>137</c:v>
                </c:pt>
                <c:pt idx="1215">
                  <c:v>137</c:v>
                </c:pt>
                <c:pt idx="1216">
                  <c:v>137</c:v>
                </c:pt>
                <c:pt idx="1217">
                  <c:v>137</c:v>
                </c:pt>
                <c:pt idx="1218">
                  <c:v>137</c:v>
                </c:pt>
                <c:pt idx="1219">
                  <c:v>137</c:v>
                </c:pt>
                <c:pt idx="1220">
                  <c:v>137</c:v>
                </c:pt>
                <c:pt idx="1221">
                  <c:v>137</c:v>
                </c:pt>
                <c:pt idx="1222">
                  <c:v>137</c:v>
                </c:pt>
                <c:pt idx="1223">
                  <c:v>137</c:v>
                </c:pt>
                <c:pt idx="1224">
                  <c:v>137</c:v>
                </c:pt>
                <c:pt idx="1225">
                  <c:v>137</c:v>
                </c:pt>
                <c:pt idx="1226">
                  <c:v>137</c:v>
                </c:pt>
                <c:pt idx="1227">
                  <c:v>137</c:v>
                </c:pt>
                <c:pt idx="1228">
                  <c:v>137</c:v>
                </c:pt>
                <c:pt idx="1229">
                  <c:v>137</c:v>
                </c:pt>
                <c:pt idx="1230">
                  <c:v>138</c:v>
                </c:pt>
                <c:pt idx="1231">
                  <c:v>138</c:v>
                </c:pt>
                <c:pt idx="1232">
                  <c:v>138</c:v>
                </c:pt>
                <c:pt idx="1233">
                  <c:v>138</c:v>
                </c:pt>
                <c:pt idx="1234">
                  <c:v>138</c:v>
                </c:pt>
                <c:pt idx="1235">
                  <c:v>138</c:v>
                </c:pt>
                <c:pt idx="1236">
                  <c:v>138</c:v>
                </c:pt>
                <c:pt idx="1237">
                  <c:v>139</c:v>
                </c:pt>
                <c:pt idx="1238">
                  <c:v>139</c:v>
                </c:pt>
                <c:pt idx="1239">
                  <c:v>139</c:v>
                </c:pt>
                <c:pt idx="1240">
                  <c:v>139</c:v>
                </c:pt>
                <c:pt idx="1241">
                  <c:v>139</c:v>
                </c:pt>
                <c:pt idx="1242">
                  <c:v>139</c:v>
                </c:pt>
                <c:pt idx="1243">
                  <c:v>139</c:v>
                </c:pt>
                <c:pt idx="1244">
                  <c:v>139</c:v>
                </c:pt>
                <c:pt idx="1245">
                  <c:v>140</c:v>
                </c:pt>
                <c:pt idx="1246">
                  <c:v>140</c:v>
                </c:pt>
                <c:pt idx="1247">
                  <c:v>140</c:v>
                </c:pt>
                <c:pt idx="1248">
                  <c:v>140</c:v>
                </c:pt>
                <c:pt idx="1249">
                  <c:v>140</c:v>
                </c:pt>
                <c:pt idx="1250">
                  <c:v>140</c:v>
                </c:pt>
                <c:pt idx="1251">
                  <c:v>140</c:v>
                </c:pt>
                <c:pt idx="1252">
                  <c:v>140</c:v>
                </c:pt>
                <c:pt idx="1253">
                  <c:v>140</c:v>
                </c:pt>
                <c:pt idx="1254">
                  <c:v>140</c:v>
                </c:pt>
                <c:pt idx="1255">
                  <c:v>140</c:v>
                </c:pt>
                <c:pt idx="1256">
                  <c:v>140</c:v>
                </c:pt>
                <c:pt idx="1257">
                  <c:v>140</c:v>
                </c:pt>
                <c:pt idx="1258">
                  <c:v>140</c:v>
                </c:pt>
                <c:pt idx="1259">
                  <c:v>140</c:v>
                </c:pt>
                <c:pt idx="1260">
                  <c:v>141</c:v>
                </c:pt>
                <c:pt idx="1261">
                  <c:v>141</c:v>
                </c:pt>
                <c:pt idx="1262">
                  <c:v>141</c:v>
                </c:pt>
                <c:pt idx="1263">
                  <c:v>141</c:v>
                </c:pt>
                <c:pt idx="1264">
                  <c:v>141</c:v>
                </c:pt>
                <c:pt idx="1265">
                  <c:v>141</c:v>
                </c:pt>
                <c:pt idx="1266">
                  <c:v>141</c:v>
                </c:pt>
                <c:pt idx="1267">
                  <c:v>141</c:v>
                </c:pt>
                <c:pt idx="1268">
                  <c:v>141</c:v>
                </c:pt>
                <c:pt idx="1269">
                  <c:v>141</c:v>
                </c:pt>
                <c:pt idx="1270">
                  <c:v>142</c:v>
                </c:pt>
                <c:pt idx="1271">
                  <c:v>142</c:v>
                </c:pt>
                <c:pt idx="1272">
                  <c:v>142</c:v>
                </c:pt>
                <c:pt idx="1273">
                  <c:v>142</c:v>
                </c:pt>
                <c:pt idx="1274">
                  <c:v>142</c:v>
                </c:pt>
                <c:pt idx="1275">
                  <c:v>142</c:v>
                </c:pt>
                <c:pt idx="1276">
                  <c:v>142</c:v>
                </c:pt>
                <c:pt idx="1277">
                  <c:v>142</c:v>
                </c:pt>
                <c:pt idx="1278">
                  <c:v>142</c:v>
                </c:pt>
                <c:pt idx="1279">
                  <c:v>142</c:v>
                </c:pt>
                <c:pt idx="1280">
                  <c:v>143</c:v>
                </c:pt>
                <c:pt idx="1281">
                  <c:v>143</c:v>
                </c:pt>
                <c:pt idx="1282">
                  <c:v>143</c:v>
                </c:pt>
                <c:pt idx="1283">
                  <c:v>143</c:v>
                </c:pt>
                <c:pt idx="1284">
                  <c:v>143</c:v>
                </c:pt>
                <c:pt idx="1285">
                  <c:v>143</c:v>
                </c:pt>
                <c:pt idx="1286">
                  <c:v>143</c:v>
                </c:pt>
                <c:pt idx="1287">
                  <c:v>143</c:v>
                </c:pt>
                <c:pt idx="1288">
                  <c:v>144</c:v>
                </c:pt>
                <c:pt idx="1289">
                  <c:v>144</c:v>
                </c:pt>
                <c:pt idx="1290">
                  <c:v>144</c:v>
                </c:pt>
                <c:pt idx="1291">
                  <c:v>144</c:v>
                </c:pt>
                <c:pt idx="1292">
                  <c:v>144</c:v>
                </c:pt>
                <c:pt idx="1293">
                  <c:v>144</c:v>
                </c:pt>
                <c:pt idx="1294">
                  <c:v>144</c:v>
                </c:pt>
                <c:pt idx="1295">
                  <c:v>144</c:v>
                </c:pt>
                <c:pt idx="1296">
                  <c:v>144</c:v>
                </c:pt>
                <c:pt idx="1297">
                  <c:v>144</c:v>
                </c:pt>
                <c:pt idx="1298">
                  <c:v>144</c:v>
                </c:pt>
                <c:pt idx="1299">
                  <c:v>145</c:v>
                </c:pt>
                <c:pt idx="1300">
                  <c:v>145</c:v>
                </c:pt>
                <c:pt idx="1301">
                  <c:v>145</c:v>
                </c:pt>
                <c:pt idx="1302">
                  <c:v>145</c:v>
                </c:pt>
                <c:pt idx="1303">
                  <c:v>145</c:v>
                </c:pt>
                <c:pt idx="1304">
                  <c:v>145</c:v>
                </c:pt>
                <c:pt idx="1305">
                  <c:v>145</c:v>
                </c:pt>
                <c:pt idx="1306">
                  <c:v>145</c:v>
                </c:pt>
                <c:pt idx="1307">
                  <c:v>145</c:v>
                </c:pt>
                <c:pt idx="1308">
                  <c:v>145</c:v>
                </c:pt>
                <c:pt idx="1309">
                  <c:v>145</c:v>
                </c:pt>
                <c:pt idx="1310">
                  <c:v>146</c:v>
                </c:pt>
                <c:pt idx="1311">
                  <c:v>146</c:v>
                </c:pt>
                <c:pt idx="1312">
                  <c:v>146</c:v>
                </c:pt>
                <c:pt idx="1313">
                  <c:v>146</c:v>
                </c:pt>
                <c:pt idx="1314">
                  <c:v>146</c:v>
                </c:pt>
                <c:pt idx="1315">
                  <c:v>146</c:v>
                </c:pt>
                <c:pt idx="1316">
                  <c:v>146</c:v>
                </c:pt>
                <c:pt idx="1317">
                  <c:v>146</c:v>
                </c:pt>
                <c:pt idx="1318">
                  <c:v>146</c:v>
                </c:pt>
                <c:pt idx="1319">
                  <c:v>146</c:v>
                </c:pt>
                <c:pt idx="1320">
                  <c:v>146</c:v>
                </c:pt>
                <c:pt idx="1321">
                  <c:v>146</c:v>
                </c:pt>
                <c:pt idx="1322">
                  <c:v>146</c:v>
                </c:pt>
                <c:pt idx="1323">
                  <c:v>147</c:v>
                </c:pt>
                <c:pt idx="1324">
                  <c:v>147</c:v>
                </c:pt>
                <c:pt idx="1325">
                  <c:v>147</c:v>
                </c:pt>
                <c:pt idx="1326">
                  <c:v>147</c:v>
                </c:pt>
                <c:pt idx="1327">
                  <c:v>147</c:v>
                </c:pt>
                <c:pt idx="1328">
                  <c:v>147</c:v>
                </c:pt>
                <c:pt idx="1329">
                  <c:v>147</c:v>
                </c:pt>
                <c:pt idx="1330">
                  <c:v>147</c:v>
                </c:pt>
                <c:pt idx="1331">
                  <c:v>147</c:v>
                </c:pt>
                <c:pt idx="1332">
                  <c:v>147</c:v>
                </c:pt>
                <c:pt idx="1333">
                  <c:v>147</c:v>
                </c:pt>
                <c:pt idx="1334">
                  <c:v>147</c:v>
                </c:pt>
                <c:pt idx="1335">
                  <c:v>147</c:v>
                </c:pt>
                <c:pt idx="1336">
                  <c:v>147</c:v>
                </c:pt>
                <c:pt idx="1337">
                  <c:v>148</c:v>
                </c:pt>
                <c:pt idx="1338">
                  <c:v>148</c:v>
                </c:pt>
                <c:pt idx="1339">
                  <c:v>148</c:v>
                </c:pt>
                <c:pt idx="1340">
                  <c:v>148</c:v>
                </c:pt>
                <c:pt idx="1341">
                  <c:v>148</c:v>
                </c:pt>
                <c:pt idx="1342">
                  <c:v>148</c:v>
                </c:pt>
                <c:pt idx="1343">
                  <c:v>148</c:v>
                </c:pt>
                <c:pt idx="1344">
                  <c:v>148</c:v>
                </c:pt>
                <c:pt idx="1345">
                  <c:v>148</c:v>
                </c:pt>
                <c:pt idx="1346">
                  <c:v>148</c:v>
                </c:pt>
                <c:pt idx="1347">
                  <c:v>148</c:v>
                </c:pt>
                <c:pt idx="1348">
                  <c:v>148</c:v>
                </c:pt>
                <c:pt idx="1349">
                  <c:v>148</c:v>
                </c:pt>
                <c:pt idx="1350">
                  <c:v>149</c:v>
                </c:pt>
                <c:pt idx="1351">
                  <c:v>149</c:v>
                </c:pt>
                <c:pt idx="1352">
                  <c:v>149</c:v>
                </c:pt>
                <c:pt idx="1353">
                  <c:v>149</c:v>
                </c:pt>
                <c:pt idx="1354">
                  <c:v>149</c:v>
                </c:pt>
                <c:pt idx="1355">
                  <c:v>149</c:v>
                </c:pt>
                <c:pt idx="1356">
                  <c:v>149</c:v>
                </c:pt>
                <c:pt idx="1357">
                  <c:v>149</c:v>
                </c:pt>
                <c:pt idx="1358">
                  <c:v>149</c:v>
                </c:pt>
                <c:pt idx="1359">
                  <c:v>149</c:v>
                </c:pt>
                <c:pt idx="1360">
                  <c:v>149</c:v>
                </c:pt>
                <c:pt idx="1361">
                  <c:v>149</c:v>
                </c:pt>
                <c:pt idx="1362">
                  <c:v>149</c:v>
                </c:pt>
                <c:pt idx="1363">
                  <c:v>149</c:v>
                </c:pt>
                <c:pt idx="1364">
                  <c:v>149</c:v>
                </c:pt>
                <c:pt idx="1365">
                  <c:v>149</c:v>
                </c:pt>
                <c:pt idx="1366">
                  <c:v>150</c:v>
                </c:pt>
                <c:pt idx="1367">
                  <c:v>150</c:v>
                </c:pt>
                <c:pt idx="1368">
                  <c:v>150</c:v>
                </c:pt>
                <c:pt idx="1369">
                  <c:v>150</c:v>
                </c:pt>
                <c:pt idx="1370">
                  <c:v>150</c:v>
                </c:pt>
                <c:pt idx="1371">
                  <c:v>150</c:v>
                </c:pt>
                <c:pt idx="1372">
                  <c:v>150</c:v>
                </c:pt>
                <c:pt idx="1373">
                  <c:v>150</c:v>
                </c:pt>
                <c:pt idx="1374">
                  <c:v>150</c:v>
                </c:pt>
                <c:pt idx="1375">
                  <c:v>150</c:v>
                </c:pt>
                <c:pt idx="1376">
                  <c:v>150</c:v>
                </c:pt>
                <c:pt idx="1377">
                  <c:v>151</c:v>
                </c:pt>
                <c:pt idx="1378">
                  <c:v>151</c:v>
                </c:pt>
                <c:pt idx="1379">
                  <c:v>151</c:v>
                </c:pt>
                <c:pt idx="1380">
                  <c:v>151</c:v>
                </c:pt>
                <c:pt idx="1381">
                  <c:v>151</c:v>
                </c:pt>
                <c:pt idx="1382">
                  <c:v>151</c:v>
                </c:pt>
                <c:pt idx="1383">
                  <c:v>151</c:v>
                </c:pt>
                <c:pt idx="1384">
                  <c:v>151</c:v>
                </c:pt>
                <c:pt idx="1385">
                  <c:v>151</c:v>
                </c:pt>
                <c:pt idx="1386">
                  <c:v>151</c:v>
                </c:pt>
                <c:pt idx="1387">
                  <c:v>151</c:v>
                </c:pt>
                <c:pt idx="1388">
                  <c:v>152</c:v>
                </c:pt>
                <c:pt idx="1389">
                  <c:v>152</c:v>
                </c:pt>
                <c:pt idx="1390">
                  <c:v>152</c:v>
                </c:pt>
                <c:pt idx="1391">
                  <c:v>152</c:v>
                </c:pt>
                <c:pt idx="1392">
                  <c:v>152</c:v>
                </c:pt>
                <c:pt idx="1393">
                  <c:v>152</c:v>
                </c:pt>
                <c:pt idx="1394">
                  <c:v>152</c:v>
                </c:pt>
                <c:pt idx="1395">
                  <c:v>152</c:v>
                </c:pt>
                <c:pt idx="1396">
                  <c:v>153</c:v>
                </c:pt>
                <c:pt idx="1397">
                  <c:v>153</c:v>
                </c:pt>
                <c:pt idx="1398">
                  <c:v>153</c:v>
                </c:pt>
                <c:pt idx="1399">
                  <c:v>153</c:v>
                </c:pt>
                <c:pt idx="1400">
                  <c:v>153</c:v>
                </c:pt>
                <c:pt idx="1401">
                  <c:v>153</c:v>
                </c:pt>
                <c:pt idx="1402">
                  <c:v>153</c:v>
                </c:pt>
                <c:pt idx="1403">
                  <c:v>153</c:v>
                </c:pt>
                <c:pt idx="1404">
                  <c:v>153</c:v>
                </c:pt>
                <c:pt idx="1405">
                  <c:v>154</c:v>
                </c:pt>
                <c:pt idx="1406">
                  <c:v>154</c:v>
                </c:pt>
                <c:pt idx="1407">
                  <c:v>154</c:v>
                </c:pt>
                <c:pt idx="1408">
                  <c:v>154</c:v>
                </c:pt>
                <c:pt idx="1409">
                  <c:v>154</c:v>
                </c:pt>
                <c:pt idx="1410">
                  <c:v>154</c:v>
                </c:pt>
                <c:pt idx="1411">
                  <c:v>154</c:v>
                </c:pt>
                <c:pt idx="1412">
                  <c:v>154</c:v>
                </c:pt>
                <c:pt idx="1413">
                  <c:v>154</c:v>
                </c:pt>
                <c:pt idx="1414">
                  <c:v>154</c:v>
                </c:pt>
                <c:pt idx="1415">
                  <c:v>154</c:v>
                </c:pt>
                <c:pt idx="1416">
                  <c:v>155</c:v>
                </c:pt>
                <c:pt idx="1417">
                  <c:v>155</c:v>
                </c:pt>
                <c:pt idx="1418">
                  <c:v>155</c:v>
                </c:pt>
                <c:pt idx="1419">
                  <c:v>155</c:v>
                </c:pt>
                <c:pt idx="1420">
                  <c:v>155</c:v>
                </c:pt>
                <c:pt idx="1421">
                  <c:v>155</c:v>
                </c:pt>
                <c:pt idx="1422">
                  <c:v>155</c:v>
                </c:pt>
                <c:pt idx="1423">
                  <c:v>155</c:v>
                </c:pt>
                <c:pt idx="1424">
                  <c:v>155</c:v>
                </c:pt>
                <c:pt idx="1425">
                  <c:v>156</c:v>
                </c:pt>
                <c:pt idx="1426">
                  <c:v>156</c:v>
                </c:pt>
                <c:pt idx="1427">
                  <c:v>156</c:v>
                </c:pt>
                <c:pt idx="1428">
                  <c:v>156</c:v>
                </c:pt>
                <c:pt idx="1429">
                  <c:v>156</c:v>
                </c:pt>
                <c:pt idx="1430">
                  <c:v>156</c:v>
                </c:pt>
                <c:pt idx="1431">
                  <c:v>156</c:v>
                </c:pt>
                <c:pt idx="1432">
                  <c:v>156</c:v>
                </c:pt>
                <c:pt idx="1433">
                  <c:v>156</c:v>
                </c:pt>
                <c:pt idx="1434">
                  <c:v>157</c:v>
                </c:pt>
                <c:pt idx="1435">
                  <c:v>157</c:v>
                </c:pt>
                <c:pt idx="1436">
                  <c:v>157</c:v>
                </c:pt>
                <c:pt idx="1437">
                  <c:v>157</c:v>
                </c:pt>
                <c:pt idx="1438">
                  <c:v>157</c:v>
                </c:pt>
                <c:pt idx="1439">
                  <c:v>158</c:v>
                </c:pt>
                <c:pt idx="1440">
                  <c:v>158</c:v>
                </c:pt>
                <c:pt idx="1441">
                  <c:v>158</c:v>
                </c:pt>
                <c:pt idx="1442">
                  <c:v>158</c:v>
                </c:pt>
                <c:pt idx="1443">
                  <c:v>158</c:v>
                </c:pt>
                <c:pt idx="1444">
                  <c:v>158</c:v>
                </c:pt>
                <c:pt idx="1445">
                  <c:v>158</c:v>
                </c:pt>
                <c:pt idx="1446">
                  <c:v>158</c:v>
                </c:pt>
                <c:pt idx="1447">
                  <c:v>158</c:v>
                </c:pt>
                <c:pt idx="1448">
                  <c:v>158</c:v>
                </c:pt>
                <c:pt idx="1449">
                  <c:v>158</c:v>
                </c:pt>
                <c:pt idx="1450">
                  <c:v>158</c:v>
                </c:pt>
                <c:pt idx="1451">
                  <c:v>158</c:v>
                </c:pt>
                <c:pt idx="1452">
                  <c:v>159</c:v>
                </c:pt>
                <c:pt idx="1453">
                  <c:v>159</c:v>
                </c:pt>
                <c:pt idx="1454">
                  <c:v>159</c:v>
                </c:pt>
                <c:pt idx="1455">
                  <c:v>159</c:v>
                </c:pt>
                <c:pt idx="1456">
                  <c:v>159</c:v>
                </c:pt>
                <c:pt idx="1457">
                  <c:v>159</c:v>
                </c:pt>
                <c:pt idx="1458">
                  <c:v>159</c:v>
                </c:pt>
                <c:pt idx="1459">
                  <c:v>159</c:v>
                </c:pt>
              </c:numCache>
            </c:numRef>
          </c:xVal>
          <c:yVal>
            <c:numRef>
              <c:f>'Report for Creat vs Age Parame'!$AK$2:$AK$1461</c:f>
              <c:numCache>
                <c:formatCode>General</c:formatCode>
                <c:ptCount val="1460"/>
                <c:pt idx="0">
                  <c:v>104.83880273826129</c:v>
                </c:pt>
                <c:pt idx="1">
                  <c:v>104.83880273826129</c:v>
                </c:pt>
                <c:pt idx="2">
                  <c:v>104.83880273826129</c:v>
                </c:pt>
                <c:pt idx="3">
                  <c:v>104.83880273826129</c:v>
                </c:pt>
                <c:pt idx="4">
                  <c:v>104.83880273826129</c:v>
                </c:pt>
                <c:pt idx="5">
                  <c:v>104.83880273826129</c:v>
                </c:pt>
                <c:pt idx="6">
                  <c:v>104.83880273826129</c:v>
                </c:pt>
                <c:pt idx="7">
                  <c:v>104.83880273826129</c:v>
                </c:pt>
                <c:pt idx="8">
                  <c:v>104.74074208001984</c:v>
                </c:pt>
                <c:pt idx="9">
                  <c:v>104.74074208001984</c:v>
                </c:pt>
                <c:pt idx="10">
                  <c:v>104.74074208001984</c:v>
                </c:pt>
                <c:pt idx="11">
                  <c:v>104.74074208001984</c:v>
                </c:pt>
                <c:pt idx="12">
                  <c:v>104.74074208001984</c:v>
                </c:pt>
                <c:pt idx="13">
                  <c:v>104.74074208001984</c:v>
                </c:pt>
                <c:pt idx="14">
                  <c:v>104.74074208001984</c:v>
                </c:pt>
                <c:pt idx="15">
                  <c:v>104.74074208001984</c:v>
                </c:pt>
                <c:pt idx="16">
                  <c:v>104.74074208001984</c:v>
                </c:pt>
                <c:pt idx="17">
                  <c:v>104.74074208001984</c:v>
                </c:pt>
                <c:pt idx="18">
                  <c:v>104.74074208001984</c:v>
                </c:pt>
                <c:pt idx="19">
                  <c:v>104.64263893344751</c:v>
                </c:pt>
                <c:pt idx="20">
                  <c:v>104.64263893344751</c:v>
                </c:pt>
                <c:pt idx="21">
                  <c:v>104.64263893344751</c:v>
                </c:pt>
                <c:pt idx="22">
                  <c:v>104.64263893344751</c:v>
                </c:pt>
                <c:pt idx="23">
                  <c:v>104.64263893344751</c:v>
                </c:pt>
                <c:pt idx="24">
                  <c:v>104.64263893344751</c:v>
                </c:pt>
                <c:pt idx="25">
                  <c:v>104.64263893344751</c:v>
                </c:pt>
                <c:pt idx="26">
                  <c:v>104.64263893344751</c:v>
                </c:pt>
                <c:pt idx="27">
                  <c:v>104.54449200344098</c:v>
                </c:pt>
                <c:pt idx="28">
                  <c:v>104.54449200344098</c:v>
                </c:pt>
                <c:pt idx="29">
                  <c:v>104.54449200344098</c:v>
                </c:pt>
                <c:pt idx="30">
                  <c:v>104.54449200344098</c:v>
                </c:pt>
                <c:pt idx="31">
                  <c:v>104.54449200344098</c:v>
                </c:pt>
                <c:pt idx="32">
                  <c:v>104.54449200344098</c:v>
                </c:pt>
                <c:pt idx="33">
                  <c:v>104.54449200344098</c:v>
                </c:pt>
                <c:pt idx="34">
                  <c:v>104.54449200344098</c:v>
                </c:pt>
                <c:pt idx="35">
                  <c:v>104.54449200344098</c:v>
                </c:pt>
                <c:pt idx="36">
                  <c:v>104.54449200344098</c:v>
                </c:pt>
                <c:pt idx="37">
                  <c:v>104.54449200344098</c:v>
                </c:pt>
                <c:pt idx="38">
                  <c:v>104.54449200344098</c:v>
                </c:pt>
                <c:pt idx="39">
                  <c:v>104.54449200344098</c:v>
                </c:pt>
                <c:pt idx="40">
                  <c:v>104.44629994654765</c:v>
                </c:pt>
                <c:pt idx="41">
                  <c:v>104.44629994654765</c:v>
                </c:pt>
                <c:pt idx="42">
                  <c:v>104.44629994654765</c:v>
                </c:pt>
                <c:pt idx="43">
                  <c:v>104.44629994654765</c:v>
                </c:pt>
                <c:pt idx="44">
                  <c:v>104.44629994654765</c:v>
                </c:pt>
                <c:pt idx="45">
                  <c:v>104.44629994654765</c:v>
                </c:pt>
                <c:pt idx="46">
                  <c:v>104.44629994654765</c:v>
                </c:pt>
                <c:pt idx="47">
                  <c:v>104.44629994654765</c:v>
                </c:pt>
                <c:pt idx="48">
                  <c:v>104.44629994654765</c:v>
                </c:pt>
                <c:pt idx="49">
                  <c:v>104.44629994654765</c:v>
                </c:pt>
                <c:pt idx="50">
                  <c:v>104.44629994654765</c:v>
                </c:pt>
                <c:pt idx="51">
                  <c:v>104.34806136896393</c:v>
                </c:pt>
                <c:pt idx="52">
                  <c:v>104.34806136896393</c:v>
                </c:pt>
                <c:pt idx="53">
                  <c:v>104.34806136896393</c:v>
                </c:pt>
                <c:pt idx="54">
                  <c:v>104.34806136896393</c:v>
                </c:pt>
                <c:pt idx="55">
                  <c:v>104.34806136896393</c:v>
                </c:pt>
                <c:pt idx="56">
                  <c:v>104.34806136896393</c:v>
                </c:pt>
                <c:pt idx="57">
                  <c:v>104.34806136896393</c:v>
                </c:pt>
                <c:pt idx="58">
                  <c:v>104.34806136896393</c:v>
                </c:pt>
                <c:pt idx="59">
                  <c:v>104.34806136896393</c:v>
                </c:pt>
                <c:pt idx="60">
                  <c:v>104.34806136896393</c:v>
                </c:pt>
                <c:pt idx="61">
                  <c:v>104.34806136896393</c:v>
                </c:pt>
                <c:pt idx="62">
                  <c:v>104.24977482445283</c:v>
                </c:pt>
                <c:pt idx="63">
                  <c:v>104.24977482445283</c:v>
                </c:pt>
                <c:pt idx="64">
                  <c:v>104.24977482445283</c:v>
                </c:pt>
                <c:pt idx="65">
                  <c:v>104.24977482445283</c:v>
                </c:pt>
                <c:pt idx="66">
                  <c:v>104.24977482445283</c:v>
                </c:pt>
                <c:pt idx="67">
                  <c:v>104.24977482445283</c:v>
                </c:pt>
                <c:pt idx="68">
                  <c:v>104.24977482445283</c:v>
                </c:pt>
                <c:pt idx="69">
                  <c:v>104.24977482445283</c:v>
                </c:pt>
                <c:pt idx="70">
                  <c:v>104.24977482445283</c:v>
                </c:pt>
                <c:pt idx="71">
                  <c:v>104.24977482445283</c:v>
                </c:pt>
                <c:pt idx="72">
                  <c:v>104.24977482445283</c:v>
                </c:pt>
                <c:pt idx="73">
                  <c:v>104.24977482445283</c:v>
                </c:pt>
                <c:pt idx="74">
                  <c:v>104.24977482445283</c:v>
                </c:pt>
                <c:pt idx="75">
                  <c:v>104.15143881217864</c:v>
                </c:pt>
                <c:pt idx="76">
                  <c:v>104.15143881217864</c:v>
                </c:pt>
                <c:pt idx="77">
                  <c:v>104.15143881217864</c:v>
                </c:pt>
                <c:pt idx="78">
                  <c:v>104.15143881217864</c:v>
                </c:pt>
                <c:pt idx="79">
                  <c:v>104.15143881217864</c:v>
                </c:pt>
                <c:pt idx="80">
                  <c:v>104.15143881217864</c:v>
                </c:pt>
                <c:pt idx="81">
                  <c:v>104.15143881217864</c:v>
                </c:pt>
                <c:pt idx="82">
                  <c:v>104.15143881217864</c:v>
                </c:pt>
                <c:pt idx="83">
                  <c:v>104.15143881217864</c:v>
                </c:pt>
                <c:pt idx="84">
                  <c:v>104.05305177445655</c:v>
                </c:pt>
                <c:pt idx="85">
                  <c:v>104.05305177445655</c:v>
                </c:pt>
                <c:pt idx="86">
                  <c:v>104.05305177445655</c:v>
                </c:pt>
                <c:pt idx="87">
                  <c:v>104.05305177445655</c:v>
                </c:pt>
                <c:pt idx="88">
                  <c:v>104.05305177445655</c:v>
                </c:pt>
                <c:pt idx="89">
                  <c:v>104.05305177445655</c:v>
                </c:pt>
                <c:pt idx="90">
                  <c:v>104.05305177445655</c:v>
                </c:pt>
                <c:pt idx="91">
                  <c:v>103.95461209441581</c:v>
                </c:pt>
                <c:pt idx="92">
                  <c:v>103.95461209441581</c:v>
                </c:pt>
                <c:pt idx="93">
                  <c:v>103.95461209441581</c:v>
                </c:pt>
                <c:pt idx="94">
                  <c:v>103.95461209441581</c:v>
                </c:pt>
                <c:pt idx="95">
                  <c:v>103.95461209441581</c:v>
                </c:pt>
                <c:pt idx="96">
                  <c:v>103.95461209441581</c:v>
                </c:pt>
                <c:pt idx="97">
                  <c:v>103.95461209441581</c:v>
                </c:pt>
                <c:pt idx="98">
                  <c:v>103.95461209441581</c:v>
                </c:pt>
                <c:pt idx="99">
                  <c:v>103.95461209441581</c:v>
                </c:pt>
                <c:pt idx="100">
                  <c:v>103.95461209441581</c:v>
                </c:pt>
                <c:pt idx="101">
                  <c:v>103.95461209441581</c:v>
                </c:pt>
                <c:pt idx="102">
                  <c:v>103.95461209441581</c:v>
                </c:pt>
                <c:pt idx="103">
                  <c:v>103.95461209441581</c:v>
                </c:pt>
                <c:pt idx="104">
                  <c:v>103.95461209441581</c:v>
                </c:pt>
                <c:pt idx="105">
                  <c:v>103.85611809357448</c:v>
                </c:pt>
                <c:pt idx="106">
                  <c:v>103.85611809357448</c:v>
                </c:pt>
                <c:pt idx="107">
                  <c:v>103.85611809357448</c:v>
                </c:pt>
                <c:pt idx="108">
                  <c:v>103.85611809357448</c:v>
                </c:pt>
                <c:pt idx="109">
                  <c:v>103.85611809357448</c:v>
                </c:pt>
                <c:pt idx="110">
                  <c:v>103.85611809357448</c:v>
                </c:pt>
                <c:pt idx="111">
                  <c:v>103.85611809357448</c:v>
                </c:pt>
                <c:pt idx="112">
                  <c:v>103.85611809357448</c:v>
                </c:pt>
                <c:pt idx="113">
                  <c:v>103.85611809357448</c:v>
                </c:pt>
                <c:pt idx="114">
                  <c:v>103.85611809357448</c:v>
                </c:pt>
                <c:pt idx="115">
                  <c:v>103.75756802932462</c:v>
                </c:pt>
                <c:pt idx="116">
                  <c:v>103.75756802932462</c:v>
                </c:pt>
                <c:pt idx="117">
                  <c:v>103.75756802932462</c:v>
                </c:pt>
                <c:pt idx="118">
                  <c:v>103.75756802932462</c:v>
                </c:pt>
                <c:pt idx="119">
                  <c:v>103.75756802932462</c:v>
                </c:pt>
                <c:pt idx="120">
                  <c:v>103.75756802932462</c:v>
                </c:pt>
                <c:pt idx="121">
                  <c:v>103.75756802932462</c:v>
                </c:pt>
                <c:pt idx="122">
                  <c:v>103.75756802932462</c:v>
                </c:pt>
                <c:pt idx="123">
                  <c:v>103.75756802932462</c:v>
                </c:pt>
                <c:pt idx="124">
                  <c:v>103.75756802932462</c:v>
                </c:pt>
                <c:pt idx="125">
                  <c:v>103.75756802932462</c:v>
                </c:pt>
                <c:pt idx="126">
                  <c:v>103.75756802932462</c:v>
                </c:pt>
                <c:pt idx="127">
                  <c:v>103.65896009232698</c:v>
                </c:pt>
                <c:pt idx="128">
                  <c:v>103.65896009232698</c:v>
                </c:pt>
                <c:pt idx="129">
                  <c:v>103.65896009232698</c:v>
                </c:pt>
                <c:pt idx="130">
                  <c:v>103.65896009232698</c:v>
                </c:pt>
                <c:pt idx="131">
                  <c:v>103.65896009232698</c:v>
                </c:pt>
                <c:pt idx="132">
                  <c:v>103.65896009232698</c:v>
                </c:pt>
                <c:pt idx="133">
                  <c:v>103.65896009232698</c:v>
                </c:pt>
                <c:pt idx="134">
                  <c:v>103.65896009232698</c:v>
                </c:pt>
                <c:pt idx="135">
                  <c:v>103.56029240381461</c:v>
                </c:pt>
                <c:pt idx="136">
                  <c:v>103.56029240381461</c:v>
                </c:pt>
                <c:pt idx="137">
                  <c:v>103.56029240381461</c:v>
                </c:pt>
                <c:pt idx="138">
                  <c:v>103.56029240381461</c:v>
                </c:pt>
                <c:pt idx="139">
                  <c:v>103.56029240381461</c:v>
                </c:pt>
                <c:pt idx="140">
                  <c:v>103.56029240381461</c:v>
                </c:pt>
                <c:pt idx="141">
                  <c:v>103.46156301280506</c:v>
                </c:pt>
                <c:pt idx="142">
                  <c:v>103.46156301280506</c:v>
                </c:pt>
                <c:pt idx="143">
                  <c:v>103.46156301280506</c:v>
                </c:pt>
                <c:pt idx="144">
                  <c:v>103.46156301280506</c:v>
                </c:pt>
                <c:pt idx="145">
                  <c:v>103.46156301280506</c:v>
                </c:pt>
                <c:pt idx="146">
                  <c:v>103.46156301280506</c:v>
                </c:pt>
                <c:pt idx="147">
                  <c:v>103.46156301280506</c:v>
                </c:pt>
                <c:pt idx="148">
                  <c:v>103.46156301280506</c:v>
                </c:pt>
                <c:pt idx="149">
                  <c:v>103.46156301280506</c:v>
                </c:pt>
                <c:pt idx="150">
                  <c:v>103.46156301280506</c:v>
                </c:pt>
                <c:pt idx="151">
                  <c:v>103.46156301280506</c:v>
                </c:pt>
                <c:pt idx="152">
                  <c:v>103.46156301280506</c:v>
                </c:pt>
                <c:pt idx="153">
                  <c:v>103.46156301280506</c:v>
                </c:pt>
                <c:pt idx="154">
                  <c:v>103.46156301280506</c:v>
                </c:pt>
                <c:pt idx="155">
                  <c:v>103.36276989322191</c:v>
                </c:pt>
                <c:pt idx="156">
                  <c:v>103.36276989322191</c:v>
                </c:pt>
                <c:pt idx="157">
                  <c:v>103.36276989322191</c:v>
                </c:pt>
                <c:pt idx="158">
                  <c:v>103.36276989322191</c:v>
                </c:pt>
                <c:pt idx="159">
                  <c:v>103.36276989322191</c:v>
                </c:pt>
                <c:pt idx="160">
                  <c:v>103.36276989322191</c:v>
                </c:pt>
                <c:pt idx="161">
                  <c:v>103.36276989322191</c:v>
                </c:pt>
                <c:pt idx="162">
                  <c:v>103.36276989322191</c:v>
                </c:pt>
                <c:pt idx="163">
                  <c:v>103.36276989322191</c:v>
                </c:pt>
                <c:pt idx="164">
                  <c:v>103.36276989322191</c:v>
                </c:pt>
                <c:pt idx="165">
                  <c:v>103.36276989322191</c:v>
                </c:pt>
                <c:pt idx="166">
                  <c:v>103.26391094092648</c:v>
                </c:pt>
                <c:pt idx="167">
                  <c:v>103.26391094092648</c:v>
                </c:pt>
                <c:pt idx="168">
                  <c:v>103.26391094092648</c:v>
                </c:pt>
                <c:pt idx="169">
                  <c:v>103.26391094092648</c:v>
                </c:pt>
                <c:pt idx="170">
                  <c:v>103.26391094092648</c:v>
                </c:pt>
                <c:pt idx="171">
                  <c:v>103.26391094092648</c:v>
                </c:pt>
                <c:pt idx="172">
                  <c:v>103.26391094092648</c:v>
                </c:pt>
                <c:pt idx="173">
                  <c:v>103.1649839706614</c:v>
                </c:pt>
                <c:pt idx="174">
                  <c:v>103.1649839706614</c:v>
                </c:pt>
                <c:pt idx="175">
                  <c:v>103.1649839706614</c:v>
                </c:pt>
                <c:pt idx="176">
                  <c:v>103.1649839706614</c:v>
                </c:pt>
                <c:pt idx="177">
                  <c:v>103.1649839706614</c:v>
                </c:pt>
                <c:pt idx="178">
                  <c:v>103.1649839706614</c:v>
                </c:pt>
                <c:pt idx="179">
                  <c:v>103.1649839706614</c:v>
                </c:pt>
                <c:pt idx="180">
                  <c:v>103.1649839706614</c:v>
                </c:pt>
                <c:pt idx="181">
                  <c:v>103.1649839706614</c:v>
                </c:pt>
                <c:pt idx="182">
                  <c:v>103.06598671290915</c:v>
                </c:pt>
                <c:pt idx="183">
                  <c:v>103.06598671290915</c:v>
                </c:pt>
                <c:pt idx="184">
                  <c:v>103.06598671290915</c:v>
                </c:pt>
                <c:pt idx="185">
                  <c:v>103.06598671290915</c:v>
                </c:pt>
                <c:pt idx="186">
                  <c:v>103.06598671290915</c:v>
                </c:pt>
                <c:pt idx="187">
                  <c:v>103.06598671290915</c:v>
                </c:pt>
                <c:pt idx="188">
                  <c:v>103.06598671290915</c:v>
                </c:pt>
                <c:pt idx="189">
                  <c:v>103.06598671290915</c:v>
                </c:pt>
                <c:pt idx="190">
                  <c:v>102.96691681066852</c:v>
                </c:pt>
                <c:pt idx="191">
                  <c:v>102.96691681066852</c:v>
                </c:pt>
                <c:pt idx="192">
                  <c:v>102.96691681066852</c:v>
                </c:pt>
                <c:pt idx="193">
                  <c:v>102.96691681066852</c:v>
                </c:pt>
                <c:pt idx="194">
                  <c:v>102.96691681066852</c:v>
                </c:pt>
                <c:pt idx="195">
                  <c:v>102.96691681066852</c:v>
                </c:pt>
                <c:pt idx="196">
                  <c:v>102.96691681066852</c:v>
                </c:pt>
                <c:pt idx="197">
                  <c:v>102.96691681066852</c:v>
                </c:pt>
                <c:pt idx="198">
                  <c:v>102.96691681066852</c:v>
                </c:pt>
                <c:pt idx="199">
                  <c:v>102.8677718161542</c:v>
                </c:pt>
                <c:pt idx="200">
                  <c:v>102.8677718161542</c:v>
                </c:pt>
                <c:pt idx="201">
                  <c:v>102.8677718161542</c:v>
                </c:pt>
                <c:pt idx="202">
                  <c:v>102.8677718161542</c:v>
                </c:pt>
                <c:pt idx="203">
                  <c:v>102.8677718161542</c:v>
                </c:pt>
                <c:pt idx="204">
                  <c:v>102.8677718161542</c:v>
                </c:pt>
                <c:pt idx="205">
                  <c:v>102.8677718161542</c:v>
                </c:pt>
                <c:pt idx="206">
                  <c:v>102.8677718161542</c:v>
                </c:pt>
                <c:pt idx="207">
                  <c:v>102.8677718161542</c:v>
                </c:pt>
                <c:pt idx="208">
                  <c:v>102.8677718161542</c:v>
                </c:pt>
                <c:pt idx="209">
                  <c:v>102.76854918742541</c:v>
                </c:pt>
                <c:pt idx="210">
                  <c:v>102.76854918742541</c:v>
                </c:pt>
                <c:pt idx="211">
                  <c:v>102.76854918742541</c:v>
                </c:pt>
                <c:pt idx="212">
                  <c:v>102.76854918742541</c:v>
                </c:pt>
                <c:pt idx="213">
                  <c:v>102.66924628495069</c:v>
                </c:pt>
                <c:pt idx="214">
                  <c:v>102.66924628495069</c:v>
                </c:pt>
                <c:pt idx="215">
                  <c:v>102.66924628495069</c:v>
                </c:pt>
                <c:pt idx="216">
                  <c:v>102.66924628495069</c:v>
                </c:pt>
                <c:pt idx="217">
                  <c:v>102.66924628495069</c:v>
                </c:pt>
                <c:pt idx="218">
                  <c:v>102.66924628495069</c:v>
                </c:pt>
                <c:pt idx="219">
                  <c:v>102.66924628495069</c:v>
                </c:pt>
                <c:pt idx="220">
                  <c:v>102.66924628495069</c:v>
                </c:pt>
                <c:pt idx="221">
                  <c:v>102.66924628495069</c:v>
                </c:pt>
                <c:pt idx="222">
                  <c:v>102.66924628495069</c:v>
                </c:pt>
                <c:pt idx="223">
                  <c:v>102.66924628495069</c:v>
                </c:pt>
                <c:pt idx="224">
                  <c:v>102.5698603681183</c:v>
                </c:pt>
                <c:pt idx="225">
                  <c:v>102.5698603681183</c:v>
                </c:pt>
                <c:pt idx="226">
                  <c:v>102.5698603681183</c:v>
                </c:pt>
                <c:pt idx="227">
                  <c:v>102.5698603681183</c:v>
                </c:pt>
                <c:pt idx="228">
                  <c:v>102.5698603681183</c:v>
                </c:pt>
                <c:pt idx="229">
                  <c:v>102.5698603681183</c:v>
                </c:pt>
                <c:pt idx="230">
                  <c:v>102.4703885917027</c:v>
                </c:pt>
                <c:pt idx="231">
                  <c:v>102.4703885917027</c:v>
                </c:pt>
                <c:pt idx="232">
                  <c:v>102.4703885917027</c:v>
                </c:pt>
                <c:pt idx="233">
                  <c:v>102.4703885917027</c:v>
                </c:pt>
                <c:pt idx="234">
                  <c:v>102.4703885917027</c:v>
                </c:pt>
                <c:pt idx="235">
                  <c:v>102.4703885917027</c:v>
                </c:pt>
                <c:pt idx="236">
                  <c:v>102.4703885917027</c:v>
                </c:pt>
                <c:pt idx="237">
                  <c:v>102.4703885917027</c:v>
                </c:pt>
                <c:pt idx="238">
                  <c:v>102.4703885917027</c:v>
                </c:pt>
                <c:pt idx="239">
                  <c:v>102.4703885917027</c:v>
                </c:pt>
                <c:pt idx="240">
                  <c:v>102.4703885917027</c:v>
                </c:pt>
                <c:pt idx="241">
                  <c:v>102.37082800230029</c:v>
                </c:pt>
                <c:pt idx="242">
                  <c:v>102.37082800230029</c:v>
                </c:pt>
                <c:pt idx="243">
                  <c:v>102.37082800230029</c:v>
                </c:pt>
                <c:pt idx="244">
                  <c:v>102.37082800230029</c:v>
                </c:pt>
                <c:pt idx="245">
                  <c:v>102.37082800230029</c:v>
                </c:pt>
                <c:pt idx="246">
                  <c:v>102.37082800230029</c:v>
                </c:pt>
                <c:pt idx="247">
                  <c:v>102.37082800230029</c:v>
                </c:pt>
                <c:pt idx="248">
                  <c:v>102.37082800230029</c:v>
                </c:pt>
                <c:pt idx="249">
                  <c:v>102.37082800230029</c:v>
                </c:pt>
                <c:pt idx="250">
                  <c:v>102.37082800230029</c:v>
                </c:pt>
                <c:pt idx="251">
                  <c:v>102.37082800230029</c:v>
                </c:pt>
                <c:pt idx="252">
                  <c:v>102.37082800230029</c:v>
                </c:pt>
                <c:pt idx="253">
                  <c:v>102.27117553474922</c:v>
                </c:pt>
                <c:pt idx="254">
                  <c:v>102.27117553474922</c:v>
                </c:pt>
                <c:pt idx="255">
                  <c:v>102.27117553474922</c:v>
                </c:pt>
                <c:pt idx="256">
                  <c:v>102.27117553474922</c:v>
                </c:pt>
                <c:pt idx="257">
                  <c:v>102.27117553474922</c:v>
                </c:pt>
                <c:pt idx="258">
                  <c:v>102.27117553474922</c:v>
                </c:pt>
                <c:pt idx="259">
                  <c:v>102.27117553474922</c:v>
                </c:pt>
                <c:pt idx="260">
                  <c:v>102.27117553474922</c:v>
                </c:pt>
                <c:pt idx="261">
                  <c:v>102.27117553474922</c:v>
                </c:pt>
                <c:pt idx="262">
                  <c:v>102.17142800855127</c:v>
                </c:pt>
                <c:pt idx="263">
                  <c:v>102.17142800855127</c:v>
                </c:pt>
                <c:pt idx="264">
                  <c:v>102.17142800855127</c:v>
                </c:pt>
                <c:pt idx="265">
                  <c:v>102.17142800855127</c:v>
                </c:pt>
                <c:pt idx="266">
                  <c:v>102.17142800855127</c:v>
                </c:pt>
                <c:pt idx="267">
                  <c:v>102.17142800855127</c:v>
                </c:pt>
                <c:pt idx="268">
                  <c:v>102.17142800855127</c:v>
                </c:pt>
                <c:pt idx="269">
                  <c:v>102.17142800855127</c:v>
                </c:pt>
                <c:pt idx="270">
                  <c:v>102.07158212431591</c:v>
                </c:pt>
                <c:pt idx="271">
                  <c:v>102.07158212431591</c:v>
                </c:pt>
                <c:pt idx="272">
                  <c:v>102.07158212431591</c:v>
                </c:pt>
                <c:pt idx="273">
                  <c:v>102.07158212431591</c:v>
                </c:pt>
                <c:pt idx="274">
                  <c:v>102.07158212431591</c:v>
                </c:pt>
                <c:pt idx="275">
                  <c:v>102.07158212431591</c:v>
                </c:pt>
                <c:pt idx="276">
                  <c:v>102.07158212431591</c:v>
                </c:pt>
                <c:pt idx="277">
                  <c:v>101.97163446025013</c:v>
                </c:pt>
                <c:pt idx="278">
                  <c:v>101.97163446025013</c:v>
                </c:pt>
                <c:pt idx="279">
                  <c:v>101.97163446025013</c:v>
                </c:pt>
                <c:pt idx="280">
                  <c:v>101.97163446025013</c:v>
                </c:pt>
                <c:pt idx="281">
                  <c:v>101.97163446025013</c:v>
                </c:pt>
                <c:pt idx="282">
                  <c:v>101.97163446025013</c:v>
                </c:pt>
                <c:pt idx="283">
                  <c:v>101.97163446025013</c:v>
                </c:pt>
                <c:pt idx="284">
                  <c:v>101.97163446025013</c:v>
                </c:pt>
                <c:pt idx="285">
                  <c:v>101.97163446025013</c:v>
                </c:pt>
                <c:pt idx="286">
                  <c:v>101.97163446025013</c:v>
                </c:pt>
                <c:pt idx="287">
                  <c:v>101.87158146872088</c:v>
                </c:pt>
                <c:pt idx="288">
                  <c:v>101.87158146872088</c:v>
                </c:pt>
                <c:pt idx="289">
                  <c:v>101.87158146872088</c:v>
                </c:pt>
                <c:pt idx="290">
                  <c:v>101.87158146872088</c:v>
                </c:pt>
                <c:pt idx="291">
                  <c:v>101.87158146872088</c:v>
                </c:pt>
                <c:pt idx="292">
                  <c:v>101.87158146872088</c:v>
                </c:pt>
                <c:pt idx="293">
                  <c:v>101.87158146872088</c:v>
                </c:pt>
                <c:pt idx="294">
                  <c:v>101.87158146872088</c:v>
                </c:pt>
                <c:pt idx="295">
                  <c:v>101.87158146872088</c:v>
                </c:pt>
                <c:pt idx="296">
                  <c:v>101.77141947292048</c:v>
                </c:pt>
                <c:pt idx="297">
                  <c:v>101.77141947292048</c:v>
                </c:pt>
                <c:pt idx="298">
                  <c:v>101.77141947292048</c:v>
                </c:pt>
                <c:pt idx="299">
                  <c:v>101.77141947292048</c:v>
                </c:pt>
                <c:pt idx="300">
                  <c:v>101.77141947292048</c:v>
                </c:pt>
                <c:pt idx="301">
                  <c:v>101.77141947292048</c:v>
                </c:pt>
                <c:pt idx="302">
                  <c:v>101.77141947292048</c:v>
                </c:pt>
                <c:pt idx="303">
                  <c:v>101.77141947292048</c:v>
                </c:pt>
                <c:pt idx="304">
                  <c:v>101.67114466366935</c:v>
                </c:pt>
                <c:pt idx="305">
                  <c:v>101.67114466366935</c:v>
                </c:pt>
                <c:pt idx="306">
                  <c:v>101.67114466366935</c:v>
                </c:pt>
                <c:pt idx="307">
                  <c:v>101.67114466366935</c:v>
                </c:pt>
                <c:pt idx="308">
                  <c:v>101.67114466366935</c:v>
                </c:pt>
                <c:pt idx="309">
                  <c:v>101.67114466366935</c:v>
                </c:pt>
                <c:pt idx="310">
                  <c:v>101.67114466366935</c:v>
                </c:pt>
                <c:pt idx="311">
                  <c:v>101.67114466366935</c:v>
                </c:pt>
                <c:pt idx="312">
                  <c:v>101.67114466366935</c:v>
                </c:pt>
                <c:pt idx="313">
                  <c:v>101.57075309639478</c:v>
                </c:pt>
                <c:pt idx="314">
                  <c:v>101.57075309639478</c:v>
                </c:pt>
                <c:pt idx="315">
                  <c:v>101.57075309639478</c:v>
                </c:pt>
                <c:pt idx="316">
                  <c:v>101.57075309639478</c:v>
                </c:pt>
                <c:pt idx="317">
                  <c:v>101.57075309639478</c:v>
                </c:pt>
                <c:pt idx="318">
                  <c:v>101.57075309639478</c:v>
                </c:pt>
                <c:pt idx="319">
                  <c:v>101.57075309639478</c:v>
                </c:pt>
                <c:pt idx="320">
                  <c:v>101.57075309639478</c:v>
                </c:pt>
                <c:pt idx="321">
                  <c:v>101.57075309639478</c:v>
                </c:pt>
                <c:pt idx="322">
                  <c:v>101.57075309639478</c:v>
                </c:pt>
                <c:pt idx="323">
                  <c:v>101.47024068832877</c:v>
                </c:pt>
                <c:pt idx="324">
                  <c:v>101.47024068832877</c:v>
                </c:pt>
                <c:pt idx="325">
                  <c:v>101.47024068832877</c:v>
                </c:pt>
                <c:pt idx="326">
                  <c:v>101.47024068832877</c:v>
                </c:pt>
                <c:pt idx="327">
                  <c:v>101.36960321597277</c:v>
                </c:pt>
                <c:pt idx="328">
                  <c:v>101.36960321597277</c:v>
                </c:pt>
                <c:pt idx="329">
                  <c:v>101.36960321597277</c:v>
                </c:pt>
                <c:pt idx="330">
                  <c:v>101.36960321597277</c:v>
                </c:pt>
                <c:pt idx="331">
                  <c:v>101.36960321597277</c:v>
                </c:pt>
                <c:pt idx="332">
                  <c:v>101.36960321597277</c:v>
                </c:pt>
                <c:pt idx="333">
                  <c:v>101.26883631288267</c:v>
                </c:pt>
                <c:pt idx="334">
                  <c:v>101.26883631288267</c:v>
                </c:pt>
                <c:pt idx="335">
                  <c:v>101.26883631288267</c:v>
                </c:pt>
                <c:pt idx="336">
                  <c:v>101.26883631288267</c:v>
                </c:pt>
                <c:pt idx="337">
                  <c:v>101.1679354678319</c:v>
                </c:pt>
                <c:pt idx="338">
                  <c:v>101.1679354678319</c:v>
                </c:pt>
                <c:pt idx="339">
                  <c:v>101.1679354678319</c:v>
                </c:pt>
                <c:pt idx="340">
                  <c:v>101.1679354678319</c:v>
                </c:pt>
                <c:pt idx="341">
                  <c:v>101.1679354678319</c:v>
                </c:pt>
                <c:pt idx="342">
                  <c:v>101.1679354678319</c:v>
                </c:pt>
                <c:pt idx="343">
                  <c:v>101.1679354678319</c:v>
                </c:pt>
                <c:pt idx="344">
                  <c:v>101.1679354678319</c:v>
                </c:pt>
                <c:pt idx="345">
                  <c:v>101.1679354678319</c:v>
                </c:pt>
                <c:pt idx="346">
                  <c:v>101.1679354678319</c:v>
                </c:pt>
                <c:pt idx="347">
                  <c:v>101.1679354678319</c:v>
                </c:pt>
                <c:pt idx="348">
                  <c:v>101.1679354678319</c:v>
                </c:pt>
                <c:pt idx="349">
                  <c:v>101.06689602341645</c:v>
                </c:pt>
                <c:pt idx="350">
                  <c:v>101.06689602341645</c:v>
                </c:pt>
                <c:pt idx="351">
                  <c:v>101.06689602341645</c:v>
                </c:pt>
                <c:pt idx="352">
                  <c:v>100.96571317517125</c:v>
                </c:pt>
                <c:pt idx="353">
                  <c:v>100.96571317517125</c:v>
                </c:pt>
                <c:pt idx="354">
                  <c:v>100.96571317517125</c:v>
                </c:pt>
                <c:pt idx="355">
                  <c:v>100.96571317517125</c:v>
                </c:pt>
                <c:pt idx="356">
                  <c:v>100.96571317517125</c:v>
                </c:pt>
                <c:pt idx="357">
                  <c:v>100.96571317517125</c:v>
                </c:pt>
                <c:pt idx="358">
                  <c:v>100.96571317517125</c:v>
                </c:pt>
                <c:pt idx="359">
                  <c:v>100.96571317517125</c:v>
                </c:pt>
                <c:pt idx="360">
                  <c:v>100.96571317517125</c:v>
                </c:pt>
                <c:pt idx="361">
                  <c:v>100.96571317517125</c:v>
                </c:pt>
                <c:pt idx="362">
                  <c:v>100.96571317517125</c:v>
                </c:pt>
                <c:pt idx="363">
                  <c:v>100.96571317517125</c:v>
                </c:pt>
                <c:pt idx="364">
                  <c:v>100.96571317517125</c:v>
                </c:pt>
                <c:pt idx="365">
                  <c:v>100.96571317517125</c:v>
                </c:pt>
                <c:pt idx="366">
                  <c:v>100.86438197127228</c:v>
                </c:pt>
                <c:pt idx="367">
                  <c:v>100.86438197127228</c:v>
                </c:pt>
                <c:pt idx="368">
                  <c:v>100.86438197127228</c:v>
                </c:pt>
                <c:pt idx="369">
                  <c:v>100.86438197127228</c:v>
                </c:pt>
                <c:pt idx="370">
                  <c:v>100.86438197127228</c:v>
                </c:pt>
                <c:pt idx="371">
                  <c:v>100.86438197127228</c:v>
                </c:pt>
                <c:pt idx="372">
                  <c:v>100.86438197127228</c:v>
                </c:pt>
                <c:pt idx="373">
                  <c:v>100.86438197127228</c:v>
                </c:pt>
                <c:pt idx="374">
                  <c:v>100.86438197127228</c:v>
                </c:pt>
                <c:pt idx="375">
                  <c:v>100.86438197127228</c:v>
                </c:pt>
                <c:pt idx="376">
                  <c:v>100.76289731290464</c:v>
                </c:pt>
                <c:pt idx="377">
                  <c:v>100.76289731290464</c:v>
                </c:pt>
                <c:pt idx="378">
                  <c:v>100.76289731290464</c:v>
                </c:pt>
                <c:pt idx="379">
                  <c:v>100.76289731290464</c:v>
                </c:pt>
                <c:pt idx="380">
                  <c:v>100.76289731290464</c:v>
                </c:pt>
                <c:pt idx="381">
                  <c:v>100.76289731290464</c:v>
                </c:pt>
                <c:pt idx="382">
                  <c:v>100.76289731290464</c:v>
                </c:pt>
                <c:pt idx="383">
                  <c:v>100.76289731290464</c:v>
                </c:pt>
                <c:pt idx="384">
                  <c:v>100.76289731290464</c:v>
                </c:pt>
                <c:pt idx="385">
                  <c:v>100.76289731290464</c:v>
                </c:pt>
                <c:pt idx="386">
                  <c:v>100.66125395538228</c:v>
                </c:pt>
                <c:pt idx="387">
                  <c:v>100.66125395538228</c:v>
                </c:pt>
                <c:pt idx="388">
                  <c:v>100.66125395538228</c:v>
                </c:pt>
                <c:pt idx="389">
                  <c:v>100.66125395538228</c:v>
                </c:pt>
                <c:pt idx="390">
                  <c:v>100.66125395538228</c:v>
                </c:pt>
                <c:pt idx="391">
                  <c:v>100.66125395538228</c:v>
                </c:pt>
                <c:pt idx="392">
                  <c:v>100.66125395538228</c:v>
                </c:pt>
                <c:pt idx="393">
                  <c:v>100.66125395538228</c:v>
                </c:pt>
                <c:pt idx="394">
                  <c:v>100.66125395538228</c:v>
                </c:pt>
                <c:pt idx="395">
                  <c:v>100.66125395538228</c:v>
                </c:pt>
                <c:pt idx="396">
                  <c:v>100.66125395538228</c:v>
                </c:pt>
                <c:pt idx="397">
                  <c:v>100.55944651010884</c:v>
                </c:pt>
                <c:pt idx="398">
                  <c:v>100.55944651010884</c:v>
                </c:pt>
                <c:pt idx="399">
                  <c:v>100.55944651010884</c:v>
                </c:pt>
                <c:pt idx="400">
                  <c:v>100.55944651010884</c:v>
                </c:pt>
                <c:pt idx="401">
                  <c:v>100.55944651010884</c:v>
                </c:pt>
                <c:pt idx="402">
                  <c:v>100.55944651010884</c:v>
                </c:pt>
                <c:pt idx="403">
                  <c:v>100.55944651010884</c:v>
                </c:pt>
                <c:pt idx="404">
                  <c:v>100.55944651010884</c:v>
                </c:pt>
                <c:pt idx="405">
                  <c:v>100.55944651010884</c:v>
                </c:pt>
                <c:pt idx="406">
                  <c:v>100.55944651010884</c:v>
                </c:pt>
                <c:pt idx="407">
                  <c:v>100.45746944747449</c:v>
                </c:pt>
                <c:pt idx="408">
                  <c:v>100.45746944747449</c:v>
                </c:pt>
                <c:pt idx="409">
                  <c:v>100.45746944747449</c:v>
                </c:pt>
                <c:pt idx="410">
                  <c:v>100.45746944747449</c:v>
                </c:pt>
                <c:pt idx="411">
                  <c:v>100.45746944747449</c:v>
                </c:pt>
                <c:pt idx="412">
                  <c:v>100.45746944747449</c:v>
                </c:pt>
                <c:pt idx="413">
                  <c:v>100.45746944747449</c:v>
                </c:pt>
                <c:pt idx="414">
                  <c:v>100.45746944747449</c:v>
                </c:pt>
                <c:pt idx="415">
                  <c:v>100.45746944747449</c:v>
                </c:pt>
                <c:pt idx="416">
                  <c:v>100.45746944747449</c:v>
                </c:pt>
                <c:pt idx="417">
                  <c:v>100.45746944747449</c:v>
                </c:pt>
                <c:pt idx="418">
                  <c:v>100.35531710078627</c:v>
                </c:pt>
                <c:pt idx="419">
                  <c:v>100.35531710078627</c:v>
                </c:pt>
                <c:pt idx="420">
                  <c:v>100.35531710078627</c:v>
                </c:pt>
                <c:pt idx="421">
                  <c:v>100.35531710078627</c:v>
                </c:pt>
                <c:pt idx="422">
                  <c:v>100.35531710078627</c:v>
                </c:pt>
                <c:pt idx="423">
                  <c:v>100.35531710078627</c:v>
                </c:pt>
                <c:pt idx="424">
                  <c:v>100.35531710078627</c:v>
                </c:pt>
                <c:pt idx="425">
                  <c:v>100.35531710078627</c:v>
                </c:pt>
                <c:pt idx="426">
                  <c:v>100.35531710078627</c:v>
                </c:pt>
                <c:pt idx="427">
                  <c:v>100.35531710078627</c:v>
                </c:pt>
                <c:pt idx="428">
                  <c:v>100.2529836713318</c:v>
                </c:pt>
                <c:pt idx="429">
                  <c:v>100.2529836713318</c:v>
                </c:pt>
                <c:pt idx="430">
                  <c:v>100.2529836713318</c:v>
                </c:pt>
                <c:pt idx="431">
                  <c:v>100.2529836713318</c:v>
                </c:pt>
                <c:pt idx="432">
                  <c:v>100.2529836713318</c:v>
                </c:pt>
                <c:pt idx="433">
                  <c:v>100.2529836713318</c:v>
                </c:pt>
                <c:pt idx="434">
                  <c:v>100.2529836713318</c:v>
                </c:pt>
                <c:pt idx="435">
                  <c:v>100.2529836713318</c:v>
                </c:pt>
                <c:pt idx="436">
                  <c:v>100.15046323467806</c:v>
                </c:pt>
                <c:pt idx="437">
                  <c:v>100.15046323467806</c:v>
                </c:pt>
                <c:pt idx="438">
                  <c:v>100.15046323467806</c:v>
                </c:pt>
                <c:pt idx="439">
                  <c:v>100.15046323467806</c:v>
                </c:pt>
                <c:pt idx="440">
                  <c:v>100.15046323467806</c:v>
                </c:pt>
                <c:pt idx="441">
                  <c:v>100.15046323467806</c:v>
                </c:pt>
                <c:pt idx="442">
                  <c:v>100.15046323467806</c:v>
                </c:pt>
                <c:pt idx="443">
                  <c:v>100.15046323467806</c:v>
                </c:pt>
                <c:pt idx="444">
                  <c:v>100.15046323467806</c:v>
                </c:pt>
                <c:pt idx="445">
                  <c:v>100.15046323467806</c:v>
                </c:pt>
                <c:pt idx="446">
                  <c:v>100.15046323467806</c:v>
                </c:pt>
                <c:pt idx="447">
                  <c:v>100.15046323467806</c:v>
                </c:pt>
                <c:pt idx="448">
                  <c:v>100.15046323467806</c:v>
                </c:pt>
                <c:pt idx="449">
                  <c:v>100.04774974830516</c:v>
                </c:pt>
                <c:pt idx="450">
                  <c:v>100.04774974830516</c:v>
                </c:pt>
                <c:pt idx="451">
                  <c:v>100.04774974830516</c:v>
                </c:pt>
                <c:pt idx="452">
                  <c:v>100.04774974830516</c:v>
                </c:pt>
                <c:pt idx="453">
                  <c:v>100.04774974830516</c:v>
                </c:pt>
                <c:pt idx="454">
                  <c:v>100.04774974830516</c:v>
                </c:pt>
                <c:pt idx="455">
                  <c:v>100.04774974830516</c:v>
                </c:pt>
                <c:pt idx="456">
                  <c:v>100.04774974830516</c:v>
                </c:pt>
                <c:pt idx="457">
                  <c:v>100.04774974830516</c:v>
                </c:pt>
                <c:pt idx="458">
                  <c:v>100.04774974830516</c:v>
                </c:pt>
                <c:pt idx="459">
                  <c:v>100.04774974830516</c:v>
                </c:pt>
                <c:pt idx="460">
                  <c:v>99.944837060674089</c:v>
                </c:pt>
                <c:pt idx="461">
                  <c:v>99.944837060674089</c:v>
                </c:pt>
                <c:pt idx="462">
                  <c:v>99.944837060674089</c:v>
                </c:pt>
                <c:pt idx="463">
                  <c:v>99.944837060674089</c:v>
                </c:pt>
                <c:pt idx="464">
                  <c:v>99.944837060674089</c:v>
                </c:pt>
                <c:pt idx="465">
                  <c:v>99.944837060674089</c:v>
                </c:pt>
                <c:pt idx="466">
                  <c:v>99.944837060674089</c:v>
                </c:pt>
                <c:pt idx="467">
                  <c:v>99.944837060674089</c:v>
                </c:pt>
                <c:pt idx="468">
                  <c:v>99.944837060674089</c:v>
                </c:pt>
                <c:pt idx="469">
                  <c:v>99.944837060674089</c:v>
                </c:pt>
                <c:pt idx="470">
                  <c:v>99.944837060674089</c:v>
                </c:pt>
                <c:pt idx="471">
                  <c:v>99.944837060674089</c:v>
                </c:pt>
                <c:pt idx="472">
                  <c:v>99.841718921821084</c:v>
                </c:pt>
                <c:pt idx="473">
                  <c:v>99.841718921821084</c:v>
                </c:pt>
                <c:pt idx="474">
                  <c:v>99.841718921821084</c:v>
                </c:pt>
                <c:pt idx="475">
                  <c:v>99.841718921821084</c:v>
                </c:pt>
                <c:pt idx="476">
                  <c:v>99.841718921821084</c:v>
                </c:pt>
                <c:pt idx="477">
                  <c:v>99.841718921821084</c:v>
                </c:pt>
                <c:pt idx="478">
                  <c:v>99.738388995565785</c:v>
                </c:pt>
                <c:pt idx="479">
                  <c:v>99.738388995565785</c:v>
                </c:pt>
                <c:pt idx="480">
                  <c:v>99.738388995565785</c:v>
                </c:pt>
                <c:pt idx="481">
                  <c:v>99.738388995565785</c:v>
                </c:pt>
                <c:pt idx="482">
                  <c:v>99.738388995565785</c:v>
                </c:pt>
                <c:pt idx="483">
                  <c:v>99.738388995565785</c:v>
                </c:pt>
                <c:pt idx="484">
                  <c:v>99.738388995565785</c:v>
                </c:pt>
                <c:pt idx="485">
                  <c:v>99.738388995565785</c:v>
                </c:pt>
                <c:pt idx="486">
                  <c:v>99.738388995565785</c:v>
                </c:pt>
                <c:pt idx="487">
                  <c:v>99.738388995565785</c:v>
                </c:pt>
                <c:pt idx="488">
                  <c:v>99.738388995565785</c:v>
                </c:pt>
                <c:pt idx="489">
                  <c:v>99.738388995565785</c:v>
                </c:pt>
                <c:pt idx="490">
                  <c:v>99.634840873408805</c:v>
                </c:pt>
                <c:pt idx="491">
                  <c:v>99.634840873408805</c:v>
                </c:pt>
                <c:pt idx="492">
                  <c:v>99.634840873408805</c:v>
                </c:pt>
                <c:pt idx="493">
                  <c:v>99.634840873408805</c:v>
                </c:pt>
                <c:pt idx="494">
                  <c:v>99.634840873408805</c:v>
                </c:pt>
                <c:pt idx="495">
                  <c:v>99.634840873408805</c:v>
                </c:pt>
                <c:pt idx="496">
                  <c:v>99.634840873408805</c:v>
                </c:pt>
                <c:pt idx="497">
                  <c:v>99.634840873408805</c:v>
                </c:pt>
                <c:pt idx="498">
                  <c:v>99.634840873408805</c:v>
                </c:pt>
                <c:pt idx="499">
                  <c:v>99.634840873408805</c:v>
                </c:pt>
                <c:pt idx="500">
                  <c:v>99.634840873408805</c:v>
                </c:pt>
                <c:pt idx="501">
                  <c:v>99.634840873408805</c:v>
                </c:pt>
                <c:pt idx="502">
                  <c:v>99.531068090181762</c:v>
                </c:pt>
                <c:pt idx="503">
                  <c:v>99.531068090181762</c:v>
                </c:pt>
                <c:pt idx="504">
                  <c:v>99.531068090181762</c:v>
                </c:pt>
                <c:pt idx="505">
                  <c:v>99.531068090181762</c:v>
                </c:pt>
                <c:pt idx="506">
                  <c:v>99.531068090181762</c:v>
                </c:pt>
                <c:pt idx="507">
                  <c:v>99.531068090181762</c:v>
                </c:pt>
                <c:pt idx="508">
                  <c:v>99.531068090181762</c:v>
                </c:pt>
                <c:pt idx="509">
                  <c:v>99.531068090181762</c:v>
                </c:pt>
                <c:pt idx="510">
                  <c:v>99.531068090181762</c:v>
                </c:pt>
                <c:pt idx="511">
                  <c:v>99.427064141496245</c:v>
                </c:pt>
                <c:pt idx="512">
                  <c:v>99.427064141496245</c:v>
                </c:pt>
                <c:pt idx="513">
                  <c:v>99.427064141496245</c:v>
                </c:pt>
                <c:pt idx="514">
                  <c:v>99.427064141496245</c:v>
                </c:pt>
                <c:pt idx="515">
                  <c:v>99.427064141496245</c:v>
                </c:pt>
                <c:pt idx="516">
                  <c:v>99.427064141496245</c:v>
                </c:pt>
                <c:pt idx="517">
                  <c:v>99.427064141496245</c:v>
                </c:pt>
                <c:pt idx="518">
                  <c:v>99.427064141496245</c:v>
                </c:pt>
                <c:pt idx="519">
                  <c:v>99.427064141496245</c:v>
                </c:pt>
                <c:pt idx="520">
                  <c:v>99.322822503017449</c:v>
                </c:pt>
                <c:pt idx="521">
                  <c:v>99.322822503017449</c:v>
                </c:pt>
                <c:pt idx="522">
                  <c:v>99.322822503017449</c:v>
                </c:pt>
                <c:pt idx="523">
                  <c:v>99.322822503017449</c:v>
                </c:pt>
                <c:pt idx="524">
                  <c:v>99.322822503017449</c:v>
                </c:pt>
                <c:pt idx="525">
                  <c:v>99.322822503017449</c:v>
                </c:pt>
                <c:pt idx="526">
                  <c:v>99.322822503017449</c:v>
                </c:pt>
                <c:pt idx="527">
                  <c:v>99.218336651564471</c:v>
                </c:pt>
                <c:pt idx="528">
                  <c:v>99.218336651564471</c:v>
                </c:pt>
                <c:pt idx="529">
                  <c:v>99.218336651564471</c:v>
                </c:pt>
                <c:pt idx="530">
                  <c:v>99.218336651564471</c:v>
                </c:pt>
                <c:pt idx="531">
                  <c:v>99.218336651564471</c:v>
                </c:pt>
                <c:pt idx="532">
                  <c:v>99.218336651564471</c:v>
                </c:pt>
                <c:pt idx="533">
                  <c:v>99.218336651564471</c:v>
                </c:pt>
                <c:pt idx="534">
                  <c:v>99.218336651564471</c:v>
                </c:pt>
                <c:pt idx="535">
                  <c:v>99.218336651564471</c:v>
                </c:pt>
                <c:pt idx="536">
                  <c:v>99.218336651564471</c:v>
                </c:pt>
                <c:pt idx="537">
                  <c:v>99.218336651564471</c:v>
                </c:pt>
                <c:pt idx="538">
                  <c:v>99.218336651564471</c:v>
                </c:pt>
                <c:pt idx="539">
                  <c:v>99.218336651564471</c:v>
                </c:pt>
                <c:pt idx="540">
                  <c:v>99.218336651564471</c:v>
                </c:pt>
                <c:pt idx="541">
                  <c:v>99.218336651564471</c:v>
                </c:pt>
                <c:pt idx="542">
                  <c:v>99.218336651564471</c:v>
                </c:pt>
                <c:pt idx="543">
                  <c:v>99.218336651564471</c:v>
                </c:pt>
                <c:pt idx="544">
                  <c:v>99.218336651564471</c:v>
                </c:pt>
                <c:pt idx="545">
                  <c:v>99.218336651564471</c:v>
                </c:pt>
                <c:pt idx="546">
                  <c:v>99.113600088011722</c:v>
                </c:pt>
                <c:pt idx="547">
                  <c:v>99.113600088011722</c:v>
                </c:pt>
                <c:pt idx="548">
                  <c:v>99.113600088011722</c:v>
                </c:pt>
                <c:pt idx="549">
                  <c:v>99.113600088011722</c:v>
                </c:pt>
                <c:pt idx="550">
                  <c:v>99.113600088011722</c:v>
                </c:pt>
                <c:pt idx="551">
                  <c:v>99.113600088011722</c:v>
                </c:pt>
                <c:pt idx="552">
                  <c:v>99.113600088011722</c:v>
                </c:pt>
                <c:pt idx="553">
                  <c:v>99.113600088011722</c:v>
                </c:pt>
                <c:pt idx="554">
                  <c:v>99.113600088011722</c:v>
                </c:pt>
                <c:pt idx="555">
                  <c:v>99.008606361934156</c:v>
                </c:pt>
                <c:pt idx="556">
                  <c:v>99.008606361934156</c:v>
                </c:pt>
                <c:pt idx="557">
                  <c:v>99.008606361934156</c:v>
                </c:pt>
                <c:pt idx="558">
                  <c:v>98.903349097904837</c:v>
                </c:pt>
                <c:pt idx="559">
                  <c:v>98.903349097904837</c:v>
                </c:pt>
                <c:pt idx="560">
                  <c:v>98.903349097904837</c:v>
                </c:pt>
                <c:pt idx="561">
                  <c:v>98.903349097904837</c:v>
                </c:pt>
                <c:pt idx="562">
                  <c:v>98.903349097904837</c:v>
                </c:pt>
                <c:pt idx="563">
                  <c:v>98.903349097904837</c:v>
                </c:pt>
                <c:pt idx="564">
                  <c:v>98.903349097904837</c:v>
                </c:pt>
                <c:pt idx="565">
                  <c:v>98.903349097904837</c:v>
                </c:pt>
                <c:pt idx="566">
                  <c:v>98.903349097904837</c:v>
                </c:pt>
                <c:pt idx="567">
                  <c:v>98.903349097904837</c:v>
                </c:pt>
                <c:pt idx="568">
                  <c:v>98.903349097904837</c:v>
                </c:pt>
                <c:pt idx="569">
                  <c:v>98.903349097904837</c:v>
                </c:pt>
                <c:pt idx="570">
                  <c:v>98.903349097904837</c:v>
                </c:pt>
                <c:pt idx="571">
                  <c:v>98.797822023316229</c:v>
                </c:pt>
                <c:pt idx="572">
                  <c:v>98.797822023316229</c:v>
                </c:pt>
                <c:pt idx="573">
                  <c:v>98.797822023316229</c:v>
                </c:pt>
                <c:pt idx="574">
                  <c:v>98.797822023316229</c:v>
                </c:pt>
                <c:pt idx="575">
                  <c:v>98.797822023316229</c:v>
                </c:pt>
                <c:pt idx="576">
                  <c:v>98.692018997556318</c:v>
                </c:pt>
                <c:pt idx="577">
                  <c:v>98.692018997556318</c:v>
                </c:pt>
                <c:pt idx="578">
                  <c:v>98.692018997556318</c:v>
                </c:pt>
                <c:pt idx="579">
                  <c:v>98.692018997556318</c:v>
                </c:pt>
                <c:pt idx="580">
                  <c:v>98.692018997556318</c:v>
                </c:pt>
                <c:pt idx="581">
                  <c:v>98.692018997556318</c:v>
                </c:pt>
                <c:pt idx="582">
                  <c:v>98.692018997556318</c:v>
                </c:pt>
                <c:pt idx="583">
                  <c:v>98.692018997556318</c:v>
                </c:pt>
                <c:pt idx="584">
                  <c:v>98.692018997556318</c:v>
                </c:pt>
                <c:pt idx="585">
                  <c:v>98.585934042330607</c:v>
                </c:pt>
                <c:pt idx="586">
                  <c:v>98.585934042330607</c:v>
                </c:pt>
                <c:pt idx="587">
                  <c:v>98.585934042330607</c:v>
                </c:pt>
                <c:pt idx="588">
                  <c:v>98.585934042330607</c:v>
                </c:pt>
                <c:pt idx="589">
                  <c:v>98.585934042330607</c:v>
                </c:pt>
                <c:pt idx="590">
                  <c:v>98.585934042330607</c:v>
                </c:pt>
                <c:pt idx="591">
                  <c:v>98.585934042330607</c:v>
                </c:pt>
                <c:pt idx="592">
                  <c:v>98.585934042330607</c:v>
                </c:pt>
                <c:pt idx="593">
                  <c:v>98.585934042330607</c:v>
                </c:pt>
                <c:pt idx="594">
                  <c:v>98.479561372880013</c:v>
                </c:pt>
                <c:pt idx="595">
                  <c:v>98.479561372880013</c:v>
                </c:pt>
                <c:pt idx="596">
                  <c:v>98.479561372880013</c:v>
                </c:pt>
                <c:pt idx="597">
                  <c:v>98.479561372880013</c:v>
                </c:pt>
                <c:pt idx="598">
                  <c:v>98.479561372880013</c:v>
                </c:pt>
                <c:pt idx="599">
                  <c:v>98.479561372880013</c:v>
                </c:pt>
                <c:pt idx="600">
                  <c:v>98.479561372880013</c:v>
                </c:pt>
                <c:pt idx="601">
                  <c:v>98.479561372880013</c:v>
                </c:pt>
                <c:pt idx="602">
                  <c:v>98.479561372880013</c:v>
                </c:pt>
                <c:pt idx="603">
                  <c:v>98.479561372880013</c:v>
                </c:pt>
                <c:pt idx="604">
                  <c:v>98.372895429803748</c:v>
                </c:pt>
                <c:pt idx="605">
                  <c:v>98.372895429803748</c:v>
                </c:pt>
                <c:pt idx="606">
                  <c:v>98.372895429803748</c:v>
                </c:pt>
                <c:pt idx="607">
                  <c:v>98.372895429803748</c:v>
                </c:pt>
                <c:pt idx="608">
                  <c:v>98.372895429803748</c:v>
                </c:pt>
                <c:pt idx="609">
                  <c:v>98.372895429803748</c:v>
                </c:pt>
                <c:pt idx="610">
                  <c:v>98.372895429803748</c:v>
                </c:pt>
                <c:pt idx="611">
                  <c:v>98.372895429803748</c:v>
                </c:pt>
                <c:pt idx="612">
                  <c:v>98.372895429803748</c:v>
                </c:pt>
                <c:pt idx="613">
                  <c:v>98.372895429803748</c:v>
                </c:pt>
                <c:pt idx="614">
                  <c:v>98.265930911159714</c:v>
                </c:pt>
                <c:pt idx="615">
                  <c:v>98.265930911159714</c:v>
                </c:pt>
                <c:pt idx="616">
                  <c:v>98.265930911159714</c:v>
                </c:pt>
                <c:pt idx="617">
                  <c:v>98.265930911159714</c:v>
                </c:pt>
                <c:pt idx="618">
                  <c:v>98.265930911159714</c:v>
                </c:pt>
                <c:pt idx="619">
                  <c:v>98.265930911159714</c:v>
                </c:pt>
                <c:pt idx="620">
                  <c:v>98.265930911159714</c:v>
                </c:pt>
                <c:pt idx="621">
                  <c:v>98.265930911159714</c:v>
                </c:pt>
                <c:pt idx="622">
                  <c:v>98.265930911159714</c:v>
                </c:pt>
                <c:pt idx="623">
                  <c:v>98.265930911159714</c:v>
                </c:pt>
                <c:pt idx="624">
                  <c:v>98.15866280447996</c:v>
                </c:pt>
                <c:pt idx="625">
                  <c:v>98.15866280447996</c:v>
                </c:pt>
                <c:pt idx="626">
                  <c:v>98.15866280447996</c:v>
                </c:pt>
                <c:pt idx="627">
                  <c:v>98.15866280447996</c:v>
                </c:pt>
                <c:pt idx="628">
                  <c:v>98.15866280447996</c:v>
                </c:pt>
                <c:pt idx="629">
                  <c:v>98.15866280447996</c:v>
                </c:pt>
                <c:pt idx="630">
                  <c:v>98.15866280447996</c:v>
                </c:pt>
                <c:pt idx="631">
                  <c:v>98.15866280447996</c:v>
                </c:pt>
                <c:pt idx="632">
                  <c:v>98.15866280447996</c:v>
                </c:pt>
                <c:pt idx="633">
                  <c:v>98.051086418310987</c:v>
                </c:pt>
                <c:pt idx="634">
                  <c:v>98.051086418310987</c:v>
                </c:pt>
                <c:pt idx="635">
                  <c:v>98.051086418310987</c:v>
                </c:pt>
                <c:pt idx="636">
                  <c:v>98.051086418310987</c:v>
                </c:pt>
                <c:pt idx="637">
                  <c:v>98.051086418310987</c:v>
                </c:pt>
                <c:pt idx="638">
                  <c:v>98.051086418310987</c:v>
                </c:pt>
                <c:pt idx="639">
                  <c:v>98.051086418310987</c:v>
                </c:pt>
                <c:pt idx="640">
                  <c:v>98.051086418310987</c:v>
                </c:pt>
                <c:pt idx="641">
                  <c:v>97.943197412866041</c:v>
                </c:pt>
                <c:pt idx="642">
                  <c:v>97.943197412866041</c:v>
                </c:pt>
                <c:pt idx="643">
                  <c:v>97.943197412866041</c:v>
                </c:pt>
                <c:pt idx="644">
                  <c:v>97.943197412866041</c:v>
                </c:pt>
                <c:pt idx="645">
                  <c:v>97.943197412866041</c:v>
                </c:pt>
                <c:pt idx="646">
                  <c:v>97.943197412866041</c:v>
                </c:pt>
                <c:pt idx="647">
                  <c:v>97.943197412866041</c:v>
                </c:pt>
                <c:pt idx="648">
                  <c:v>97.943197412866041</c:v>
                </c:pt>
                <c:pt idx="649">
                  <c:v>97.834991829363616</c:v>
                </c:pt>
                <c:pt idx="650">
                  <c:v>97.834991829363616</c:v>
                </c:pt>
                <c:pt idx="651">
                  <c:v>97.834991829363616</c:v>
                </c:pt>
                <c:pt idx="652">
                  <c:v>97.834991829363616</c:v>
                </c:pt>
                <c:pt idx="653">
                  <c:v>97.834991829363616</c:v>
                </c:pt>
                <c:pt idx="654">
                  <c:v>97.834991829363616</c:v>
                </c:pt>
                <c:pt idx="655">
                  <c:v>97.834991829363616</c:v>
                </c:pt>
                <c:pt idx="656">
                  <c:v>97.834991829363616</c:v>
                </c:pt>
                <c:pt idx="657">
                  <c:v>97.834991829363616</c:v>
                </c:pt>
                <c:pt idx="658">
                  <c:v>97.726466117621953</c:v>
                </c:pt>
                <c:pt idx="659">
                  <c:v>97.726466117621953</c:v>
                </c:pt>
                <c:pt idx="660">
                  <c:v>97.726466117621953</c:v>
                </c:pt>
                <c:pt idx="661">
                  <c:v>97.726466117621953</c:v>
                </c:pt>
                <c:pt idx="662">
                  <c:v>97.726466117621953</c:v>
                </c:pt>
                <c:pt idx="663">
                  <c:v>97.726466117621953</c:v>
                </c:pt>
                <c:pt idx="664">
                  <c:v>97.726466117621953</c:v>
                </c:pt>
                <c:pt idx="665">
                  <c:v>97.726466117621953</c:v>
                </c:pt>
                <c:pt idx="666">
                  <c:v>97.726466117621953</c:v>
                </c:pt>
                <c:pt idx="667">
                  <c:v>97.726466117621953</c:v>
                </c:pt>
                <c:pt idx="668">
                  <c:v>97.726466117621953</c:v>
                </c:pt>
                <c:pt idx="669">
                  <c:v>97.726466117621953</c:v>
                </c:pt>
                <c:pt idx="670">
                  <c:v>97.726466117621953</c:v>
                </c:pt>
                <c:pt idx="671">
                  <c:v>97.617617161485271</c:v>
                </c:pt>
                <c:pt idx="672">
                  <c:v>97.617617161485271</c:v>
                </c:pt>
                <c:pt idx="673">
                  <c:v>97.617617161485271</c:v>
                </c:pt>
                <c:pt idx="674">
                  <c:v>97.617617161485271</c:v>
                </c:pt>
                <c:pt idx="675">
                  <c:v>97.617617161485271</c:v>
                </c:pt>
                <c:pt idx="676">
                  <c:v>97.617617161485271</c:v>
                </c:pt>
                <c:pt idx="677">
                  <c:v>97.617617161485271</c:v>
                </c:pt>
                <c:pt idx="678">
                  <c:v>97.617617161485271</c:v>
                </c:pt>
                <c:pt idx="679">
                  <c:v>97.617617161485271</c:v>
                </c:pt>
                <c:pt idx="680">
                  <c:v>97.617617161485271</c:v>
                </c:pt>
                <c:pt idx="681">
                  <c:v>97.617617161485271</c:v>
                </c:pt>
                <c:pt idx="682">
                  <c:v>97.508442301674961</c:v>
                </c:pt>
                <c:pt idx="683">
                  <c:v>97.508442301674961</c:v>
                </c:pt>
                <c:pt idx="684">
                  <c:v>97.508442301674961</c:v>
                </c:pt>
                <c:pt idx="685">
                  <c:v>97.508442301674961</c:v>
                </c:pt>
                <c:pt idx="686">
                  <c:v>97.508442301674961</c:v>
                </c:pt>
                <c:pt idx="687">
                  <c:v>97.508442301674961</c:v>
                </c:pt>
                <c:pt idx="688">
                  <c:v>97.508442301674961</c:v>
                </c:pt>
                <c:pt idx="689">
                  <c:v>97.508442301674961</c:v>
                </c:pt>
                <c:pt idx="690">
                  <c:v>97.508442301674961</c:v>
                </c:pt>
                <c:pt idx="691">
                  <c:v>97.398939355687119</c:v>
                </c:pt>
                <c:pt idx="692">
                  <c:v>97.398939355687119</c:v>
                </c:pt>
                <c:pt idx="693">
                  <c:v>97.398939355687119</c:v>
                </c:pt>
                <c:pt idx="694">
                  <c:v>97.398939355687119</c:v>
                </c:pt>
                <c:pt idx="695">
                  <c:v>97.398939355687119</c:v>
                </c:pt>
                <c:pt idx="696">
                  <c:v>97.398939355687119</c:v>
                </c:pt>
                <c:pt idx="697">
                  <c:v>97.398939355687119</c:v>
                </c:pt>
                <c:pt idx="698">
                  <c:v>97.289106634396944</c:v>
                </c:pt>
                <c:pt idx="699">
                  <c:v>97.289106634396944</c:v>
                </c:pt>
                <c:pt idx="700">
                  <c:v>97.289106634396944</c:v>
                </c:pt>
                <c:pt idx="701">
                  <c:v>97.289106634396944</c:v>
                </c:pt>
                <c:pt idx="702">
                  <c:v>97.289106634396944</c:v>
                </c:pt>
                <c:pt idx="703">
                  <c:v>97.289106634396944</c:v>
                </c:pt>
                <c:pt idx="704">
                  <c:v>97.289106634396944</c:v>
                </c:pt>
                <c:pt idx="705">
                  <c:v>97.289106634396944</c:v>
                </c:pt>
                <c:pt idx="706">
                  <c:v>97.289106634396944</c:v>
                </c:pt>
                <c:pt idx="707">
                  <c:v>97.289106634396944</c:v>
                </c:pt>
                <c:pt idx="708">
                  <c:v>97.178942955079805</c:v>
                </c:pt>
                <c:pt idx="709">
                  <c:v>97.178942955079805</c:v>
                </c:pt>
                <c:pt idx="710">
                  <c:v>97.178942955079805</c:v>
                </c:pt>
                <c:pt idx="711">
                  <c:v>97.178942955079805</c:v>
                </c:pt>
                <c:pt idx="712">
                  <c:v>97.178942955079805</c:v>
                </c:pt>
                <c:pt idx="713">
                  <c:v>97.068447650617543</c:v>
                </c:pt>
                <c:pt idx="714">
                  <c:v>97.068447650617543</c:v>
                </c:pt>
                <c:pt idx="715">
                  <c:v>97.068447650617543</c:v>
                </c:pt>
                <c:pt idx="716">
                  <c:v>97.068447650617543</c:v>
                </c:pt>
                <c:pt idx="717">
                  <c:v>97.068447650617543</c:v>
                </c:pt>
                <c:pt idx="718">
                  <c:v>97.068447650617543</c:v>
                </c:pt>
                <c:pt idx="719">
                  <c:v>97.068447650617543</c:v>
                </c:pt>
                <c:pt idx="720">
                  <c:v>97.068447650617543</c:v>
                </c:pt>
                <c:pt idx="721">
                  <c:v>96.957620574723464</c:v>
                </c:pt>
                <c:pt idx="722">
                  <c:v>96.957620574723464</c:v>
                </c:pt>
                <c:pt idx="723">
                  <c:v>96.957620574723464</c:v>
                </c:pt>
                <c:pt idx="724">
                  <c:v>96.957620574723464</c:v>
                </c:pt>
                <c:pt idx="725">
                  <c:v>96.957620574723464</c:v>
                </c:pt>
                <c:pt idx="726">
                  <c:v>96.957620574723464</c:v>
                </c:pt>
                <c:pt idx="727">
                  <c:v>96.957620574723464</c:v>
                </c:pt>
                <c:pt idx="728">
                  <c:v>96.957620574723464</c:v>
                </c:pt>
                <c:pt idx="729">
                  <c:v>96.957620574723464</c:v>
                </c:pt>
                <c:pt idx="730">
                  <c:v>96.957620574723464</c:v>
                </c:pt>
                <c:pt idx="731">
                  <c:v>96.957620574723464</c:v>
                </c:pt>
                <c:pt idx="732">
                  <c:v>96.957620574723464</c:v>
                </c:pt>
                <c:pt idx="733">
                  <c:v>96.957620574723464</c:v>
                </c:pt>
                <c:pt idx="734">
                  <c:v>96.957620574723464</c:v>
                </c:pt>
                <c:pt idx="735">
                  <c:v>96.957620574723464</c:v>
                </c:pt>
                <c:pt idx="736">
                  <c:v>96.846462103091227</c:v>
                </c:pt>
                <c:pt idx="737">
                  <c:v>96.846462103091227</c:v>
                </c:pt>
                <c:pt idx="738">
                  <c:v>96.846462103091227</c:v>
                </c:pt>
                <c:pt idx="739">
                  <c:v>96.846462103091227</c:v>
                </c:pt>
                <c:pt idx="740">
                  <c:v>96.846462103091227</c:v>
                </c:pt>
                <c:pt idx="741">
                  <c:v>96.846462103091227</c:v>
                </c:pt>
                <c:pt idx="742">
                  <c:v>96.846462103091227</c:v>
                </c:pt>
                <c:pt idx="743">
                  <c:v>96.846462103091227</c:v>
                </c:pt>
                <c:pt idx="744">
                  <c:v>96.734973130446576</c:v>
                </c:pt>
                <c:pt idx="745">
                  <c:v>96.734973130446576</c:v>
                </c:pt>
                <c:pt idx="746">
                  <c:v>96.734973130446576</c:v>
                </c:pt>
                <c:pt idx="747">
                  <c:v>96.734973130446576</c:v>
                </c:pt>
                <c:pt idx="748">
                  <c:v>96.734973130446576</c:v>
                </c:pt>
                <c:pt idx="749">
                  <c:v>96.734973130446576</c:v>
                </c:pt>
                <c:pt idx="750">
                  <c:v>96.734973130446576</c:v>
                </c:pt>
                <c:pt idx="751">
                  <c:v>96.734973130446576</c:v>
                </c:pt>
                <c:pt idx="752">
                  <c:v>96.734973130446576</c:v>
                </c:pt>
                <c:pt idx="753">
                  <c:v>96.734973130446576</c:v>
                </c:pt>
                <c:pt idx="754">
                  <c:v>96.623155063555686</c:v>
                </c:pt>
                <c:pt idx="755">
                  <c:v>96.623155063555686</c:v>
                </c:pt>
                <c:pt idx="756">
                  <c:v>96.623155063555686</c:v>
                </c:pt>
                <c:pt idx="757">
                  <c:v>96.623155063555686</c:v>
                </c:pt>
                <c:pt idx="758">
                  <c:v>96.623155063555686</c:v>
                </c:pt>
                <c:pt idx="759">
                  <c:v>96.623155063555686</c:v>
                </c:pt>
                <c:pt idx="760">
                  <c:v>96.623155063555686</c:v>
                </c:pt>
                <c:pt idx="761">
                  <c:v>96.623155063555686</c:v>
                </c:pt>
                <c:pt idx="762">
                  <c:v>96.623155063555686</c:v>
                </c:pt>
                <c:pt idx="763">
                  <c:v>96.623155063555686</c:v>
                </c:pt>
                <c:pt idx="764">
                  <c:v>96.623155063555686</c:v>
                </c:pt>
                <c:pt idx="765">
                  <c:v>96.623155063555686</c:v>
                </c:pt>
                <c:pt idx="766">
                  <c:v>96.623155063555686</c:v>
                </c:pt>
                <c:pt idx="767">
                  <c:v>96.623155063555686</c:v>
                </c:pt>
                <c:pt idx="768">
                  <c:v>96.623155063555686</c:v>
                </c:pt>
                <c:pt idx="769">
                  <c:v>96.511009810316835</c:v>
                </c:pt>
                <c:pt idx="770">
                  <c:v>96.511009810316835</c:v>
                </c:pt>
                <c:pt idx="771">
                  <c:v>96.511009810316835</c:v>
                </c:pt>
                <c:pt idx="772">
                  <c:v>96.511009810316835</c:v>
                </c:pt>
                <c:pt idx="773">
                  <c:v>96.511009810316835</c:v>
                </c:pt>
                <c:pt idx="774">
                  <c:v>96.511009810316835</c:v>
                </c:pt>
                <c:pt idx="775">
                  <c:v>96.398539765131531</c:v>
                </c:pt>
                <c:pt idx="776">
                  <c:v>96.398539765131531</c:v>
                </c:pt>
                <c:pt idx="777">
                  <c:v>96.398539765131531</c:v>
                </c:pt>
                <c:pt idx="778">
                  <c:v>96.398539765131531</c:v>
                </c:pt>
                <c:pt idx="779">
                  <c:v>96.398539765131531</c:v>
                </c:pt>
                <c:pt idx="780">
                  <c:v>96.398539765131531</c:v>
                </c:pt>
                <c:pt idx="781">
                  <c:v>96.398539765131531</c:v>
                </c:pt>
                <c:pt idx="782">
                  <c:v>96.398539765131531</c:v>
                </c:pt>
                <c:pt idx="783">
                  <c:v>96.398539765131531</c:v>
                </c:pt>
                <c:pt idx="784">
                  <c:v>96.398539765131531</c:v>
                </c:pt>
                <c:pt idx="785">
                  <c:v>96.398539765131531</c:v>
                </c:pt>
                <c:pt idx="786">
                  <c:v>96.398539765131531</c:v>
                </c:pt>
                <c:pt idx="787">
                  <c:v>96.398539765131531</c:v>
                </c:pt>
                <c:pt idx="788">
                  <c:v>96.398539765131531</c:v>
                </c:pt>
                <c:pt idx="789">
                  <c:v>96.285747790813147</c:v>
                </c:pt>
                <c:pt idx="790">
                  <c:v>96.285747790813147</c:v>
                </c:pt>
                <c:pt idx="791">
                  <c:v>96.285747790813147</c:v>
                </c:pt>
                <c:pt idx="792">
                  <c:v>96.285747790813147</c:v>
                </c:pt>
                <c:pt idx="793">
                  <c:v>96.285747790813147</c:v>
                </c:pt>
                <c:pt idx="794">
                  <c:v>96.285747790813147</c:v>
                </c:pt>
                <c:pt idx="795">
                  <c:v>96.285747790813147</c:v>
                </c:pt>
                <c:pt idx="796">
                  <c:v>96.285747790813147</c:v>
                </c:pt>
                <c:pt idx="797">
                  <c:v>96.285747790813147</c:v>
                </c:pt>
                <c:pt idx="798">
                  <c:v>96.172637197346205</c:v>
                </c:pt>
                <c:pt idx="799">
                  <c:v>96.172637197346205</c:v>
                </c:pt>
                <c:pt idx="800">
                  <c:v>96.172637197346205</c:v>
                </c:pt>
                <c:pt idx="801">
                  <c:v>96.172637197346205</c:v>
                </c:pt>
                <c:pt idx="802">
                  <c:v>96.172637197346205</c:v>
                </c:pt>
                <c:pt idx="803">
                  <c:v>96.172637197346205</c:v>
                </c:pt>
                <c:pt idx="804">
                  <c:v>96.172637197346205</c:v>
                </c:pt>
                <c:pt idx="805">
                  <c:v>96.172637197346205</c:v>
                </c:pt>
                <c:pt idx="806">
                  <c:v>96.172637197346205</c:v>
                </c:pt>
                <c:pt idx="807">
                  <c:v>96.059211717854311</c:v>
                </c:pt>
                <c:pt idx="808">
                  <c:v>96.059211717854311</c:v>
                </c:pt>
                <c:pt idx="809">
                  <c:v>96.059211717854311</c:v>
                </c:pt>
                <c:pt idx="810">
                  <c:v>96.059211717854311</c:v>
                </c:pt>
                <c:pt idx="811">
                  <c:v>96.059211717854311</c:v>
                </c:pt>
                <c:pt idx="812">
                  <c:v>96.059211717854311</c:v>
                </c:pt>
                <c:pt idx="813">
                  <c:v>96.059211717854311</c:v>
                </c:pt>
                <c:pt idx="814">
                  <c:v>96.059211717854311</c:v>
                </c:pt>
                <c:pt idx="815">
                  <c:v>96.059211717854311</c:v>
                </c:pt>
                <c:pt idx="816">
                  <c:v>96.059211717854311</c:v>
                </c:pt>
                <c:pt idx="817">
                  <c:v>96.059211717854311</c:v>
                </c:pt>
                <c:pt idx="818">
                  <c:v>96.059211717854311</c:v>
                </c:pt>
                <c:pt idx="819">
                  <c:v>95.945475482169087</c:v>
                </c:pt>
                <c:pt idx="820">
                  <c:v>95.945475482169087</c:v>
                </c:pt>
                <c:pt idx="821">
                  <c:v>95.945475482169087</c:v>
                </c:pt>
                <c:pt idx="822">
                  <c:v>95.945475482169087</c:v>
                </c:pt>
                <c:pt idx="823">
                  <c:v>95.945475482169087</c:v>
                </c:pt>
                <c:pt idx="824">
                  <c:v>95.945475482169087</c:v>
                </c:pt>
                <c:pt idx="825">
                  <c:v>95.945475482169087</c:v>
                </c:pt>
                <c:pt idx="826">
                  <c:v>95.945475482169087</c:v>
                </c:pt>
                <c:pt idx="827">
                  <c:v>95.945475482169087</c:v>
                </c:pt>
                <c:pt idx="828">
                  <c:v>95.945475482169087</c:v>
                </c:pt>
                <c:pt idx="829">
                  <c:v>95.945475482169087</c:v>
                </c:pt>
                <c:pt idx="830">
                  <c:v>95.831432988415898</c:v>
                </c:pt>
                <c:pt idx="831">
                  <c:v>95.831432988415898</c:v>
                </c:pt>
                <c:pt idx="832">
                  <c:v>95.831432988415898</c:v>
                </c:pt>
                <c:pt idx="833">
                  <c:v>95.831432988415898</c:v>
                </c:pt>
                <c:pt idx="834">
                  <c:v>95.831432988415898</c:v>
                </c:pt>
                <c:pt idx="835">
                  <c:v>95.831432988415898</c:v>
                </c:pt>
                <c:pt idx="836">
                  <c:v>95.831432988415898</c:v>
                </c:pt>
                <c:pt idx="837">
                  <c:v>95.831432988415898</c:v>
                </c:pt>
                <c:pt idx="838">
                  <c:v>95.831432988415898</c:v>
                </c:pt>
                <c:pt idx="839">
                  <c:v>95.717089073044747</c:v>
                </c:pt>
                <c:pt idx="840">
                  <c:v>95.717089073044747</c:v>
                </c:pt>
                <c:pt idx="841">
                  <c:v>95.717089073044747</c:v>
                </c:pt>
                <c:pt idx="842">
                  <c:v>95.717089073044747</c:v>
                </c:pt>
                <c:pt idx="843">
                  <c:v>95.717089073044747</c:v>
                </c:pt>
                <c:pt idx="844">
                  <c:v>95.717089073044747</c:v>
                </c:pt>
                <c:pt idx="845">
                  <c:v>95.717089073044747</c:v>
                </c:pt>
                <c:pt idx="846">
                  <c:v>95.717089073044747</c:v>
                </c:pt>
                <c:pt idx="847">
                  <c:v>95.602448879735533</c:v>
                </c:pt>
                <c:pt idx="848">
                  <c:v>95.602448879735533</c:v>
                </c:pt>
                <c:pt idx="849">
                  <c:v>95.602448879735533</c:v>
                </c:pt>
                <c:pt idx="850">
                  <c:v>95.602448879735533</c:v>
                </c:pt>
                <c:pt idx="851">
                  <c:v>95.602448879735533</c:v>
                </c:pt>
                <c:pt idx="852">
                  <c:v>95.602448879735533</c:v>
                </c:pt>
                <c:pt idx="853">
                  <c:v>95.602448879735533</c:v>
                </c:pt>
                <c:pt idx="854">
                  <c:v>95.602448879735533</c:v>
                </c:pt>
                <c:pt idx="855">
                  <c:v>95.602448879735533</c:v>
                </c:pt>
                <c:pt idx="856">
                  <c:v>95.602448879735533</c:v>
                </c:pt>
                <c:pt idx="857">
                  <c:v>95.602448879735533</c:v>
                </c:pt>
                <c:pt idx="858">
                  <c:v>95.602448879735533</c:v>
                </c:pt>
                <c:pt idx="859">
                  <c:v>95.602448879735533</c:v>
                </c:pt>
                <c:pt idx="860">
                  <c:v>95.48751782759912</c:v>
                </c:pt>
                <c:pt idx="861">
                  <c:v>95.48751782759912</c:v>
                </c:pt>
                <c:pt idx="862">
                  <c:v>95.48751782759912</c:v>
                </c:pt>
                <c:pt idx="863">
                  <c:v>95.48751782759912</c:v>
                </c:pt>
                <c:pt idx="864">
                  <c:v>95.48751782759912</c:v>
                </c:pt>
                <c:pt idx="865">
                  <c:v>95.48751782759912</c:v>
                </c:pt>
                <c:pt idx="866">
                  <c:v>95.48751782759912</c:v>
                </c:pt>
                <c:pt idx="867">
                  <c:v>95.372301579078069</c:v>
                </c:pt>
                <c:pt idx="868">
                  <c:v>95.372301579078069</c:v>
                </c:pt>
                <c:pt idx="869">
                  <c:v>95.372301579078069</c:v>
                </c:pt>
                <c:pt idx="870">
                  <c:v>95.372301579078069</c:v>
                </c:pt>
                <c:pt idx="871">
                  <c:v>95.372301579078069</c:v>
                </c:pt>
                <c:pt idx="872">
                  <c:v>95.372301579078069</c:v>
                </c:pt>
                <c:pt idx="873">
                  <c:v>95.372301579078069</c:v>
                </c:pt>
                <c:pt idx="874">
                  <c:v>95.372301579078069</c:v>
                </c:pt>
                <c:pt idx="875">
                  <c:v>95.256806007925462</c:v>
                </c:pt>
                <c:pt idx="876">
                  <c:v>95.256806007925462</c:v>
                </c:pt>
                <c:pt idx="877">
                  <c:v>95.256806007925462</c:v>
                </c:pt>
                <c:pt idx="878">
                  <c:v>95.256806007925462</c:v>
                </c:pt>
                <c:pt idx="879">
                  <c:v>95.256806007925462</c:v>
                </c:pt>
                <c:pt idx="880">
                  <c:v>95.256806007925462</c:v>
                </c:pt>
                <c:pt idx="881">
                  <c:v>95.141037167609809</c:v>
                </c:pt>
                <c:pt idx="882">
                  <c:v>95.141037167609809</c:v>
                </c:pt>
                <c:pt idx="883">
                  <c:v>95.141037167609809</c:v>
                </c:pt>
                <c:pt idx="884">
                  <c:v>95.141037167609809</c:v>
                </c:pt>
                <c:pt idx="885">
                  <c:v>95.141037167609809</c:v>
                </c:pt>
                <c:pt idx="886">
                  <c:v>95.141037167609809</c:v>
                </c:pt>
                <c:pt idx="887">
                  <c:v>95.141037167609809</c:v>
                </c:pt>
                <c:pt idx="888">
                  <c:v>95.141037167609809</c:v>
                </c:pt>
                <c:pt idx="889">
                  <c:v>95.141037167609809</c:v>
                </c:pt>
                <c:pt idx="890">
                  <c:v>95.141037167609809</c:v>
                </c:pt>
                <c:pt idx="891">
                  <c:v>95.141037167609809</c:v>
                </c:pt>
                <c:pt idx="892">
                  <c:v>95.025001260457785</c:v>
                </c:pt>
                <c:pt idx="893">
                  <c:v>95.025001260457785</c:v>
                </c:pt>
                <c:pt idx="894">
                  <c:v>95.025001260457785</c:v>
                </c:pt>
                <c:pt idx="895">
                  <c:v>95.025001260457785</c:v>
                </c:pt>
                <c:pt idx="896">
                  <c:v>95.025001260457785</c:v>
                </c:pt>
                <c:pt idx="897">
                  <c:v>95.025001260457785</c:v>
                </c:pt>
                <c:pt idx="898">
                  <c:v>95.025001260457785</c:v>
                </c:pt>
                <c:pt idx="899">
                  <c:v>95.025001260457785</c:v>
                </c:pt>
                <c:pt idx="900">
                  <c:v>95.025001260457785</c:v>
                </c:pt>
                <c:pt idx="901">
                  <c:v>95.025001260457785</c:v>
                </c:pt>
                <c:pt idx="902">
                  <c:v>95.025001260457785</c:v>
                </c:pt>
                <c:pt idx="903">
                  <c:v>95.025001260457785</c:v>
                </c:pt>
                <c:pt idx="904">
                  <c:v>95.025001260457785</c:v>
                </c:pt>
                <c:pt idx="905">
                  <c:v>95.025001260457785</c:v>
                </c:pt>
                <c:pt idx="906">
                  <c:v>94.908704607807564</c:v>
                </c:pt>
                <c:pt idx="907">
                  <c:v>94.908704607807564</c:v>
                </c:pt>
                <c:pt idx="908">
                  <c:v>94.908704607807564</c:v>
                </c:pt>
                <c:pt idx="909">
                  <c:v>94.908704607807564</c:v>
                </c:pt>
                <c:pt idx="910">
                  <c:v>94.908704607807564</c:v>
                </c:pt>
                <c:pt idx="911">
                  <c:v>94.908704607807564</c:v>
                </c:pt>
                <c:pt idx="912">
                  <c:v>94.908704607807564</c:v>
                </c:pt>
                <c:pt idx="913">
                  <c:v>94.908704607807564</c:v>
                </c:pt>
                <c:pt idx="914">
                  <c:v>94.908704607807564</c:v>
                </c:pt>
                <c:pt idx="915">
                  <c:v>94.908704607807564</c:v>
                </c:pt>
                <c:pt idx="916">
                  <c:v>94.908704607807564</c:v>
                </c:pt>
                <c:pt idx="917">
                  <c:v>94.792153621405149</c:v>
                </c:pt>
                <c:pt idx="918">
                  <c:v>94.792153621405149</c:v>
                </c:pt>
                <c:pt idx="919">
                  <c:v>94.792153621405149</c:v>
                </c:pt>
                <c:pt idx="920">
                  <c:v>94.792153621405149</c:v>
                </c:pt>
                <c:pt idx="921">
                  <c:v>94.792153621405149</c:v>
                </c:pt>
                <c:pt idx="922">
                  <c:v>94.792153621405149</c:v>
                </c:pt>
                <c:pt idx="923">
                  <c:v>94.792153621405149</c:v>
                </c:pt>
                <c:pt idx="924">
                  <c:v>94.792153621405149</c:v>
                </c:pt>
                <c:pt idx="925">
                  <c:v>94.792153621405149</c:v>
                </c:pt>
                <c:pt idx="926">
                  <c:v>94.792153621405149</c:v>
                </c:pt>
                <c:pt idx="927">
                  <c:v>94.792153621405149</c:v>
                </c:pt>
                <c:pt idx="928">
                  <c:v>94.792153621405149</c:v>
                </c:pt>
                <c:pt idx="929">
                  <c:v>94.675354776234784</c:v>
                </c:pt>
                <c:pt idx="930">
                  <c:v>94.675354776234784</c:v>
                </c:pt>
                <c:pt idx="931">
                  <c:v>94.675354776234784</c:v>
                </c:pt>
                <c:pt idx="932">
                  <c:v>94.675354776234784</c:v>
                </c:pt>
                <c:pt idx="933">
                  <c:v>94.675354776234784</c:v>
                </c:pt>
                <c:pt idx="934">
                  <c:v>94.675354776234784</c:v>
                </c:pt>
                <c:pt idx="935">
                  <c:v>94.675354776234784</c:v>
                </c:pt>
                <c:pt idx="936">
                  <c:v>94.675354776234784</c:v>
                </c:pt>
                <c:pt idx="937">
                  <c:v>94.675354776234784</c:v>
                </c:pt>
                <c:pt idx="938">
                  <c:v>94.675354776234784</c:v>
                </c:pt>
                <c:pt idx="939">
                  <c:v>94.675354776234784</c:v>
                </c:pt>
                <c:pt idx="940">
                  <c:v>94.675354776234784</c:v>
                </c:pt>
                <c:pt idx="941">
                  <c:v>94.558314584934351</c:v>
                </c:pt>
                <c:pt idx="942">
                  <c:v>94.558314584934351</c:v>
                </c:pt>
                <c:pt idx="943">
                  <c:v>94.558314584934351</c:v>
                </c:pt>
                <c:pt idx="944">
                  <c:v>94.558314584934351</c:v>
                </c:pt>
                <c:pt idx="945">
                  <c:v>94.558314584934351</c:v>
                </c:pt>
                <c:pt idx="946">
                  <c:v>94.558314584934351</c:v>
                </c:pt>
                <c:pt idx="947">
                  <c:v>94.558314584934351</c:v>
                </c:pt>
                <c:pt idx="948">
                  <c:v>94.558314584934351</c:v>
                </c:pt>
                <c:pt idx="949">
                  <c:v>94.441039573907645</c:v>
                </c:pt>
                <c:pt idx="950">
                  <c:v>94.441039573907645</c:v>
                </c:pt>
                <c:pt idx="951">
                  <c:v>94.441039573907645</c:v>
                </c:pt>
                <c:pt idx="952">
                  <c:v>94.441039573907645</c:v>
                </c:pt>
                <c:pt idx="953">
                  <c:v>94.323536261210037</c:v>
                </c:pt>
                <c:pt idx="954">
                  <c:v>94.323536261210037</c:v>
                </c:pt>
                <c:pt idx="955">
                  <c:v>94.323536261210037</c:v>
                </c:pt>
                <c:pt idx="956">
                  <c:v>94.323536261210037</c:v>
                </c:pt>
                <c:pt idx="957">
                  <c:v>94.323536261210037</c:v>
                </c:pt>
                <c:pt idx="958">
                  <c:v>94.323536261210037</c:v>
                </c:pt>
                <c:pt idx="959">
                  <c:v>94.323536261210037</c:v>
                </c:pt>
                <c:pt idx="960">
                  <c:v>94.323536261210037</c:v>
                </c:pt>
                <c:pt idx="961">
                  <c:v>94.323536261210037</c:v>
                </c:pt>
                <c:pt idx="962">
                  <c:v>94.205811136249849</c:v>
                </c:pt>
                <c:pt idx="963">
                  <c:v>94.205811136249849</c:v>
                </c:pt>
                <c:pt idx="964">
                  <c:v>94.205811136249849</c:v>
                </c:pt>
                <c:pt idx="965">
                  <c:v>94.205811136249849</c:v>
                </c:pt>
                <c:pt idx="966">
                  <c:v>94.205811136249849</c:v>
                </c:pt>
                <c:pt idx="967">
                  <c:v>94.205811136249849</c:v>
                </c:pt>
                <c:pt idx="968">
                  <c:v>94.205811136249849</c:v>
                </c:pt>
                <c:pt idx="969">
                  <c:v>94.205811136249849</c:v>
                </c:pt>
                <c:pt idx="970">
                  <c:v>94.205811136249849</c:v>
                </c:pt>
                <c:pt idx="971">
                  <c:v>94.205811136249849</c:v>
                </c:pt>
                <c:pt idx="972">
                  <c:v>94.205811136249849</c:v>
                </c:pt>
                <c:pt idx="973">
                  <c:v>94.205811136249849</c:v>
                </c:pt>
                <c:pt idx="974">
                  <c:v>94.205811136249849</c:v>
                </c:pt>
                <c:pt idx="975">
                  <c:v>94.087870641318872</c:v>
                </c:pt>
                <c:pt idx="976">
                  <c:v>94.087870641318872</c:v>
                </c:pt>
                <c:pt idx="977">
                  <c:v>94.087870641318872</c:v>
                </c:pt>
                <c:pt idx="978">
                  <c:v>94.087870641318872</c:v>
                </c:pt>
                <c:pt idx="979">
                  <c:v>94.087870641318872</c:v>
                </c:pt>
                <c:pt idx="980">
                  <c:v>94.087870641318872</c:v>
                </c:pt>
                <c:pt idx="981">
                  <c:v>94.087870641318872</c:v>
                </c:pt>
                <c:pt idx="982">
                  <c:v>94.087870641318872</c:v>
                </c:pt>
                <c:pt idx="983">
                  <c:v>94.087870641318872</c:v>
                </c:pt>
                <c:pt idx="984">
                  <c:v>94.087870641318872</c:v>
                </c:pt>
                <c:pt idx="985">
                  <c:v>93.969721154938895</c:v>
                </c:pt>
                <c:pt idx="986">
                  <c:v>93.969721154938895</c:v>
                </c:pt>
                <c:pt idx="987">
                  <c:v>93.969721154938895</c:v>
                </c:pt>
                <c:pt idx="988">
                  <c:v>93.969721154938895</c:v>
                </c:pt>
                <c:pt idx="989">
                  <c:v>93.969721154938895</c:v>
                </c:pt>
                <c:pt idx="990">
                  <c:v>93.969721154938895</c:v>
                </c:pt>
                <c:pt idx="991">
                  <c:v>93.969721154938895</c:v>
                </c:pt>
                <c:pt idx="992">
                  <c:v>93.851368976989065</c:v>
                </c:pt>
                <c:pt idx="993">
                  <c:v>93.851368976989065</c:v>
                </c:pt>
                <c:pt idx="994">
                  <c:v>93.851368976989065</c:v>
                </c:pt>
                <c:pt idx="995">
                  <c:v>93.851368976989065</c:v>
                </c:pt>
                <c:pt idx="996">
                  <c:v>93.851368976989065</c:v>
                </c:pt>
                <c:pt idx="997">
                  <c:v>93.851368976989065</c:v>
                </c:pt>
                <c:pt idx="998">
                  <c:v>93.851368976989065</c:v>
                </c:pt>
                <c:pt idx="999">
                  <c:v>93.851368976989065</c:v>
                </c:pt>
                <c:pt idx="1000">
                  <c:v>93.851368976989065</c:v>
                </c:pt>
                <c:pt idx="1001">
                  <c:v>93.732820315559735</c:v>
                </c:pt>
                <c:pt idx="1002">
                  <c:v>93.732820315559735</c:v>
                </c:pt>
                <c:pt idx="1003">
                  <c:v>93.732820315559735</c:v>
                </c:pt>
                <c:pt idx="1004">
                  <c:v>93.732820315559735</c:v>
                </c:pt>
                <c:pt idx="1005">
                  <c:v>93.732820315559735</c:v>
                </c:pt>
                <c:pt idx="1006">
                  <c:v>93.732820315559735</c:v>
                </c:pt>
                <c:pt idx="1007">
                  <c:v>93.732820315559735</c:v>
                </c:pt>
                <c:pt idx="1008">
                  <c:v>93.732820315559735</c:v>
                </c:pt>
                <c:pt idx="1009">
                  <c:v>93.732820315559735</c:v>
                </c:pt>
                <c:pt idx="1010">
                  <c:v>93.732820315559735</c:v>
                </c:pt>
                <c:pt idx="1011">
                  <c:v>93.61408127546413</c:v>
                </c:pt>
                <c:pt idx="1012">
                  <c:v>93.61408127546413</c:v>
                </c:pt>
                <c:pt idx="1013">
                  <c:v>93.61408127546413</c:v>
                </c:pt>
                <c:pt idx="1014">
                  <c:v>93.61408127546413</c:v>
                </c:pt>
                <c:pt idx="1015">
                  <c:v>93.61408127546413</c:v>
                </c:pt>
                <c:pt idx="1016">
                  <c:v>93.61408127546413</c:v>
                </c:pt>
                <c:pt idx="1017">
                  <c:v>93.61408127546413</c:v>
                </c:pt>
                <c:pt idx="1018">
                  <c:v>93.61408127546413</c:v>
                </c:pt>
                <c:pt idx="1019">
                  <c:v>93.61408127546413</c:v>
                </c:pt>
                <c:pt idx="1020">
                  <c:v>93.61408127546413</c:v>
                </c:pt>
                <c:pt idx="1021">
                  <c:v>93.61408127546413</c:v>
                </c:pt>
                <c:pt idx="1022">
                  <c:v>93.61408127546413</c:v>
                </c:pt>
                <c:pt idx="1023">
                  <c:v>93.61408127546413</c:v>
                </c:pt>
                <c:pt idx="1024">
                  <c:v>93.61408127546413</c:v>
                </c:pt>
                <c:pt idx="1025">
                  <c:v>93.61408127546413</c:v>
                </c:pt>
                <c:pt idx="1026">
                  <c:v>93.495157848326272</c:v>
                </c:pt>
                <c:pt idx="1027">
                  <c:v>93.495157848326272</c:v>
                </c:pt>
                <c:pt idx="1028">
                  <c:v>93.495157848326272</c:v>
                </c:pt>
                <c:pt idx="1029">
                  <c:v>93.495157848326272</c:v>
                </c:pt>
                <c:pt idx="1030">
                  <c:v>93.495157848326272</c:v>
                </c:pt>
                <c:pt idx="1031">
                  <c:v>93.495157848326272</c:v>
                </c:pt>
                <c:pt idx="1032">
                  <c:v>93.495157848326272</c:v>
                </c:pt>
                <c:pt idx="1033">
                  <c:v>93.495157848326272</c:v>
                </c:pt>
                <c:pt idx="1034">
                  <c:v>93.495157848326272</c:v>
                </c:pt>
                <c:pt idx="1035">
                  <c:v>93.495157848326272</c:v>
                </c:pt>
                <c:pt idx="1036">
                  <c:v>93.376055904155649</c:v>
                </c:pt>
                <c:pt idx="1037">
                  <c:v>93.376055904155649</c:v>
                </c:pt>
                <c:pt idx="1038">
                  <c:v>93.376055904155649</c:v>
                </c:pt>
                <c:pt idx="1039">
                  <c:v>93.376055904155649</c:v>
                </c:pt>
                <c:pt idx="1040">
                  <c:v>93.376055904155649</c:v>
                </c:pt>
                <c:pt idx="1041">
                  <c:v>93.376055904155649</c:v>
                </c:pt>
                <c:pt idx="1042">
                  <c:v>93.376055904155649</c:v>
                </c:pt>
                <c:pt idx="1043">
                  <c:v>93.376055904155649</c:v>
                </c:pt>
                <c:pt idx="1044">
                  <c:v>93.376055904155649</c:v>
                </c:pt>
                <c:pt idx="1045">
                  <c:v>93.376055904155649</c:v>
                </c:pt>
                <c:pt idx="1046">
                  <c:v>93.376055904155649</c:v>
                </c:pt>
                <c:pt idx="1047">
                  <c:v>93.376055904155649</c:v>
                </c:pt>
                <c:pt idx="1048">
                  <c:v>93.376055904155649</c:v>
                </c:pt>
                <c:pt idx="1049">
                  <c:v>93.256781184312842</c:v>
                </c:pt>
                <c:pt idx="1050">
                  <c:v>93.256781184312842</c:v>
                </c:pt>
                <c:pt idx="1051">
                  <c:v>93.256781184312842</c:v>
                </c:pt>
                <c:pt idx="1052">
                  <c:v>93.256781184312842</c:v>
                </c:pt>
                <c:pt idx="1053">
                  <c:v>93.256781184312842</c:v>
                </c:pt>
                <c:pt idx="1054">
                  <c:v>93.256781184312842</c:v>
                </c:pt>
                <c:pt idx="1055">
                  <c:v>93.256781184312842</c:v>
                </c:pt>
                <c:pt idx="1056">
                  <c:v>93.256781184312842</c:v>
                </c:pt>
                <c:pt idx="1057">
                  <c:v>93.256781184312842</c:v>
                </c:pt>
                <c:pt idx="1058">
                  <c:v>93.137339295766253</c:v>
                </c:pt>
                <c:pt idx="1059">
                  <c:v>93.137339295766253</c:v>
                </c:pt>
                <c:pt idx="1060">
                  <c:v>93.137339295766253</c:v>
                </c:pt>
                <c:pt idx="1061">
                  <c:v>93.137339295766253</c:v>
                </c:pt>
                <c:pt idx="1062">
                  <c:v>93.017735706539128</c:v>
                </c:pt>
                <c:pt idx="1063">
                  <c:v>93.017735706539128</c:v>
                </c:pt>
                <c:pt idx="1064">
                  <c:v>93.017735706539128</c:v>
                </c:pt>
                <c:pt idx="1065">
                  <c:v>93.017735706539128</c:v>
                </c:pt>
                <c:pt idx="1066">
                  <c:v>93.017735706539128</c:v>
                </c:pt>
                <c:pt idx="1067">
                  <c:v>93.017735706539128</c:v>
                </c:pt>
                <c:pt idx="1068">
                  <c:v>93.017735706539128</c:v>
                </c:pt>
                <c:pt idx="1069">
                  <c:v>93.017735706539128</c:v>
                </c:pt>
                <c:pt idx="1070">
                  <c:v>92.897975742246047</c:v>
                </c:pt>
                <c:pt idx="1071">
                  <c:v>92.897975742246047</c:v>
                </c:pt>
                <c:pt idx="1072">
                  <c:v>92.897975742246047</c:v>
                </c:pt>
                <c:pt idx="1073">
                  <c:v>92.897975742246047</c:v>
                </c:pt>
                <c:pt idx="1074">
                  <c:v>92.897975742246047</c:v>
                </c:pt>
                <c:pt idx="1075">
                  <c:v>92.897975742246047</c:v>
                </c:pt>
                <c:pt idx="1076">
                  <c:v>92.897975742246047</c:v>
                </c:pt>
                <c:pt idx="1077">
                  <c:v>92.778064583619425</c:v>
                </c:pt>
                <c:pt idx="1078">
                  <c:v>92.778064583619425</c:v>
                </c:pt>
                <c:pt idx="1079">
                  <c:v>92.778064583619425</c:v>
                </c:pt>
                <c:pt idx="1080">
                  <c:v>92.778064583619425</c:v>
                </c:pt>
                <c:pt idx="1081">
                  <c:v>92.778064583619425</c:v>
                </c:pt>
                <c:pt idx="1082">
                  <c:v>92.778064583619425</c:v>
                </c:pt>
                <c:pt idx="1083">
                  <c:v>92.778064583619425</c:v>
                </c:pt>
                <c:pt idx="1084">
                  <c:v>92.778064583619425</c:v>
                </c:pt>
                <c:pt idx="1085">
                  <c:v>92.65800726492985</c:v>
                </c:pt>
                <c:pt idx="1086">
                  <c:v>92.65800726492985</c:v>
                </c:pt>
                <c:pt idx="1087">
                  <c:v>92.65800726492985</c:v>
                </c:pt>
                <c:pt idx="1088">
                  <c:v>92.65800726492985</c:v>
                </c:pt>
                <c:pt idx="1089">
                  <c:v>92.65800726492985</c:v>
                </c:pt>
                <c:pt idx="1090">
                  <c:v>92.65800726492985</c:v>
                </c:pt>
                <c:pt idx="1091">
                  <c:v>92.65800726492985</c:v>
                </c:pt>
                <c:pt idx="1092">
                  <c:v>92.65800726492985</c:v>
                </c:pt>
                <c:pt idx="1093">
                  <c:v>92.65800726492985</c:v>
                </c:pt>
                <c:pt idx="1094">
                  <c:v>92.65800726492985</c:v>
                </c:pt>
                <c:pt idx="1095">
                  <c:v>92.65800726492985</c:v>
                </c:pt>
                <c:pt idx="1096">
                  <c:v>92.65800726492985</c:v>
                </c:pt>
                <c:pt idx="1097">
                  <c:v>92.65800726492985</c:v>
                </c:pt>
                <c:pt idx="1098">
                  <c:v>92.65800726492985</c:v>
                </c:pt>
                <c:pt idx="1099">
                  <c:v>92.65800726492985</c:v>
                </c:pt>
                <c:pt idx="1100">
                  <c:v>92.65800726492985</c:v>
                </c:pt>
                <c:pt idx="1101">
                  <c:v>92.53780867320792</c:v>
                </c:pt>
                <c:pt idx="1102">
                  <c:v>92.53780867320792</c:v>
                </c:pt>
                <c:pt idx="1103">
                  <c:v>92.53780867320792</c:v>
                </c:pt>
                <c:pt idx="1104">
                  <c:v>92.53780867320792</c:v>
                </c:pt>
                <c:pt idx="1105">
                  <c:v>92.53780867320792</c:v>
                </c:pt>
                <c:pt idx="1106">
                  <c:v>92.53780867320792</c:v>
                </c:pt>
                <c:pt idx="1107">
                  <c:v>92.53780867320792</c:v>
                </c:pt>
                <c:pt idx="1108">
                  <c:v>92.53780867320792</c:v>
                </c:pt>
                <c:pt idx="1109">
                  <c:v>92.53780867320792</c:v>
                </c:pt>
                <c:pt idx="1110">
                  <c:v>92.53780867320792</c:v>
                </c:pt>
                <c:pt idx="1111">
                  <c:v>92.53780867320792</c:v>
                </c:pt>
                <c:pt idx="1112">
                  <c:v>92.53780867320792</c:v>
                </c:pt>
                <c:pt idx="1113">
                  <c:v>92.417473548178975</c:v>
                </c:pt>
                <c:pt idx="1114">
                  <c:v>92.417473548178975</c:v>
                </c:pt>
                <c:pt idx="1115">
                  <c:v>92.417473548178975</c:v>
                </c:pt>
                <c:pt idx="1116">
                  <c:v>92.417473548178975</c:v>
                </c:pt>
                <c:pt idx="1117">
                  <c:v>92.417473548178975</c:v>
                </c:pt>
                <c:pt idx="1118">
                  <c:v>92.417473548178975</c:v>
                </c:pt>
                <c:pt idx="1119">
                  <c:v>92.417473548178975</c:v>
                </c:pt>
                <c:pt idx="1120">
                  <c:v>92.417473548178975</c:v>
                </c:pt>
                <c:pt idx="1121">
                  <c:v>92.417473548178975</c:v>
                </c:pt>
                <c:pt idx="1122">
                  <c:v>92.417473548178975</c:v>
                </c:pt>
                <c:pt idx="1123">
                  <c:v>92.297006482828252</c:v>
                </c:pt>
                <c:pt idx="1124">
                  <c:v>92.297006482828252</c:v>
                </c:pt>
                <c:pt idx="1125">
                  <c:v>92.297006482828252</c:v>
                </c:pt>
                <c:pt idx="1126">
                  <c:v>92.297006482828252</c:v>
                </c:pt>
                <c:pt idx="1127">
                  <c:v>92.297006482828252</c:v>
                </c:pt>
                <c:pt idx="1128">
                  <c:v>92.297006482828252</c:v>
                </c:pt>
                <c:pt idx="1129">
                  <c:v>92.297006482828252</c:v>
                </c:pt>
                <c:pt idx="1130">
                  <c:v>92.297006482828252</c:v>
                </c:pt>
                <c:pt idx="1131">
                  <c:v>92.176411924518234</c:v>
                </c:pt>
                <c:pt idx="1132">
                  <c:v>92.176411924518234</c:v>
                </c:pt>
                <c:pt idx="1133">
                  <c:v>92.176411924518234</c:v>
                </c:pt>
                <c:pt idx="1134">
                  <c:v>92.176411924518234</c:v>
                </c:pt>
                <c:pt idx="1135">
                  <c:v>92.176411924518234</c:v>
                </c:pt>
                <c:pt idx="1136">
                  <c:v>92.176411924518234</c:v>
                </c:pt>
                <c:pt idx="1137">
                  <c:v>92.176411924518234</c:v>
                </c:pt>
                <c:pt idx="1138">
                  <c:v>92.176411924518234</c:v>
                </c:pt>
                <c:pt idx="1139">
                  <c:v>92.176411924518234</c:v>
                </c:pt>
                <c:pt idx="1140">
                  <c:v>92.176411924518234</c:v>
                </c:pt>
                <c:pt idx="1141">
                  <c:v>92.176411924518234</c:v>
                </c:pt>
                <c:pt idx="1142">
                  <c:v>92.176411924518234</c:v>
                </c:pt>
                <c:pt idx="1143">
                  <c:v>92.055694176586101</c:v>
                </c:pt>
                <c:pt idx="1144">
                  <c:v>92.055694176586101</c:v>
                </c:pt>
                <c:pt idx="1145">
                  <c:v>92.055694176586101</c:v>
                </c:pt>
                <c:pt idx="1146">
                  <c:v>92.055694176586101</c:v>
                </c:pt>
                <c:pt idx="1147">
                  <c:v>92.055694176586101</c:v>
                </c:pt>
                <c:pt idx="1148">
                  <c:v>92.055694176586101</c:v>
                </c:pt>
                <c:pt idx="1149">
                  <c:v>92.055694176586101</c:v>
                </c:pt>
                <c:pt idx="1150">
                  <c:v>91.934857400354417</c:v>
                </c:pt>
                <c:pt idx="1151">
                  <c:v>91.934857400354417</c:v>
                </c:pt>
                <c:pt idx="1152">
                  <c:v>91.934857400354417</c:v>
                </c:pt>
                <c:pt idx="1153">
                  <c:v>91.934857400354417</c:v>
                </c:pt>
                <c:pt idx="1154">
                  <c:v>91.934857400354417</c:v>
                </c:pt>
                <c:pt idx="1155">
                  <c:v>91.934857400354417</c:v>
                </c:pt>
                <c:pt idx="1156">
                  <c:v>91.934857400354417</c:v>
                </c:pt>
                <c:pt idx="1157">
                  <c:v>91.934857400354417</c:v>
                </c:pt>
                <c:pt idx="1158">
                  <c:v>91.934857400354417</c:v>
                </c:pt>
                <c:pt idx="1159">
                  <c:v>91.81390561749393</c:v>
                </c:pt>
                <c:pt idx="1160">
                  <c:v>91.81390561749393</c:v>
                </c:pt>
                <c:pt idx="1161">
                  <c:v>91.81390561749393</c:v>
                </c:pt>
                <c:pt idx="1162">
                  <c:v>91.81390561749393</c:v>
                </c:pt>
                <c:pt idx="1163">
                  <c:v>91.81390561749393</c:v>
                </c:pt>
                <c:pt idx="1164">
                  <c:v>91.81390561749393</c:v>
                </c:pt>
                <c:pt idx="1165">
                  <c:v>91.81390561749393</c:v>
                </c:pt>
                <c:pt idx="1166">
                  <c:v>91.81390561749393</c:v>
                </c:pt>
                <c:pt idx="1167">
                  <c:v>91.692842712682264</c:v>
                </c:pt>
                <c:pt idx="1168">
                  <c:v>91.692842712682264</c:v>
                </c:pt>
                <c:pt idx="1169">
                  <c:v>91.692842712682264</c:v>
                </c:pt>
                <c:pt idx="1170">
                  <c:v>91.692842712682264</c:v>
                </c:pt>
                <c:pt idx="1171">
                  <c:v>91.692842712682264</c:v>
                </c:pt>
                <c:pt idx="1172">
                  <c:v>91.692842712682264</c:v>
                </c:pt>
                <c:pt idx="1173">
                  <c:v>91.571672436508095</c:v>
                </c:pt>
                <c:pt idx="1174">
                  <c:v>91.571672436508095</c:v>
                </c:pt>
                <c:pt idx="1175">
                  <c:v>91.571672436508095</c:v>
                </c:pt>
                <c:pt idx="1176">
                  <c:v>91.571672436508095</c:v>
                </c:pt>
                <c:pt idx="1177">
                  <c:v>91.571672436508095</c:v>
                </c:pt>
                <c:pt idx="1178">
                  <c:v>91.571672436508095</c:v>
                </c:pt>
                <c:pt idx="1179">
                  <c:v>91.571672436508095</c:v>
                </c:pt>
                <c:pt idx="1180">
                  <c:v>91.45039840857487</c:v>
                </c:pt>
                <c:pt idx="1181">
                  <c:v>91.45039840857487</c:v>
                </c:pt>
                <c:pt idx="1182">
                  <c:v>91.45039840857487</c:v>
                </c:pt>
                <c:pt idx="1183">
                  <c:v>91.45039840857487</c:v>
                </c:pt>
                <c:pt idx="1184">
                  <c:v>91.45039840857487</c:v>
                </c:pt>
                <c:pt idx="1185">
                  <c:v>91.45039840857487</c:v>
                </c:pt>
                <c:pt idx="1186">
                  <c:v>91.45039840857487</c:v>
                </c:pt>
                <c:pt idx="1187">
                  <c:v>91.45039840857487</c:v>
                </c:pt>
                <c:pt idx="1188">
                  <c:v>91.45039840857487</c:v>
                </c:pt>
                <c:pt idx="1189">
                  <c:v>91.45039840857487</c:v>
                </c:pt>
                <c:pt idx="1190">
                  <c:v>91.45039840857487</c:v>
                </c:pt>
                <c:pt idx="1191">
                  <c:v>91.45039840857487</c:v>
                </c:pt>
                <c:pt idx="1192">
                  <c:v>91.45039840857487</c:v>
                </c:pt>
                <c:pt idx="1193">
                  <c:v>91.45039840857487</c:v>
                </c:pt>
                <c:pt idx="1194">
                  <c:v>91.329024120762895</c:v>
                </c:pt>
                <c:pt idx="1195">
                  <c:v>91.329024120762895</c:v>
                </c:pt>
                <c:pt idx="1196">
                  <c:v>91.329024120762895</c:v>
                </c:pt>
                <c:pt idx="1197">
                  <c:v>91.329024120762895</c:v>
                </c:pt>
                <c:pt idx="1198">
                  <c:v>91.329024120762895</c:v>
                </c:pt>
                <c:pt idx="1199">
                  <c:v>91.329024120762895</c:v>
                </c:pt>
                <c:pt idx="1200">
                  <c:v>91.329024120762895</c:v>
                </c:pt>
                <c:pt idx="1201">
                  <c:v>91.207552940613198</c:v>
                </c:pt>
                <c:pt idx="1202">
                  <c:v>91.207552940613198</c:v>
                </c:pt>
                <c:pt idx="1203">
                  <c:v>91.207552940613198</c:v>
                </c:pt>
                <c:pt idx="1204">
                  <c:v>91.207552940613198</c:v>
                </c:pt>
                <c:pt idx="1205">
                  <c:v>91.207552940613198</c:v>
                </c:pt>
                <c:pt idx="1206">
                  <c:v>91.207552940613198</c:v>
                </c:pt>
                <c:pt idx="1207">
                  <c:v>91.207552940613198</c:v>
                </c:pt>
                <c:pt idx="1208">
                  <c:v>91.207552940613198</c:v>
                </c:pt>
                <c:pt idx="1209">
                  <c:v>91.207552940613198</c:v>
                </c:pt>
                <c:pt idx="1210">
                  <c:v>91.207552940613198</c:v>
                </c:pt>
                <c:pt idx="1211">
                  <c:v>91.207552940613198</c:v>
                </c:pt>
                <c:pt idx="1212">
                  <c:v>91.207552940613198</c:v>
                </c:pt>
                <c:pt idx="1213">
                  <c:v>91.0859881148006</c:v>
                </c:pt>
                <c:pt idx="1214">
                  <c:v>91.0859881148006</c:v>
                </c:pt>
                <c:pt idx="1215">
                  <c:v>91.0859881148006</c:v>
                </c:pt>
                <c:pt idx="1216">
                  <c:v>91.0859881148006</c:v>
                </c:pt>
                <c:pt idx="1217">
                  <c:v>91.0859881148006</c:v>
                </c:pt>
                <c:pt idx="1218">
                  <c:v>91.0859881148006</c:v>
                </c:pt>
                <c:pt idx="1219">
                  <c:v>91.0859881148006</c:v>
                </c:pt>
                <c:pt idx="1220">
                  <c:v>91.0859881148006</c:v>
                </c:pt>
                <c:pt idx="1221">
                  <c:v>91.0859881148006</c:v>
                </c:pt>
                <c:pt idx="1222">
                  <c:v>91.0859881148006</c:v>
                </c:pt>
                <c:pt idx="1223">
                  <c:v>91.0859881148006</c:v>
                </c:pt>
                <c:pt idx="1224">
                  <c:v>91.0859881148006</c:v>
                </c:pt>
                <c:pt idx="1225">
                  <c:v>91.0859881148006</c:v>
                </c:pt>
                <c:pt idx="1226">
                  <c:v>91.0859881148006</c:v>
                </c:pt>
                <c:pt idx="1227">
                  <c:v>91.0859881148006</c:v>
                </c:pt>
                <c:pt idx="1228">
                  <c:v>91.0859881148006</c:v>
                </c:pt>
                <c:pt idx="1229">
                  <c:v>91.0859881148006</c:v>
                </c:pt>
                <c:pt idx="1230">
                  <c:v>90.964332772667092</c:v>
                </c:pt>
                <c:pt idx="1231">
                  <c:v>90.964332772667092</c:v>
                </c:pt>
                <c:pt idx="1232">
                  <c:v>90.964332772667092</c:v>
                </c:pt>
                <c:pt idx="1233">
                  <c:v>90.964332772667092</c:v>
                </c:pt>
                <c:pt idx="1234">
                  <c:v>90.964332772667092</c:v>
                </c:pt>
                <c:pt idx="1235">
                  <c:v>90.964332772667092</c:v>
                </c:pt>
                <c:pt idx="1236">
                  <c:v>90.964332772667092</c:v>
                </c:pt>
                <c:pt idx="1237">
                  <c:v>90.842589929790137</c:v>
                </c:pt>
                <c:pt idx="1238">
                  <c:v>90.842589929790137</c:v>
                </c:pt>
                <c:pt idx="1239">
                  <c:v>90.842589929790137</c:v>
                </c:pt>
                <c:pt idx="1240">
                  <c:v>90.842589929790137</c:v>
                </c:pt>
                <c:pt idx="1241">
                  <c:v>90.842589929790137</c:v>
                </c:pt>
                <c:pt idx="1242">
                  <c:v>90.842589929790137</c:v>
                </c:pt>
                <c:pt idx="1243">
                  <c:v>90.842589929790137</c:v>
                </c:pt>
                <c:pt idx="1244">
                  <c:v>90.842589929790137</c:v>
                </c:pt>
                <c:pt idx="1245">
                  <c:v>90.720762491564201</c:v>
                </c:pt>
                <c:pt idx="1246">
                  <c:v>90.720762491564201</c:v>
                </c:pt>
                <c:pt idx="1247">
                  <c:v>90.720762491564201</c:v>
                </c:pt>
                <c:pt idx="1248">
                  <c:v>90.720762491564201</c:v>
                </c:pt>
                <c:pt idx="1249">
                  <c:v>90.720762491564201</c:v>
                </c:pt>
                <c:pt idx="1250">
                  <c:v>90.720762491564201</c:v>
                </c:pt>
                <c:pt idx="1251">
                  <c:v>90.720762491564201</c:v>
                </c:pt>
                <c:pt idx="1252">
                  <c:v>90.720762491564201</c:v>
                </c:pt>
                <c:pt idx="1253">
                  <c:v>90.720762491564201</c:v>
                </c:pt>
                <c:pt idx="1254">
                  <c:v>90.720762491564201</c:v>
                </c:pt>
                <c:pt idx="1255">
                  <c:v>90.720762491564201</c:v>
                </c:pt>
                <c:pt idx="1256">
                  <c:v>90.720762491564201</c:v>
                </c:pt>
                <c:pt idx="1257">
                  <c:v>90.720762491564201</c:v>
                </c:pt>
                <c:pt idx="1258">
                  <c:v>90.720762491564201</c:v>
                </c:pt>
                <c:pt idx="1259">
                  <c:v>90.720762491564201</c:v>
                </c:pt>
                <c:pt idx="1260">
                  <c:v>90.598853256775868</c:v>
                </c:pt>
                <c:pt idx="1261">
                  <c:v>90.598853256775868</c:v>
                </c:pt>
                <c:pt idx="1262">
                  <c:v>90.598853256775868</c:v>
                </c:pt>
                <c:pt idx="1263">
                  <c:v>90.598853256775868</c:v>
                </c:pt>
                <c:pt idx="1264">
                  <c:v>90.598853256775868</c:v>
                </c:pt>
                <c:pt idx="1265">
                  <c:v>90.598853256775868</c:v>
                </c:pt>
                <c:pt idx="1266">
                  <c:v>90.598853256775868</c:v>
                </c:pt>
                <c:pt idx="1267">
                  <c:v>90.598853256775868</c:v>
                </c:pt>
                <c:pt idx="1268">
                  <c:v>90.598853256775868</c:v>
                </c:pt>
                <c:pt idx="1269">
                  <c:v>90.598853256775868</c:v>
                </c:pt>
                <c:pt idx="1270">
                  <c:v>90.476864921156263</c:v>
                </c:pt>
                <c:pt idx="1271">
                  <c:v>90.476864921156263</c:v>
                </c:pt>
                <c:pt idx="1272">
                  <c:v>90.476864921156263</c:v>
                </c:pt>
                <c:pt idx="1273">
                  <c:v>90.476864921156263</c:v>
                </c:pt>
                <c:pt idx="1274">
                  <c:v>90.476864921156263</c:v>
                </c:pt>
                <c:pt idx="1275">
                  <c:v>90.476864921156263</c:v>
                </c:pt>
                <c:pt idx="1276">
                  <c:v>90.476864921156263</c:v>
                </c:pt>
                <c:pt idx="1277">
                  <c:v>90.476864921156263</c:v>
                </c:pt>
                <c:pt idx="1278">
                  <c:v>90.476864921156263</c:v>
                </c:pt>
                <c:pt idx="1279">
                  <c:v>90.476864921156263</c:v>
                </c:pt>
                <c:pt idx="1280">
                  <c:v>90.354800080896823</c:v>
                </c:pt>
                <c:pt idx="1281">
                  <c:v>90.354800080896823</c:v>
                </c:pt>
                <c:pt idx="1282">
                  <c:v>90.354800080896823</c:v>
                </c:pt>
                <c:pt idx="1283">
                  <c:v>90.354800080896823</c:v>
                </c:pt>
                <c:pt idx="1284">
                  <c:v>90.354800080896823</c:v>
                </c:pt>
                <c:pt idx="1285">
                  <c:v>90.354800080896823</c:v>
                </c:pt>
                <c:pt idx="1286">
                  <c:v>90.354800080896823</c:v>
                </c:pt>
                <c:pt idx="1287">
                  <c:v>90.354800080896823</c:v>
                </c:pt>
                <c:pt idx="1288">
                  <c:v>90.232661236116172</c:v>
                </c:pt>
                <c:pt idx="1289">
                  <c:v>90.232661236116172</c:v>
                </c:pt>
                <c:pt idx="1290">
                  <c:v>90.232661236116172</c:v>
                </c:pt>
                <c:pt idx="1291">
                  <c:v>90.232661236116172</c:v>
                </c:pt>
                <c:pt idx="1292">
                  <c:v>90.232661236116172</c:v>
                </c:pt>
                <c:pt idx="1293">
                  <c:v>90.232661236116172</c:v>
                </c:pt>
                <c:pt idx="1294">
                  <c:v>90.232661236116172</c:v>
                </c:pt>
                <c:pt idx="1295">
                  <c:v>90.232661236116172</c:v>
                </c:pt>
                <c:pt idx="1296">
                  <c:v>90.232661236116172</c:v>
                </c:pt>
                <c:pt idx="1297">
                  <c:v>90.232661236116172</c:v>
                </c:pt>
                <c:pt idx="1298">
                  <c:v>90.232661236116172</c:v>
                </c:pt>
                <c:pt idx="1299">
                  <c:v>90.110450794268161</c:v>
                </c:pt>
                <c:pt idx="1300">
                  <c:v>90.110450794268161</c:v>
                </c:pt>
                <c:pt idx="1301">
                  <c:v>90.110450794268161</c:v>
                </c:pt>
                <c:pt idx="1302">
                  <c:v>90.110450794268161</c:v>
                </c:pt>
                <c:pt idx="1303">
                  <c:v>90.110450794268161</c:v>
                </c:pt>
                <c:pt idx="1304">
                  <c:v>90.110450794268161</c:v>
                </c:pt>
                <c:pt idx="1305">
                  <c:v>90.110450794268161</c:v>
                </c:pt>
                <c:pt idx="1306">
                  <c:v>90.110450794268161</c:v>
                </c:pt>
                <c:pt idx="1307">
                  <c:v>90.110450794268161</c:v>
                </c:pt>
                <c:pt idx="1308">
                  <c:v>90.110450794268161</c:v>
                </c:pt>
                <c:pt idx="1309">
                  <c:v>90.110450794268161</c:v>
                </c:pt>
                <c:pt idx="1310">
                  <c:v>89.988171073483073</c:v>
                </c:pt>
                <c:pt idx="1311">
                  <c:v>89.988171073483073</c:v>
                </c:pt>
                <c:pt idx="1312">
                  <c:v>89.988171073483073</c:v>
                </c:pt>
                <c:pt idx="1313">
                  <c:v>89.988171073483073</c:v>
                </c:pt>
                <c:pt idx="1314">
                  <c:v>89.988171073483073</c:v>
                </c:pt>
                <c:pt idx="1315">
                  <c:v>89.988171073483073</c:v>
                </c:pt>
                <c:pt idx="1316">
                  <c:v>89.988171073483073</c:v>
                </c:pt>
                <c:pt idx="1317">
                  <c:v>89.988171073483073</c:v>
                </c:pt>
                <c:pt idx="1318">
                  <c:v>89.988171073483073</c:v>
                </c:pt>
                <c:pt idx="1319">
                  <c:v>89.988171073483073</c:v>
                </c:pt>
                <c:pt idx="1320">
                  <c:v>89.988171073483073</c:v>
                </c:pt>
                <c:pt idx="1321">
                  <c:v>89.988171073483073</c:v>
                </c:pt>
                <c:pt idx="1322">
                  <c:v>89.988171073483073</c:v>
                </c:pt>
                <c:pt idx="1323">
                  <c:v>89.865824305834707</c:v>
                </c:pt>
                <c:pt idx="1324">
                  <c:v>89.865824305834707</c:v>
                </c:pt>
                <c:pt idx="1325">
                  <c:v>89.865824305834707</c:v>
                </c:pt>
                <c:pt idx="1326">
                  <c:v>89.865824305834707</c:v>
                </c:pt>
                <c:pt idx="1327">
                  <c:v>89.865824305834707</c:v>
                </c:pt>
                <c:pt idx="1328">
                  <c:v>89.865824305834707</c:v>
                </c:pt>
                <c:pt idx="1329">
                  <c:v>89.865824305834707</c:v>
                </c:pt>
                <c:pt idx="1330">
                  <c:v>89.865824305834707</c:v>
                </c:pt>
                <c:pt idx="1331">
                  <c:v>89.865824305834707</c:v>
                </c:pt>
                <c:pt idx="1332">
                  <c:v>89.865824305834707</c:v>
                </c:pt>
                <c:pt idx="1333">
                  <c:v>89.865824305834707</c:v>
                </c:pt>
                <c:pt idx="1334">
                  <c:v>89.865824305834707</c:v>
                </c:pt>
                <c:pt idx="1335">
                  <c:v>89.865824305834707</c:v>
                </c:pt>
                <c:pt idx="1336">
                  <c:v>89.865824305834707</c:v>
                </c:pt>
                <c:pt idx="1337">
                  <c:v>89.743412640528376</c:v>
                </c:pt>
                <c:pt idx="1338">
                  <c:v>89.743412640528376</c:v>
                </c:pt>
                <c:pt idx="1339">
                  <c:v>89.743412640528376</c:v>
                </c:pt>
                <c:pt idx="1340">
                  <c:v>89.743412640528376</c:v>
                </c:pt>
                <c:pt idx="1341">
                  <c:v>89.743412640528376</c:v>
                </c:pt>
                <c:pt idx="1342">
                  <c:v>89.743412640528376</c:v>
                </c:pt>
                <c:pt idx="1343">
                  <c:v>89.743412640528376</c:v>
                </c:pt>
                <c:pt idx="1344">
                  <c:v>89.743412640528376</c:v>
                </c:pt>
                <c:pt idx="1345">
                  <c:v>89.743412640528376</c:v>
                </c:pt>
                <c:pt idx="1346">
                  <c:v>89.743412640528376</c:v>
                </c:pt>
                <c:pt idx="1347">
                  <c:v>89.743412640528376</c:v>
                </c:pt>
                <c:pt idx="1348">
                  <c:v>89.743412640528376</c:v>
                </c:pt>
                <c:pt idx="1349">
                  <c:v>89.743412640528376</c:v>
                </c:pt>
                <c:pt idx="1350">
                  <c:v>89.620938147005447</c:v>
                </c:pt>
                <c:pt idx="1351">
                  <c:v>89.620938147005447</c:v>
                </c:pt>
                <c:pt idx="1352">
                  <c:v>89.620938147005447</c:v>
                </c:pt>
                <c:pt idx="1353">
                  <c:v>89.620938147005447</c:v>
                </c:pt>
                <c:pt idx="1354">
                  <c:v>89.620938147005447</c:v>
                </c:pt>
                <c:pt idx="1355">
                  <c:v>89.620938147005447</c:v>
                </c:pt>
                <c:pt idx="1356">
                  <c:v>89.620938147005447</c:v>
                </c:pt>
                <c:pt idx="1357">
                  <c:v>89.620938147005447</c:v>
                </c:pt>
                <c:pt idx="1358">
                  <c:v>89.620938147005447</c:v>
                </c:pt>
                <c:pt idx="1359">
                  <c:v>89.620938147005447</c:v>
                </c:pt>
                <c:pt idx="1360">
                  <c:v>89.620938147005447</c:v>
                </c:pt>
                <c:pt idx="1361">
                  <c:v>89.620938147005447</c:v>
                </c:pt>
                <c:pt idx="1362">
                  <c:v>89.620938147005447</c:v>
                </c:pt>
                <c:pt idx="1363">
                  <c:v>89.620938147005447</c:v>
                </c:pt>
                <c:pt idx="1364">
                  <c:v>89.620938147005447</c:v>
                </c:pt>
                <c:pt idx="1365">
                  <c:v>89.620938147005447</c:v>
                </c:pt>
                <c:pt idx="1366">
                  <c:v>89.498402817961193</c:v>
                </c:pt>
                <c:pt idx="1367">
                  <c:v>89.498402817961193</c:v>
                </c:pt>
                <c:pt idx="1368">
                  <c:v>89.498402817961193</c:v>
                </c:pt>
                <c:pt idx="1369">
                  <c:v>89.498402817961193</c:v>
                </c:pt>
                <c:pt idx="1370">
                  <c:v>89.498402817961193</c:v>
                </c:pt>
                <c:pt idx="1371">
                  <c:v>89.498402817961193</c:v>
                </c:pt>
                <c:pt idx="1372">
                  <c:v>89.498402817961193</c:v>
                </c:pt>
                <c:pt idx="1373">
                  <c:v>89.498402817961193</c:v>
                </c:pt>
                <c:pt idx="1374">
                  <c:v>89.498402817961193</c:v>
                </c:pt>
                <c:pt idx="1375">
                  <c:v>89.498402817961193</c:v>
                </c:pt>
                <c:pt idx="1376">
                  <c:v>89.498402817961193</c:v>
                </c:pt>
                <c:pt idx="1377">
                  <c:v>89.375808572273783</c:v>
                </c:pt>
                <c:pt idx="1378">
                  <c:v>89.375808572273783</c:v>
                </c:pt>
                <c:pt idx="1379">
                  <c:v>89.375808572273783</c:v>
                </c:pt>
                <c:pt idx="1380">
                  <c:v>89.375808572273783</c:v>
                </c:pt>
                <c:pt idx="1381">
                  <c:v>89.375808572273783</c:v>
                </c:pt>
                <c:pt idx="1382">
                  <c:v>89.375808572273783</c:v>
                </c:pt>
                <c:pt idx="1383">
                  <c:v>89.375808572273783</c:v>
                </c:pt>
                <c:pt idx="1384">
                  <c:v>89.375808572273783</c:v>
                </c:pt>
                <c:pt idx="1385">
                  <c:v>89.375808572273783</c:v>
                </c:pt>
                <c:pt idx="1386">
                  <c:v>89.375808572273783</c:v>
                </c:pt>
                <c:pt idx="1387">
                  <c:v>89.375808572273783</c:v>
                </c:pt>
                <c:pt idx="1388">
                  <c:v>89.253157257843</c:v>
                </c:pt>
                <c:pt idx="1389">
                  <c:v>89.253157257843</c:v>
                </c:pt>
                <c:pt idx="1390">
                  <c:v>89.253157257843</c:v>
                </c:pt>
                <c:pt idx="1391">
                  <c:v>89.253157257843</c:v>
                </c:pt>
                <c:pt idx="1392">
                  <c:v>89.253157257843</c:v>
                </c:pt>
                <c:pt idx="1393">
                  <c:v>89.253157257843</c:v>
                </c:pt>
                <c:pt idx="1394">
                  <c:v>89.253157257843</c:v>
                </c:pt>
                <c:pt idx="1395">
                  <c:v>89.253157257843</c:v>
                </c:pt>
                <c:pt idx="1396">
                  <c:v>89.130450654337849</c:v>
                </c:pt>
                <c:pt idx="1397">
                  <c:v>89.130450654337849</c:v>
                </c:pt>
                <c:pt idx="1398">
                  <c:v>89.130450654337849</c:v>
                </c:pt>
                <c:pt idx="1399">
                  <c:v>89.130450654337849</c:v>
                </c:pt>
                <c:pt idx="1400">
                  <c:v>89.130450654337849</c:v>
                </c:pt>
                <c:pt idx="1401">
                  <c:v>89.130450654337849</c:v>
                </c:pt>
                <c:pt idx="1402">
                  <c:v>89.130450654337849</c:v>
                </c:pt>
                <c:pt idx="1403">
                  <c:v>89.130450654337849</c:v>
                </c:pt>
                <c:pt idx="1404">
                  <c:v>89.130450654337849</c:v>
                </c:pt>
                <c:pt idx="1405">
                  <c:v>89.007690475852797</c:v>
                </c:pt>
                <c:pt idx="1406">
                  <c:v>89.007690475852797</c:v>
                </c:pt>
                <c:pt idx="1407">
                  <c:v>89.007690475852797</c:v>
                </c:pt>
                <c:pt idx="1408">
                  <c:v>89.007690475852797</c:v>
                </c:pt>
                <c:pt idx="1409">
                  <c:v>89.007690475852797</c:v>
                </c:pt>
                <c:pt idx="1410">
                  <c:v>89.007690475852797</c:v>
                </c:pt>
                <c:pt idx="1411">
                  <c:v>89.007690475852797</c:v>
                </c:pt>
                <c:pt idx="1412">
                  <c:v>89.007690475852797</c:v>
                </c:pt>
                <c:pt idx="1413">
                  <c:v>89.007690475852797</c:v>
                </c:pt>
                <c:pt idx="1414">
                  <c:v>89.007690475852797</c:v>
                </c:pt>
                <c:pt idx="1415">
                  <c:v>89.007690475852797</c:v>
                </c:pt>
                <c:pt idx="1416">
                  <c:v>88.884878373473313</c:v>
                </c:pt>
                <c:pt idx="1417">
                  <c:v>88.884878373473313</c:v>
                </c:pt>
                <c:pt idx="1418">
                  <c:v>88.884878373473313</c:v>
                </c:pt>
                <c:pt idx="1419">
                  <c:v>88.884878373473313</c:v>
                </c:pt>
                <c:pt idx="1420">
                  <c:v>88.884878373473313</c:v>
                </c:pt>
                <c:pt idx="1421">
                  <c:v>88.884878373473313</c:v>
                </c:pt>
                <c:pt idx="1422">
                  <c:v>88.884878373473313</c:v>
                </c:pt>
                <c:pt idx="1423">
                  <c:v>88.884878373473313</c:v>
                </c:pt>
                <c:pt idx="1424">
                  <c:v>88.884878373473313</c:v>
                </c:pt>
                <c:pt idx="1425">
                  <c:v>88.762015937751059</c:v>
                </c:pt>
                <c:pt idx="1426">
                  <c:v>88.762015937751059</c:v>
                </c:pt>
                <c:pt idx="1427">
                  <c:v>88.762015937751059</c:v>
                </c:pt>
                <c:pt idx="1428">
                  <c:v>88.762015937751059</c:v>
                </c:pt>
                <c:pt idx="1429">
                  <c:v>88.762015937751059</c:v>
                </c:pt>
                <c:pt idx="1430">
                  <c:v>88.762015937751059</c:v>
                </c:pt>
                <c:pt idx="1431">
                  <c:v>88.762015937751059</c:v>
                </c:pt>
                <c:pt idx="1432">
                  <c:v>88.762015937751059</c:v>
                </c:pt>
                <c:pt idx="1433">
                  <c:v>88.762015937751059</c:v>
                </c:pt>
                <c:pt idx="1434">
                  <c:v>88.639104701090091</c:v>
                </c:pt>
                <c:pt idx="1435">
                  <c:v>88.639104701090091</c:v>
                </c:pt>
                <c:pt idx="1436">
                  <c:v>88.639104701090091</c:v>
                </c:pt>
                <c:pt idx="1437">
                  <c:v>88.639104701090091</c:v>
                </c:pt>
                <c:pt idx="1438">
                  <c:v>88.639104701090091</c:v>
                </c:pt>
                <c:pt idx="1439">
                  <c:v>88.516146140045521</c:v>
                </c:pt>
                <c:pt idx="1440">
                  <c:v>88.516146140045521</c:v>
                </c:pt>
                <c:pt idx="1441">
                  <c:v>88.516146140045521</c:v>
                </c:pt>
                <c:pt idx="1442">
                  <c:v>88.516146140045521</c:v>
                </c:pt>
                <c:pt idx="1443">
                  <c:v>88.516146140045521</c:v>
                </c:pt>
                <c:pt idx="1444">
                  <c:v>88.516146140045521</c:v>
                </c:pt>
                <c:pt idx="1445">
                  <c:v>88.516146140045521</c:v>
                </c:pt>
                <c:pt idx="1446">
                  <c:v>88.516146140045521</c:v>
                </c:pt>
                <c:pt idx="1447">
                  <c:v>88.516146140045521</c:v>
                </c:pt>
                <c:pt idx="1448">
                  <c:v>88.516146140045521</c:v>
                </c:pt>
                <c:pt idx="1449">
                  <c:v>88.516146140045521</c:v>
                </c:pt>
                <c:pt idx="1450">
                  <c:v>88.516146140045521</c:v>
                </c:pt>
                <c:pt idx="1451">
                  <c:v>88.516146140045521</c:v>
                </c:pt>
                <c:pt idx="1452">
                  <c:v>88.393141677536207</c:v>
                </c:pt>
                <c:pt idx="1453">
                  <c:v>88.393141677536207</c:v>
                </c:pt>
                <c:pt idx="1454">
                  <c:v>88.393141677536207</c:v>
                </c:pt>
                <c:pt idx="1455">
                  <c:v>88.393141677536207</c:v>
                </c:pt>
                <c:pt idx="1456">
                  <c:v>88.393141677536207</c:v>
                </c:pt>
                <c:pt idx="1457">
                  <c:v>88.393141677536207</c:v>
                </c:pt>
                <c:pt idx="1458">
                  <c:v>88.393141677536207</c:v>
                </c:pt>
                <c:pt idx="1459">
                  <c:v>88.393141677536207</c:v>
                </c:pt>
              </c:numCache>
            </c:numRef>
          </c:yVal>
          <c:smooth val="0"/>
        </c:ser>
        <c:ser>
          <c:idx val="7"/>
          <c:order val="7"/>
          <c:spPr>
            <a:ln w="15875">
              <a:solidFill>
                <a:schemeClr val="tx1"/>
              </a:solidFill>
              <a:prstDash val="sysDash"/>
            </a:ln>
          </c:spPr>
          <c:marker>
            <c:symbol val="none"/>
          </c:marker>
          <c:xVal>
            <c:numRef>
              <c:f>'Report for Creat vs Age Parame'!$AB$2:$AB$1461</c:f>
              <c:numCache>
                <c:formatCode>General</c:formatCode>
                <c:ptCount val="1460"/>
                <c:pt idx="0">
                  <c:v>10</c:v>
                </c:pt>
                <c:pt idx="1">
                  <c:v>10</c:v>
                </c:pt>
                <c:pt idx="2">
                  <c:v>10</c:v>
                </c:pt>
                <c:pt idx="3">
                  <c:v>10</c:v>
                </c:pt>
                <c:pt idx="4">
                  <c:v>10</c:v>
                </c:pt>
                <c:pt idx="5">
                  <c:v>10</c:v>
                </c:pt>
                <c:pt idx="6">
                  <c:v>10</c:v>
                </c:pt>
                <c:pt idx="7">
                  <c:v>10</c:v>
                </c:pt>
                <c:pt idx="8">
                  <c:v>11</c:v>
                </c:pt>
                <c:pt idx="9">
                  <c:v>11</c:v>
                </c:pt>
                <c:pt idx="10">
                  <c:v>11</c:v>
                </c:pt>
                <c:pt idx="11">
                  <c:v>11</c:v>
                </c:pt>
                <c:pt idx="12">
                  <c:v>11</c:v>
                </c:pt>
                <c:pt idx="13">
                  <c:v>11</c:v>
                </c:pt>
                <c:pt idx="14">
                  <c:v>11</c:v>
                </c:pt>
                <c:pt idx="15">
                  <c:v>11</c:v>
                </c:pt>
                <c:pt idx="16">
                  <c:v>11</c:v>
                </c:pt>
                <c:pt idx="17">
                  <c:v>11</c:v>
                </c:pt>
                <c:pt idx="18">
                  <c:v>11</c:v>
                </c:pt>
                <c:pt idx="19">
                  <c:v>12</c:v>
                </c:pt>
                <c:pt idx="20">
                  <c:v>12</c:v>
                </c:pt>
                <c:pt idx="21">
                  <c:v>12</c:v>
                </c:pt>
                <c:pt idx="22">
                  <c:v>12</c:v>
                </c:pt>
                <c:pt idx="23">
                  <c:v>12</c:v>
                </c:pt>
                <c:pt idx="24">
                  <c:v>12</c:v>
                </c:pt>
                <c:pt idx="25">
                  <c:v>12</c:v>
                </c:pt>
                <c:pt idx="26">
                  <c:v>12</c:v>
                </c:pt>
                <c:pt idx="27">
                  <c:v>13</c:v>
                </c:pt>
                <c:pt idx="28">
                  <c:v>13</c:v>
                </c:pt>
                <c:pt idx="29">
                  <c:v>13</c:v>
                </c:pt>
                <c:pt idx="30">
                  <c:v>13</c:v>
                </c:pt>
                <c:pt idx="31">
                  <c:v>13</c:v>
                </c:pt>
                <c:pt idx="32">
                  <c:v>13</c:v>
                </c:pt>
                <c:pt idx="33">
                  <c:v>13</c:v>
                </c:pt>
                <c:pt idx="34">
                  <c:v>13</c:v>
                </c:pt>
                <c:pt idx="35">
                  <c:v>13</c:v>
                </c:pt>
                <c:pt idx="36">
                  <c:v>13</c:v>
                </c:pt>
                <c:pt idx="37">
                  <c:v>13</c:v>
                </c:pt>
                <c:pt idx="38">
                  <c:v>13</c:v>
                </c:pt>
                <c:pt idx="39">
                  <c:v>13</c:v>
                </c:pt>
                <c:pt idx="40">
                  <c:v>14</c:v>
                </c:pt>
                <c:pt idx="41">
                  <c:v>14</c:v>
                </c:pt>
                <c:pt idx="42">
                  <c:v>14</c:v>
                </c:pt>
                <c:pt idx="43">
                  <c:v>14</c:v>
                </c:pt>
                <c:pt idx="44">
                  <c:v>14</c:v>
                </c:pt>
                <c:pt idx="45">
                  <c:v>14</c:v>
                </c:pt>
                <c:pt idx="46">
                  <c:v>14</c:v>
                </c:pt>
                <c:pt idx="47">
                  <c:v>14</c:v>
                </c:pt>
                <c:pt idx="48">
                  <c:v>14</c:v>
                </c:pt>
                <c:pt idx="49">
                  <c:v>14</c:v>
                </c:pt>
                <c:pt idx="50">
                  <c:v>14</c:v>
                </c:pt>
                <c:pt idx="51">
                  <c:v>15</c:v>
                </c:pt>
                <c:pt idx="52">
                  <c:v>15</c:v>
                </c:pt>
                <c:pt idx="53">
                  <c:v>15</c:v>
                </c:pt>
                <c:pt idx="54">
                  <c:v>15</c:v>
                </c:pt>
                <c:pt idx="55">
                  <c:v>15</c:v>
                </c:pt>
                <c:pt idx="56">
                  <c:v>15</c:v>
                </c:pt>
                <c:pt idx="57">
                  <c:v>15</c:v>
                </c:pt>
                <c:pt idx="58">
                  <c:v>15</c:v>
                </c:pt>
                <c:pt idx="59">
                  <c:v>15</c:v>
                </c:pt>
                <c:pt idx="60">
                  <c:v>15</c:v>
                </c:pt>
                <c:pt idx="61">
                  <c:v>15</c:v>
                </c:pt>
                <c:pt idx="62">
                  <c:v>16</c:v>
                </c:pt>
                <c:pt idx="63">
                  <c:v>16</c:v>
                </c:pt>
                <c:pt idx="64">
                  <c:v>16</c:v>
                </c:pt>
                <c:pt idx="65">
                  <c:v>16</c:v>
                </c:pt>
                <c:pt idx="66">
                  <c:v>16</c:v>
                </c:pt>
                <c:pt idx="67">
                  <c:v>16</c:v>
                </c:pt>
                <c:pt idx="68">
                  <c:v>16</c:v>
                </c:pt>
                <c:pt idx="69">
                  <c:v>16</c:v>
                </c:pt>
                <c:pt idx="70">
                  <c:v>16</c:v>
                </c:pt>
                <c:pt idx="71">
                  <c:v>16</c:v>
                </c:pt>
                <c:pt idx="72">
                  <c:v>16</c:v>
                </c:pt>
                <c:pt idx="73">
                  <c:v>16</c:v>
                </c:pt>
                <c:pt idx="74">
                  <c:v>16</c:v>
                </c:pt>
                <c:pt idx="75">
                  <c:v>17</c:v>
                </c:pt>
                <c:pt idx="76">
                  <c:v>17</c:v>
                </c:pt>
                <c:pt idx="77">
                  <c:v>17</c:v>
                </c:pt>
                <c:pt idx="78">
                  <c:v>17</c:v>
                </c:pt>
                <c:pt idx="79">
                  <c:v>17</c:v>
                </c:pt>
                <c:pt idx="80">
                  <c:v>17</c:v>
                </c:pt>
                <c:pt idx="81">
                  <c:v>17</c:v>
                </c:pt>
                <c:pt idx="82">
                  <c:v>17</c:v>
                </c:pt>
                <c:pt idx="83">
                  <c:v>17</c:v>
                </c:pt>
                <c:pt idx="84">
                  <c:v>18</c:v>
                </c:pt>
                <c:pt idx="85">
                  <c:v>18</c:v>
                </c:pt>
                <c:pt idx="86">
                  <c:v>18</c:v>
                </c:pt>
                <c:pt idx="87">
                  <c:v>18</c:v>
                </c:pt>
                <c:pt idx="88">
                  <c:v>18</c:v>
                </c:pt>
                <c:pt idx="89">
                  <c:v>18</c:v>
                </c:pt>
                <c:pt idx="90">
                  <c:v>18</c:v>
                </c:pt>
                <c:pt idx="91">
                  <c:v>19</c:v>
                </c:pt>
                <c:pt idx="92">
                  <c:v>19</c:v>
                </c:pt>
                <c:pt idx="93">
                  <c:v>19</c:v>
                </c:pt>
                <c:pt idx="94">
                  <c:v>19</c:v>
                </c:pt>
                <c:pt idx="95">
                  <c:v>19</c:v>
                </c:pt>
                <c:pt idx="96">
                  <c:v>19</c:v>
                </c:pt>
                <c:pt idx="97">
                  <c:v>19</c:v>
                </c:pt>
                <c:pt idx="98">
                  <c:v>19</c:v>
                </c:pt>
                <c:pt idx="99">
                  <c:v>19</c:v>
                </c:pt>
                <c:pt idx="100">
                  <c:v>19</c:v>
                </c:pt>
                <c:pt idx="101">
                  <c:v>19</c:v>
                </c:pt>
                <c:pt idx="102">
                  <c:v>19</c:v>
                </c:pt>
                <c:pt idx="103">
                  <c:v>19</c:v>
                </c:pt>
                <c:pt idx="104">
                  <c:v>19</c:v>
                </c:pt>
                <c:pt idx="105">
                  <c:v>20</c:v>
                </c:pt>
                <c:pt idx="106">
                  <c:v>20</c:v>
                </c:pt>
                <c:pt idx="107">
                  <c:v>20</c:v>
                </c:pt>
                <c:pt idx="108">
                  <c:v>20</c:v>
                </c:pt>
                <c:pt idx="109">
                  <c:v>20</c:v>
                </c:pt>
                <c:pt idx="110">
                  <c:v>20</c:v>
                </c:pt>
                <c:pt idx="111">
                  <c:v>20</c:v>
                </c:pt>
                <c:pt idx="112">
                  <c:v>20</c:v>
                </c:pt>
                <c:pt idx="113">
                  <c:v>20</c:v>
                </c:pt>
                <c:pt idx="114">
                  <c:v>20</c:v>
                </c:pt>
                <c:pt idx="115">
                  <c:v>21</c:v>
                </c:pt>
                <c:pt idx="116">
                  <c:v>21</c:v>
                </c:pt>
                <c:pt idx="117">
                  <c:v>21</c:v>
                </c:pt>
                <c:pt idx="118">
                  <c:v>21</c:v>
                </c:pt>
                <c:pt idx="119">
                  <c:v>21</c:v>
                </c:pt>
                <c:pt idx="120">
                  <c:v>21</c:v>
                </c:pt>
                <c:pt idx="121">
                  <c:v>21</c:v>
                </c:pt>
                <c:pt idx="122">
                  <c:v>21</c:v>
                </c:pt>
                <c:pt idx="123">
                  <c:v>21</c:v>
                </c:pt>
                <c:pt idx="124">
                  <c:v>21</c:v>
                </c:pt>
                <c:pt idx="125">
                  <c:v>21</c:v>
                </c:pt>
                <c:pt idx="126">
                  <c:v>21</c:v>
                </c:pt>
                <c:pt idx="127">
                  <c:v>22</c:v>
                </c:pt>
                <c:pt idx="128">
                  <c:v>22</c:v>
                </c:pt>
                <c:pt idx="129">
                  <c:v>22</c:v>
                </c:pt>
                <c:pt idx="130">
                  <c:v>22</c:v>
                </c:pt>
                <c:pt idx="131">
                  <c:v>22</c:v>
                </c:pt>
                <c:pt idx="132">
                  <c:v>22</c:v>
                </c:pt>
                <c:pt idx="133">
                  <c:v>22</c:v>
                </c:pt>
                <c:pt idx="134">
                  <c:v>22</c:v>
                </c:pt>
                <c:pt idx="135">
                  <c:v>23</c:v>
                </c:pt>
                <c:pt idx="136">
                  <c:v>23</c:v>
                </c:pt>
                <c:pt idx="137">
                  <c:v>23</c:v>
                </c:pt>
                <c:pt idx="138">
                  <c:v>23</c:v>
                </c:pt>
                <c:pt idx="139">
                  <c:v>23</c:v>
                </c:pt>
                <c:pt idx="140">
                  <c:v>23</c:v>
                </c:pt>
                <c:pt idx="141">
                  <c:v>24</c:v>
                </c:pt>
                <c:pt idx="142">
                  <c:v>24</c:v>
                </c:pt>
                <c:pt idx="143">
                  <c:v>24</c:v>
                </c:pt>
                <c:pt idx="144">
                  <c:v>24</c:v>
                </c:pt>
                <c:pt idx="145">
                  <c:v>24</c:v>
                </c:pt>
                <c:pt idx="146">
                  <c:v>24</c:v>
                </c:pt>
                <c:pt idx="147">
                  <c:v>24</c:v>
                </c:pt>
                <c:pt idx="148">
                  <c:v>24</c:v>
                </c:pt>
                <c:pt idx="149">
                  <c:v>24</c:v>
                </c:pt>
                <c:pt idx="150">
                  <c:v>24</c:v>
                </c:pt>
                <c:pt idx="151">
                  <c:v>24</c:v>
                </c:pt>
                <c:pt idx="152">
                  <c:v>24</c:v>
                </c:pt>
                <c:pt idx="153">
                  <c:v>24</c:v>
                </c:pt>
                <c:pt idx="154">
                  <c:v>24</c:v>
                </c:pt>
                <c:pt idx="155">
                  <c:v>25</c:v>
                </c:pt>
                <c:pt idx="156">
                  <c:v>25</c:v>
                </c:pt>
                <c:pt idx="157">
                  <c:v>25</c:v>
                </c:pt>
                <c:pt idx="158">
                  <c:v>25</c:v>
                </c:pt>
                <c:pt idx="159">
                  <c:v>25</c:v>
                </c:pt>
                <c:pt idx="160">
                  <c:v>25</c:v>
                </c:pt>
                <c:pt idx="161">
                  <c:v>25</c:v>
                </c:pt>
                <c:pt idx="162">
                  <c:v>25</c:v>
                </c:pt>
                <c:pt idx="163">
                  <c:v>25</c:v>
                </c:pt>
                <c:pt idx="164">
                  <c:v>25</c:v>
                </c:pt>
                <c:pt idx="165">
                  <c:v>25</c:v>
                </c:pt>
                <c:pt idx="166">
                  <c:v>26</c:v>
                </c:pt>
                <c:pt idx="167">
                  <c:v>26</c:v>
                </c:pt>
                <c:pt idx="168">
                  <c:v>26</c:v>
                </c:pt>
                <c:pt idx="169">
                  <c:v>26</c:v>
                </c:pt>
                <c:pt idx="170">
                  <c:v>26</c:v>
                </c:pt>
                <c:pt idx="171">
                  <c:v>26</c:v>
                </c:pt>
                <c:pt idx="172">
                  <c:v>26</c:v>
                </c:pt>
                <c:pt idx="173">
                  <c:v>27</c:v>
                </c:pt>
                <c:pt idx="174">
                  <c:v>27</c:v>
                </c:pt>
                <c:pt idx="175">
                  <c:v>27</c:v>
                </c:pt>
                <c:pt idx="176">
                  <c:v>27</c:v>
                </c:pt>
                <c:pt idx="177">
                  <c:v>27</c:v>
                </c:pt>
                <c:pt idx="178">
                  <c:v>27</c:v>
                </c:pt>
                <c:pt idx="179">
                  <c:v>27</c:v>
                </c:pt>
                <c:pt idx="180">
                  <c:v>27</c:v>
                </c:pt>
                <c:pt idx="181">
                  <c:v>27</c:v>
                </c:pt>
                <c:pt idx="182">
                  <c:v>28</c:v>
                </c:pt>
                <c:pt idx="183">
                  <c:v>28</c:v>
                </c:pt>
                <c:pt idx="184">
                  <c:v>28</c:v>
                </c:pt>
                <c:pt idx="185">
                  <c:v>28</c:v>
                </c:pt>
                <c:pt idx="186">
                  <c:v>28</c:v>
                </c:pt>
                <c:pt idx="187">
                  <c:v>28</c:v>
                </c:pt>
                <c:pt idx="188">
                  <c:v>28</c:v>
                </c:pt>
                <c:pt idx="189">
                  <c:v>28</c:v>
                </c:pt>
                <c:pt idx="190">
                  <c:v>29</c:v>
                </c:pt>
                <c:pt idx="191">
                  <c:v>29</c:v>
                </c:pt>
                <c:pt idx="192">
                  <c:v>29</c:v>
                </c:pt>
                <c:pt idx="193">
                  <c:v>29</c:v>
                </c:pt>
                <c:pt idx="194">
                  <c:v>29</c:v>
                </c:pt>
                <c:pt idx="195">
                  <c:v>29</c:v>
                </c:pt>
                <c:pt idx="196">
                  <c:v>29</c:v>
                </c:pt>
                <c:pt idx="197">
                  <c:v>29</c:v>
                </c:pt>
                <c:pt idx="198">
                  <c:v>29</c:v>
                </c:pt>
                <c:pt idx="199">
                  <c:v>30</c:v>
                </c:pt>
                <c:pt idx="200">
                  <c:v>30</c:v>
                </c:pt>
                <c:pt idx="201">
                  <c:v>30</c:v>
                </c:pt>
                <c:pt idx="202">
                  <c:v>30</c:v>
                </c:pt>
                <c:pt idx="203">
                  <c:v>30</c:v>
                </c:pt>
                <c:pt idx="204">
                  <c:v>30</c:v>
                </c:pt>
                <c:pt idx="205">
                  <c:v>30</c:v>
                </c:pt>
                <c:pt idx="206">
                  <c:v>30</c:v>
                </c:pt>
                <c:pt idx="207">
                  <c:v>30</c:v>
                </c:pt>
                <c:pt idx="208">
                  <c:v>30</c:v>
                </c:pt>
                <c:pt idx="209">
                  <c:v>31</c:v>
                </c:pt>
                <c:pt idx="210">
                  <c:v>31</c:v>
                </c:pt>
                <c:pt idx="211">
                  <c:v>31</c:v>
                </c:pt>
                <c:pt idx="212">
                  <c:v>31</c:v>
                </c:pt>
                <c:pt idx="213">
                  <c:v>32</c:v>
                </c:pt>
                <c:pt idx="214">
                  <c:v>32</c:v>
                </c:pt>
                <c:pt idx="215">
                  <c:v>32</c:v>
                </c:pt>
                <c:pt idx="216">
                  <c:v>32</c:v>
                </c:pt>
                <c:pt idx="217">
                  <c:v>32</c:v>
                </c:pt>
                <c:pt idx="218">
                  <c:v>32</c:v>
                </c:pt>
                <c:pt idx="219">
                  <c:v>32</c:v>
                </c:pt>
                <c:pt idx="220">
                  <c:v>32</c:v>
                </c:pt>
                <c:pt idx="221">
                  <c:v>32</c:v>
                </c:pt>
                <c:pt idx="222">
                  <c:v>32</c:v>
                </c:pt>
                <c:pt idx="223">
                  <c:v>32</c:v>
                </c:pt>
                <c:pt idx="224">
                  <c:v>33</c:v>
                </c:pt>
                <c:pt idx="225">
                  <c:v>33</c:v>
                </c:pt>
                <c:pt idx="226">
                  <c:v>33</c:v>
                </c:pt>
                <c:pt idx="227">
                  <c:v>33</c:v>
                </c:pt>
                <c:pt idx="228">
                  <c:v>33</c:v>
                </c:pt>
                <c:pt idx="229">
                  <c:v>33</c:v>
                </c:pt>
                <c:pt idx="230">
                  <c:v>34</c:v>
                </c:pt>
                <c:pt idx="231">
                  <c:v>34</c:v>
                </c:pt>
                <c:pt idx="232">
                  <c:v>34</c:v>
                </c:pt>
                <c:pt idx="233">
                  <c:v>34</c:v>
                </c:pt>
                <c:pt idx="234">
                  <c:v>34</c:v>
                </c:pt>
                <c:pt idx="235">
                  <c:v>34</c:v>
                </c:pt>
                <c:pt idx="236">
                  <c:v>34</c:v>
                </c:pt>
                <c:pt idx="237">
                  <c:v>34</c:v>
                </c:pt>
                <c:pt idx="238">
                  <c:v>34</c:v>
                </c:pt>
                <c:pt idx="239">
                  <c:v>34</c:v>
                </c:pt>
                <c:pt idx="240">
                  <c:v>34</c:v>
                </c:pt>
                <c:pt idx="241">
                  <c:v>35</c:v>
                </c:pt>
                <c:pt idx="242">
                  <c:v>35</c:v>
                </c:pt>
                <c:pt idx="243">
                  <c:v>35</c:v>
                </c:pt>
                <c:pt idx="244">
                  <c:v>35</c:v>
                </c:pt>
                <c:pt idx="245">
                  <c:v>35</c:v>
                </c:pt>
                <c:pt idx="246">
                  <c:v>35</c:v>
                </c:pt>
                <c:pt idx="247">
                  <c:v>35</c:v>
                </c:pt>
                <c:pt idx="248">
                  <c:v>35</c:v>
                </c:pt>
                <c:pt idx="249">
                  <c:v>35</c:v>
                </c:pt>
                <c:pt idx="250">
                  <c:v>35</c:v>
                </c:pt>
                <c:pt idx="251">
                  <c:v>35</c:v>
                </c:pt>
                <c:pt idx="252">
                  <c:v>35</c:v>
                </c:pt>
                <c:pt idx="253">
                  <c:v>36</c:v>
                </c:pt>
                <c:pt idx="254">
                  <c:v>36</c:v>
                </c:pt>
                <c:pt idx="255">
                  <c:v>36</c:v>
                </c:pt>
                <c:pt idx="256">
                  <c:v>36</c:v>
                </c:pt>
                <c:pt idx="257">
                  <c:v>36</c:v>
                </c:pt>
                <c:pt idx="258">
                  <c:v>36</c:v>
                </c:pt>
                <c:pt idx="259">
                  <c:v>36</c:v>
                </c:pt>
                <c:pt idx="260">
                  <c:v>36</c:v>
                </c:pt>
                <c:pt idx="261">
                  <c:v>36</c:v>
                </c:pt>
                <c:pt idx="262">
                  <c:v>37</c:v>
                </c:pt>
                <c:pt idx="263">
                  <c:v>37</c:v>
                </c:pt>
                <c:pt idx="264">
                  <c:v>37</c:v>
                </c:pt>
                <c:pt idx="265">
                  <c:v>37</c:v>
                </c:pt>
                <c:pt idx="266">
                  <c:v>37</c:v>
                </c:pt>
                <c:pt idx="267">
                  <c:v>37</c:v>
                </c:pt>
                <c:pt idx="268">
                  <c:v>37</c:v>
                </c:pt>
                <c:pt idx="269">
                  <c:v>37</c:v>
                </c:pt>
                <c:pt idx="270">
                  <c:v>38</c:v>
                </c:pt>
                <c:pt idx="271">
                  <c:v>38</c:v>
                </c:pt>
                <c:pt idx="272">
                  <c:v>38</c:v>
                </c:pt>
                <c:pt idx="273">
                  <c:v>38</c:v>
                </c:pt>
                <c:pt idx="274">
                  <c:v>38</c:v>
                </c:pt>
                <c:pt idx="275">
                  <c:v>38</c:v>
                </c:pt>
                <c:pt idx="276">
                  <c:v>38</c:v>
                </c:pt>
                <c:pt idx="277">
                  <c:v>39</c:v>
                </c:pt>
                <c:pt idx="278">
                  <c:v>39</c:v>
                </c:pt>
                <c:pt idx="279">
                  <c:v>39</c:v>
                </c:pt>
                <c:pt idx="280">
                  <c:v>39</c:v>
                </c:pt>
                <c:pt idx="281">
                  <c:v>39</c:v>
                </c:pt>
                <c:pt idx="282">
                  <c:v>39</c:v>
                </c:pt>
                <c:pt idx="283">
                  <c:v>39</c:v>
                </c:pt>
                <c:pt idx="284">
                  <c:v>39</c:v>
                </c:pt>
                <c:pt idx="285">
                  <c:v>39</c:v>
                </c:pt>
                <c:pt idx="286">
                  <c:v>39</c:v>
                </c:pt>
                <c:pt idx="287">
                  <c:v>40</c:v>
                </c:pt>
                <c:pt idx="288">
                  <c:v>40</c:v>
                </c:pt>
                <c:pt idx="289">
                  <c:v>40</c:v>
                </c:pt>
                <c:pt idx="290">
                  <c:v>40</c:v>
                </c:pt>
                <c:pt idx="291">
                  <c:v>40</c:v>
                </c:pt>
                <c:pt idx="292">
                  <c:v>40</c:v>
                </c:pt>
                <c:pt idx="293">
                  <c:v>40</c:v>
                </c:pt>
                <c:pt idx="294">
                  <c:v>40</c:v>
                </c:pt>
                <c:pt idx="295">
                  <c:v>40</c:v>
                </c:pt>
                <c:pt idx="296">
                  <c:v>41</c:v>
                </c:pt>
                <c:pt idx="297">
                  <c:v>41</c:v>
                </c:pt>
                <c:pt idx="298">
                  <c:v>41</c:v>
                </c:pt>
                <c:pt idx="299">
                  <c:v>41</c:v>
                </c:pt>
                <c:pt idx="300">
                  <c:v>41</c:v>
                </c:pt>
                <c:pt idx="301">
                  <c:v>41</c:v>
                </c:pt>
                <c:pt idx="302">
                  <c:v>41</c:v>
                </c:pt>
                <c:pt idx="303">
                  <c:v>41</c:v>
                </c:pt>
                <c:pt idx="304">
                  <c:v>42</c:v>
                </c:pt>
                <c:pt idx="305">
                  <c:v>42</c:v>
                </c:pt>
                <c:pt idx="306">
                  <c:v>42</c:v>
                </c:pt>
                <c:pt idx="307">
                  <c:v>42</c:v>
                </c:pt>
                <c:pt idx="308">
                  <c:v>42</c:v>
                </c:pt>
                <c:pt idx="309">
                  <c:v>42</c:v>
                </c:pt>
                <c:pt idx="310">
                  <c:v>42</c:v>
                </c:pt>
                <c:pt idx="311">
                  <c:v>42</c:v>
                </c:pt>
                <c:pt idx="312">
                  <c:v>42</c:v>
                </c:pt>
                <c:pt idx="313">
                  <c:v>43</c:v>
                </c:pt>
                <c:pt idx="314">
                  <c:v>43</c:v>
                </c:pt>
                <c:pt idx="315">
                  <c:v>43</c:v>
                </c:pt>
                <c:pt idx="316">
                  <c:v>43</c:v>
                </c:pt>
                <c:pt idx="317">
                  <c:v>43</c:v>
                </c:pt>
                <c:pt idx="318">
                  <c:v>43</c:v>
                </c:pt>
                <c:pt idx="319">
                  <c:v>43</c:v>
                </c:pt>
                <c:pt idx="320">
                  <c:v>43</c:v>
                </c:pt>
                <c:pt idx="321">
                  <c:v>43</c:v>
                </c:pt>
                <c:pt idx="322">
                  <c:v>43</c:v>
                </c:pt>
                <c:pt idx="323">
                  <c:v>44</c:v>
                </c:pt>
                <c:pt idx="324">
                  <c:v>44</c:v>
                </c:pt>
                <c:pt idx="325">
                  <c:v>44</c:v>
                </c:pt>
                <c:pt idx="326">
                  <c:v>44</c:v>
                </c:pt>
                <c:pt idx="327">
                  <c:v>45</c:v>
                </c:pt>
                <c:pt idx="328">
                  <c:v>45</c:v>
                </c:pt>
                <c:pt idx="329">
                  <c:v>45</c:v>
                </c:pt>
                <c:pt idx="330">
                  <c:v>45</c:v>
                </c:pt>
                <c:pt idx="331">
                  <c:v>45</c:v>
                </c:pt>
                <c:pt idx="332">
                  <c:v>45</c:v>
                </c:pt>
                <c:pt idx="333">
                  <c:v>46</c:v>
                </c:pt>
                <c:pt idx="334">
                  <c:v>46</c:v>
                </c:pt>
                <c:pt idx="335">
                  <c:v>46</c:v>
                </c:pt>
                <c:pt idx="336">
                  <c:v>46</c:v>
                </c:pt>
                <c:pt idx="337">
                  <c:v>47</c:v>
                </c:pt>
                <c:pt idx="338">
                  <c:v>47</c:v>
                </c:pt>
                <c:pt idx="339">
                  <c:v>47</c:v>
                </c:pt>
                <c:pt idx="340">
                  <c:v>47</c:v>
                </c:pt>
                <c:pt idx="341">
                  <c:v>47</c:v>
                </c:pt>
                <c:pt idx="342">
                  <c:v>47</c:v>
                </c:pt>
                <c:pt idx="343">
                  <c:v>47</c:v>
                </c:pt>
                <c:pt idx="344">
                  <c:v>47</c:v>
                </c:pt>
                <c:pt idx="345">
                  <c:v>47</c:v>
                </c:pt>
                <c:pt idx="346">
                  <c:v>47</c:v>
                </c:pt>
                <c:pt idx="347">
                  <c:v>47</c:v>
                </c:pt>
                <c:pt idx="348">
                  <c:v>47</c:v>
                </c:pt>
                <c:pt idx="349">
                  <c:v>48</c:v>
                </c:pt>
                <c:pt idx="350">
                  <c:v>48</c:v>
                </c:pt>
                <c:pt idx="351">
                  <c:v>48</c:v>
                </c:pt>
                <c:pt idx="352">
                  <c:v>49</c:v>
                </c:pt>
                <c:pt idx="353">
                  <c:v>49</c:v>
                </c:pt>
                <c:pt idx="354">
                  <c:v>49</c:v>
                </c:pt>
                <c:pt idx="355">
                  <c:v>49</c:v>
                </c:pt>
                <c:pt idx="356">
                  <c:v>49</c:v>
                </c:pt>
                <c:pt idx="357">
                  <c:v>49</c:v>
                </c:pt>
                <c:pt idx="358">
                  <c:v>49</c:v>
                </c:pt>
                <c:pt idx="359">
                  <c:v>49</c:v>
                </c:pt>
                <c:pt idx="360">
                  <c:v>49</c:v>
                </c:pt>
                <c:pt idx="361">
                  <c:v>49</c:v>
                </c:pt>
                <c:pt idx="362">
                  <c:v>49</c:v>
                </c:pt>
                <c:pt idx="363">
                  <c:v>49</c:v>
                </c:pt>
                <c:pt idx="364">
                  <c:v>49</c:v>
                </c:pt>
                <c:pt idx="365">
                  <c:v>49</c:v>
                </c:pt>
                <c:pt idx="366">
                  <c:v>50</c:v>
                </c:pt>
                <c:pt idx="367">
                  <c:v>50</c:v>
                </c:pt>
                <c:pt idx="368">
                  <c:v>50</c:v>
                </c:pt>
                <c:pt idx="369">
                  <c:v>50</c:v>
                </c:pt>
                <c:pt idx="370">
                  <c:v>50</c:v>
                </c:pt>
                <c:pt idx="371">
                  <c:v>50</c:v>
                </c:pt>
                <c:pt idx="372">
                  <c:v>50</c:v>
                </c:pt>
                <c:pt idx="373">
                  <c:v>50</c:v>
                </c:pt>
                <c:pt idx="374">
                  <c:v>50</c:v>
                </c:pt>
                <c:pt idx="375">
                  <c:v>50</c:v>
                </c:pt>
                <c:pt idx="376">
                  <c:v>51</c:v>
                </c:pt>
                <c:pt idx="377">
                  <c:v>51</c:v>
                </c:pt>
                <c:pt idx="378">
                  <c:v>51</c:v>
                </c:pt>
                <c:pt idx="379">
                  <c:v>51</c:v>
                </c:pt>
                <c:pt idx="380">
                  <c:v>51</c:v>
                </c:pt>
                <c:pt idx="381">
                  <c:v>51</c:v>
                </c:pt>
                <c:pt idx="382">
                  <c:v>51</c:v>
                </c:pt>
                <c:pt idx="383">
                  <c:v>51</c:v>
                </c:pt>
                <c:pt idx="384">
                  <c:v>51</c:v>
                </c:pt>
                <c:pt idx="385">
                  <c:v>51</c:v>
                </c:pt>
                <c:pt idx="386">
                  <c:v>52</c:v>
                </c:pt>
                <c:pt idx="387">
                  <c:v>52</c:v>
                </c:pt>
                <c:pt idx="388">
                  <c:v>52</c:v>
                </c:pt>
                <c:pt idx="389">
                  <c:v>52</c:v>
                </c:pt>
                <c:pt idx="390">
                  <c:v>52</c:v>
                </c:pt>
                <c:pt idx="391">
                  <c:v>52</c:v>
                </c:pt>
                <c:pt idx="392">
                  <c:v>52</c:v>
                </c:pt>
                <c:pt idx="393">
                  <c:v>52</c:v>
                </c:pt>
                <c:pt idx="394">
                  <c:v>52</c:v>
                </c:pt>
                <c:pt idx="395">
                  <c:v>52</c:v>
                </c:pt>
                <c:pt idx="396">
                  <c:v>52</c:v>
                </c:pt>
                <c:pt idx="397">
                  <c:v>53</c:v>
                </c:pt>
                <c:pt idx="398">
                  <c:v>53</c:v>
                </c:pt>
                <c:pt idx="399">
                  <c:v>53</c:v>
                </c:pt>
                <c:pt idx="400">
                  <c:v>53</c:v>
                </c:pt>
                <c:pt idx="401">
                  <c:v>53</c:v>
                </c:pt>
                <c:pt idx="402">
                  <c:v>53</c:v>
                </c:pt>
                <c:pt idx="403">
                  <c:v>53</c:v>
                </c:pt>
                <c:pt idx="404">
                  <c:v>53</c:v>
                </c:pt>
                <c:pt idx="405">
                  <c:v>53</c:v>
                </c:pt>
                <c:pt idx="406">
                  <c:v>53</c:v>
                </c:pt>
                <c:pt idx="407">
                  <c:v>54</c:v>
                </c:pt>
                <c:pt idx="408">
                  <c:v>54</c:v>
                </c:pt>
                <c:pt idx="409">
                  <c:v>54</c:v>
                </c:pt>
                <c:pt idx="410">
                  <c:v>54</c:v>
                </c:pt>
                <c:pt idx="411">
                  <c:v>54</c:v>
                </c:pt>
                <c:pt idx="412">
                  <c:v>54</c:v>
                </c:pt>
                <c:pt idx="413">
                  <c:v>54</c:v>
                </c:pt>
                <c:pt idx="414">
                  <c:v>54</c:v>
                </c:pt>
                <c:pt idx="415">
                  <c:v>54</c:v>
                </c:pt>
                <c:pt idx="416">
                  <c:v>54</c:v>
                </c:pt>
                <c:pt idx="417">
                  <c:v>54</c:v>
                </c:pt>
                <c:pt idx="418">
                  <c:v>55</c:v>
                </c:pt>
                <c:pt idx="419">
                  <c:v>55</c:v>
                </c:pt>
                <c:pt idx="420">
                  <c:v>55</c:v>
                </c:pt>
                <c:pt idx="421">
                  <c:v>55</c:v>
                </c:pt>
                <c:pt idx="422">
                  <c:v>55</c:v>
                </c:pt>
                <c:pt idx="423">
                  <c:v>55</c:v>
                </c:pt>
                <c:pt idx="424">
                  <c:v>55</c:v>
                </c:pt>
                <c:pt idx="425">
                  <c:v>55</c:v>
                </c:pt>
                <c:pt idx="426">
                  <c:v>55</c:v>
                </c:pt>
                <c:pt idx="427">
                  <c:v>55</c:v>
                </c:pt>
                <c:pt idx="428">
                  <c:v>56</c:v>
                </c:pt>
                <c:pt idx="429">
                  <c:v>56</c:v>
                </c:pt>
                <c:pt idx="430">
                  <c:v>56</c:v>
                </c:pt>
                <c:pt idx="431">
                  <c:v>56</c:v>
                </c:pt>
                <c:pt idx="432">
                  <c:v>56</c:v>
                </c:pt>
                <c:pt idx="433">
                  <c:v>56</c:v>
                </c:pt>
                <c:pt idx="434">
                  <c:v>56</c:v>
                </c:pt>
                <c:pt idx="435">
                  <c:v>56</c:v>
                </c:pt>
                <c:pt idx="436">
                  <c:v>57</c:v>
                </c:pt>
                <c:pt idx="437">
                  <c:v>57</c:v>
                </c:pt>
                <c:pt idx="438">
                  <c:v>57</c:v>
                </c:pt>
                <c:pt idx="439">
                  <c:v>57</c:v>
                </c:pt>
                <c:pt idx="440">
                  <c:v>57</c:v>
                </c:pt>
                <c:pt idx="441">
                  <c:v>57</c:v>
                </c:pt>
                <c:pt idx="442">
                  <c:v>57</c:v>
                </c:pt>
                <c:pt idx="443">
                  <c:v>57</c:v>
                </c:pt>
                <c:pt idx="444">
                  <c:v>57</c:v>
                </c:pt>
                <c:pt idx="445">
                  <c:v>57</c:v>
                </c:pt>
                <c:pt idx="446">
                  <c:v>57</c:v>
                </c:pt>
                <c:pt idx="447">
                  <c:v>57</c:v>
                </c:pt>
                <c:pt idx="448">
                  <c:v>57</c:v>
                </c:pt>
                <c:pt idx="449">
                  <c:v>58</c:v>
                </c:pt>
                <c:pt idx="450">
                  <c:v>58</c:v>
                </c:pt>
                <c:pt idx="451">
                  <c:v>58</c:v>
                </c:pt>
                <c:pt idx="452">
                  <c:v>58</c:v>
                </c:pt>
                <c:pt idx="453">
                  <c:v>58</c:v>
                </c:pt>
                <c:pt idx="454">
                  <c:v>58</c:v>
                </c:pt>
                <c:pt idx="455">
                  <c:v>58</c:v>
                </c:pt>
                <c:pt idx="456">
                  <c:v>58</c:v>
                </c:pt>
                <c:pt idx="457">
                  <c:v>58</c:v>
                </c:pt>
                <c:pt idx="458">
                  <c:v>58</c:v>
                </c:pt>
                <c:pt idx="459">
                  <c:v>58</c:v>
                </c:pt>
                <c:pt idx="460">
                  <c:v>59</c:v>
                </c:pt>
                <c:pt idx="461">
                  <c:v>59</c:v>
                </c:pt>
                <c:pt idx="462">
                  <c:v>59</c:v>
                </c:pt>
                <c:pt idx="463">
                  <c:v>59</c:v>
                </c:pt>
                <c:pt idx="464">
                  <c:v>59</c:v>
                </c:pt>
                <c:pt idx="465">
                  <c:v>59</c:v>
                </c:pt>
                <c:pt idx="466">
                  <c:v>59</c:v>
                </c:pt>
                <c:pt idx="467">
                  <c:v>59</c:v>
                </c:pt>
                <c:pt idx="468">
                  <c:v>59</c:v>
                </c:pt>
                <c:pt idx="469">
                  <c:v>59</c:v>
                </c:pt>
                <c:pt idx="470">
                  <c:v>59</c:v>
                </c:pt>
                <c:pt idx="471">
                  <c:v>59</c:v>
                </c:pt>
                <c:pt idx="472">
                  <c:v>60</c:v>
                </c:pt>
                <c:pt idx="473">
                  <c:v>60</c:v>
                </c:pt>
                <c:pt idx="474">
                  <c:v>60</c:v>
                </c:pt>
                <c:pt idx="475">
                  <c:v>60</c:v>
                </c:pt>
                <c:pt idx="476">
                  <c:v>60</c:v>
                </c:pt>
                <c:pt idx="477">
                  <c:v>60</c:v>
                </c:pt>
                <c:pt idx="478">
                  <c:v>61</c:v>
                </c:pt>
                <c:pt idx="479">
                  <c:v>61</c:v>
                </c:pt>
                <c:pt idx="480">
                  <c:v>61</c:v>
                </c:pt>
                <c:pt idx="481">
                  <c:v>61</c:v>
                </c:pt>
                <c:pt idx="482">
                  <c:v>61</c:v>
                </c:pt>
                <c:pt idx="483">
                  <c:v>61</c:v>
                </c:pt>
                <c:pt idx="484">
                  <c:v>61</c:v>
                </c:pt>
                <c:pt idx="485">
                  <c:v>61</c:v>
                </c:pt>
                <c:pt idx="486">
                  <c:v>61</c:v>
                </c:pt>
                <c:pt idx="487">
                  <c:v>61</c:v>
                </c:pt>
                <c:pt idx="488">
                  <c:v>61</c:v>
                </c:pt>
                <c:pt idx="489">
                  <c:v>61</c:v>
                </c:pt>
                <c:pt idx="490">
                  <c:v>62</c:v>
                </c:pt>
                <c:pt idx="491">
                  <c:v>62</c:v>
                </c:pt>
                <c:pt idx="492">
                  <c:v>62</c:v>
                </c:pt>
                <c:pt idx="493">
                  <c:v>62</c:v>
                </c:pt>
                <c:pt idx="494">
                  <c:v>62</c:v>
                </c:pt>
                <c:pt idx="495">
                  <c:v>62</c:v>
                </c:pt>
                <c:pt idx="496">
                  <c:v>62</c:v>
                </c:pt>
                <c:pt idx="497">
                  <c:v>62</c:v>
                </c:pt>
                <c:pt idx="498">
                  <c:v>62</c:v>
                </c:pt>
                <c:pt idx="499">
                  <c:v>62</c:v>
                </c:pt>
                <c:pt idx="500">
                  <c:v>62</c:v>
                </c:pt>
                <c:pt idx="501">
                  <c:v>62</c:v>
                </c:pt>
                <c:pt idx="502">
                  <c:v>63</c:v>
                </c:pt>
                <c:pt idx="503">
                  <c:v>63</c:v>
                </c:pt>
                <c:pt idx="504">
                  <c:v>63</c:v>
                </c:pt>
                <c:pt idx="505">
                  <c:v>63</c:v>
                </c:pt>
                <c:pt idx="506">
                  <c:v>63</c:v>
                </c:pt>
                <c:pt idx="507">
                  <c:v>63</c:v>
                </c:pt>
                <c:pt idx="508">
                  <c:v>63</c:v>
                </c:pt>
                <c:pt idx="509">
                  <c:v>63</c:v>
                </c:pt>
                <c:pt idx="510">
                  <c:v>63</c:v>
                </c:pt>
                <c:pt idx="511">
                  <c:v>64</c:v>
                </c:pt>
                <c:pt idx="512">
                  <c:v>64</c:v>
                </c:pt>
                <c:pt idx="513">
                  <c:v>64</c:v>
                </c:pt>
                <c:pt idx="514">
                  <c:v>64</c:v>
                </c:pt>
                <c:pt idx="515">
                  <c:v>64</c:v>
                </c:pt>
                <c:pt idx="516">
                  <c:v>64</c:v>
                </c:pt>
                <c:pt idx="517">
                  <c:v>64</c:v>
                </c:pt>
                <c:pt idx="518">
                  <c:v>64</c:v>
                </c:pt>
                <c:pt idx="519">
                  <c:v>64</c:v>
                </c:pt>
                <c:pt idx="520">
                  <c:v>65</c:v>
                </c:pt>
                <c:pt idx="521">
                  <c:v>65</c:v>
                </c:pt>
                <c:pt idx="522">
                  <c:v>65</c:v>
                </c:pt>
                <c:pt idx="523">
                  <c:v>65</c:v>
                </c:pt>
                <c:pt idx="524">
                  <c:v>65</c:v>
                </c:pt>
                <c:pt idx="525">
                  <c:v>65</c:v>
                </c:pt>
                <c:pt idx="526">
                  <c:v>65</c:v>
                </c:pt>
                <c:pt idx="527">
                  <c:v>66</c:v>
                </c:pt>
                <c:pt idx="528">
                  <c:v>66</c:v>
                </c:pt>
                <c:pt idx="529">
                  <c:v>66</c:v>
                </c:pt>
                <c:pt idx="530">
                  <c:v>66</c:v>
                </c:pt>
                <c:pt idx="531">
                  <c:v>66</c:v>
                </c:pt>
                <c:pt idx="532">
                  <c:v>66</c:v>
                </c:pt>
                <c:pt idx="533">
                  <c:v>66</c:v>
                </c:pt>
                <c:pt idx="534">
                  <c:v>66</c:v>
                </c:pt>
                <c:pt idx="535">
                  <c:v>66</c:v>
                </c:pt>
                <c:pt idx="536">
                  <c:v>66</c:v>
                </c:pt>
                <c:pt idx="537">
                  <c:v>66</c:v>
                </c:pt>
                <c:pt idx="538">
                  <c:v>66</c:v>
                </c:pt>
                <c:pt idx="539">
                  <c:v>66</c:v>
                </c:pt>
                <c:pt idx="540">
                  <c:v>66</c:v>
                </c:pt>
                <c:pt idx="541">
                  <c:v>66</c:v>
                </c:pt>
                <c:pt idx="542">
                  <c:v>66</c:v>
                </c:pt>
                <c:pt idx="543">
                  <c:v>66</c:v>
                </c:pt>
                <c:pt idx="544">
                  <c:v>66</c:v>
                </c:pt>
                <c:pt idx="545">
                  <c:v>66</c:v>
                </c:pt>
                <c:pt idx="546">
                  <c:v>67</c:v>
                </c:pt>
                <c:pt idx="547">
                  <c:v>67</c:v>
                </c:pt>
                <c:pt idx="548">
                  <c:v>67</c:v>
                </c:pt>
                <c:pt idx="549">
                  <c:v>67</c:v>
                </c:pt>
                <c:pt idx="550">
                  <c:v>67</c:v>
                </c:pt>
                <c:pt idx="551">
                  <c:v>67</c:v>
                </c:pt>
                <c:pt idx="552">
                  <c:v>67</c:v>
                </c:pt>
                <c:pt idx="553">
                  <c:v>67</c:v>
                </c:pt>
                <c:pt idx="554">
                  <c:v>67</c:v>
                </c:pt>
                <c:pt idx="555">
                  <c:v>68</c:v>
                </c:pt>
                <c:pt idx="556">
                  <c:v>68</c:v>
                </c:pt>
                <c:pt idx="557">
                  <c:v>68</c:v>
                </c:pt>
                <c:pt idx="558">
                  <c:v>69</c:v>
                </c:pt>
                <c:pt idx="559">
                  <c:v>69</c:v>
                </c:pt>
                <c:pt idx="560">
                  <c:v>69</c:v>
                </c:pt>
                <c:pt idx="561">
                  <c:v>69</c:v>
                </c:pt>
                <c:pt idx="562">
                  <c:v>69</c:v>
                </c:pt>
                <c:pt idx="563">
                  <c:v>69</c:v>
                </c:pt>
                <c:pt idx="564">
                  <c:v>69</c:v>
                </c:pt>
                <c:pt idx="565">
                  <c:v>69</c:v>
                </c:pt>
                <c:pt idx="566">
                  <c:v>69</c:v>
                </c:pt>
                <c:pt idx="567">
                  <c:v>69</c:v>
                </c:pt>
                <c:pt idx="568">
                  <c:v>69</c:v>
                </c:pt>
                <c:pt idx="569">
                  <c:v>69</c:v>
                </c:pt>
                <c:pt idx="570">
                  <c:v>69</c:v>
                </c:pt>
                <c:pt idx="571">
                  <c:v>70</c:v>
                </c:pt>
                <c:pt idx="572">
                  <c:v>70</c:v>
                </c:pt>
                <c:pt idx="573">
                  <c:v>70</c:v>
                </c:pt>
                <c:pt idx="574">
                  <c:v>70</c:v>
                </c:pt>
                <c:pt idx="575">
                  <c:v>70</c:v>
                </c:pt>
                <c:pt idx="576">
                  <c:v>71</c:v>
                </c:pt>
                <c:pt idx="577">
                  <c:v>71</c:v>
                </c:pt>
                <c:pt idx="578">
                  <c:v>71</c:v>
                </c:pt>
                <c:pt idx="579">
                  <c:v>71</c:v>
                </c:pt>
                <c:pt idx="580">
                  <c:v>71</c:v>
                </c:pt>
                <c:pt idx="581">
                  <c:v>71</c:v>
                </c:pt>
                <c:pt idx="582">
                  <c:v>71</c:v>
                </c:pt>
                <c:pt idx="583">
                  <c:v>71</c:v>
                </c:pt>
                <c:pt idx="584">
                  <c:v>71</c:v>
                </c:pt>
                <c:pt idx="585">
                  <c:v>72</c:v>
                </c:pt>
                <c:pt idx="586">
                  <c:v>72</c:v>
                </c:pt>
                <c:pt idx="587">
                  <c:v>72</c:v>
                </c:pt>
                <c:pt idx="588">
                  <c:v>72</c:v>
                </c:pt>
                <c:pt idx="589">
                  <c:v>72</c:v>
                </c:pt>
                <c:pt idx="590">
                  <c:v>72</c:v>
                </c:pt>
                <c:pt idx="591">
                  <c:v>72</c:v>
                </c:pt>
                <c:pt idx="592">
                  <c:v>72</c:v>
                </c:pt>
                <c:pt idx="593">
                  <c:v>72</c:v>
                </c:pt>
                <c:pt idx="594">
                  <c:v>73</c:v>
                </c:pt>
                <c:pt idx="595">
                  <c:v>73</c:v>
                </c:pt>
                <c:pt idx="596">
                  <c:v>73</c:v>
                </c:pt>
                <c:pt idx="597">
                  <c:v>73</c:v>
                </c:pt>
                <c:pt idx="598">
                  <c:v>73</c:v>
                </c:pt>
                <c:pt idx="599">
                  <c:v>73</c:v>
                </c:pt>
                <c:pt idx="600">
                  <c:v>73</c:v>
                </c:pt>
                <c:pt idx="601">
                  <c:v>73</c:v>
                </c:pt>
                <c:pt idx="602">
                  <c:v>73</c:v>
                </c:pt>
                <c:pt idx="603">
                  <c:v>73</c:v>
                </c:pt>
                <c:pt idx="604">
                  <c:v>74</c:v>
                </c:pt>
                <c:pt idx="605">
                  <c:v>74</c:v>
                </c:pt>
                <c:pt idx="606">
                  <c:v>74</c:v>
                </c:pt>
                <c:pt idx="607">
                  <c:v>74</c:v>
                </c:pt>
                <c:pt idx="608">
                  <c:v>74</c:v>
                </c:pt>
                <c:pt idx="609">
                  <c:v>74</c:v>
                </c:pt>
                <c:pt idx="610">
                  <c:v>74</c:v>
                </c:pt>
                <c:pt idx="611">
                  <c:v>74</c:v>
                </c:pt>
                <c:pt idx="612">
                  <c:v>74</c:v>
                </c:pt>
                <c:pt idx="613">
                  <c:v>74</c:v>
                </c:pt>
                <c:pt idx="614">
                  <c:v>75</c:v>
                </c:pt>
                <c:pt idx="615">
                  <c:v>75</c:v>
                </c:pt>
                <c:pt idx="616">
                  <c:v>75</c:v>
                </c:pt>
                <c:pt idx="617">
                  <c:v>75</c:v>
                </c:pt>
                <c:pt idx="618">
                  <c:v>75</c:v>
                </c:pt>
                <c:pt idx="619">
                  <c:v>75</c:v>
                </c:pt>
                <c:pt idx="620">
                  <c:v>75</c:v>
                </c:pt>
                <c:pt idx="621">
                  <c:v>75</c:v>
                </c:pt>
                <c:pt idx="622">
                  <c:v>75</c:v>
                </c:pt>
                <c:pt idx="623">
                  <c:v>75</c:v>
                </c:pt>
                <c:pt idx="624">
                  <c:v>76</c:v>
                </c:pt>
                <c:pt idx="625">
                  <c:v>76</c:v>
                </c:pt>
                <c:pt idx="626">
                  <c:v>76</c:v>
                </c:pt>
                <c:pt idx="627">
                  <c:v>76</c:v>
                </c:pt>
                <c:pt idx="628">
                  <c:v>76</c:v>
                </c:pt>
                <c:pt idx="629">
                  <c:v>76</c:v>
                </c:pt>
                <c:pt idx="630">
                  <c:v>76</c:v>
                </c:pt>
                <c:pt idx="631">
                  <c:v>76</c:v>
                </c:pt>
                <c:pt idx="632">
                  <c:v>76</c:v>
                </c:pt>
                <c:pt idx="633">
                  <c:v>77</c:v>
                </c:pt>
                <c:pt idx="634">
                  <c:v>77</c:v>
                </c:pt>
                <c:pt idx="635">
                  <c:v>77</c:v>
                </c:pt>
                <c:pt idx="636">
                  <c:v>77</c:v>
                </c:pt>
                <c:pt idx="637">
                  <c:v>77</c:v>
                </c:pt>
                <c:pt idx="638">
                  <c:v>77</c:v>
                </c:pt>
                <c:pt idx="639">
                  <c:v>77</c:v>
                </c:pt>
                <c:pt idx="640">
                  <c:v>77</c:v>
                </c:pt>
                <c:pt idx="641">
                  <c:v>78</c:v>
                </c:pt>
                <c:pt idx="642">
                  <c:v>78</c:v>
                </c:pt>
                <c:pt idx="643">
                  <c:v>78</c:v>
                </c:pt>
                <c:pt idx="644">
                  <c:v>78</c:v>
                </c:pt>
                <c:pt idx="645">
                  <c:v>78</c:v>
                </c:pt>
                <c:pt idx="646">
                  <c:v>78</c:v>
                </c:pt>
                <c:pt idx="647">
                  <c:v>78</c:v>
                </c:pt>
                <c:pt idx="648">
                  <c:v>78</c:v>
                </c:pt>
                <c:pt idx="649">
                  <c:v>79</c:v>
                </c:pt>
                <c:pt idx="650">
                  <c:v>79</c:v>
                </c:pt>
                <c:pt idx="651">
                  <c:v>79</c:v>
                </c:pt>
                <c:pt idx="652">
                  <c:v>79</c:v>
                </c:pt>
                <c:pt idx="653">
                  <c:v>79</c:v>
                </c:pt>
                <c:pt idx="654">
                  <c:v>79</c:v>
                </c:pt>
                <c:pt idx="655">
                  <c:v>79</c:v>
                </c:pt>
                <c:pt idx="656">
                  <c:v>79</c:v>
                </c:pt>
                <c:pt idx="657">
                  <c:v>79</c:v>
                </c:pt>
                <c:pt idx="658">
                  <c:v>80</c:v>
                </c:pt>
                <c:pt idx="659">
                  <c:v>80</c:v>
                </c:pt>
                <c:pt idx="660">
                  <c:v>80</c:v>
                </c:pt>
                <c:pt idx="661">
                  <c:v>80</c:v>
                </c:pt>
                <c:pt idx="662">
                  <c:v>80</c:v>
                </c:pt>
                <c:pt idx="663">
                  <c:v>80</c:v>
                </c:pt>
                <c:pt idx="664">
                  <c:v>80</c:v>
                </c:pt>
                <c:pt idx="665">
                  <c:v>80</c:v>
                </c:pt>
                <c:pt idx="666">
                  <c:v>80</c:v>
                </c:pt>
                <c:pt idx="667">
                  <c:v>80</c:v>
                </c:pt>
                <c:pt idx="668">
                  <c:v>80</c:v>
                </c:pt>
                <c:pt idx="669">
                  <c:v>80</c:v>
                </c:pt>
                <c:pt idx="670">
                  <c:v>80</c:v>
                </c:pt>
                <c:pt idx="671">
                  <c:v>81</c:v>
                </c:pt>
                <c:pt idx="672">
                  <c:v>81</c:v>
                </c:pt>
                <c:pt idx="673">
                  <c:v>81</c:v>
                </c:pt>
                <c:pt idx="674">
                  <c:v>81</c:v>
                </c:pt>
                <c:pt idx="675">
                  <c:v>81</c:v>
                </c:pt>
                <c:pt idx="676">
                  <c:v>81</c:v>
                </c:pt>
                <c:pt idx="677">
                  <c:v>81</c:v>
                </c:pt>
                <c:pt idx="678">
                  <c:v>81</c:v>
                </c:pt>
                <c:pt idx="679">
                  <c:v>81</c:v>
                </c:pt>
                <c:pt idx="680">
                  <c:v>81</c:v>
                </c:pt>
                <c:pt idx="681">
                  <c:v>81</c:v>
                </c:pt>
                <c:pt idx="682">
                  <c:v>82</c:v>
                </c:pt>
                <c:pt idx="683">
                  <c:v>82</c:v>
                </c:pt>
                <c:pt idx="684">
                  <c:v>82</c:v>
                </c:pt>
                <c:pt idx="685">
                  <c:v>82</c:v>
                </c:pt>
                <c:pt idx="686">
                  <c:v>82</c:v>
                </c:pt>
                <c:pt idx="687">
                  <c:v>82</c:v>
                </c:pt>
                <c:pt idx="688">
                  <c:v>82</c:v>
                </c:pt>
                <c:pt idx="689">
                  <c:v>82</c:v>
                </c:pt>
                <c:pt idx="690">
                  <c:v>82</c:v>
                </c:pt>
                <c:pt idx="691">
                  <c:v>83</c:v>
                </c:pt>
                <c:pt idx="692">
                  <c:v>83</c:v>
                </c:pt>
                <c:pt idx="693">
                  <c:v>83</c:v>
                </c:pt>
                <c:pt idx="694">
                  <c:v>83</c:v>
                </c:pt>
                <c:pt idx="695">
                  <c:v>83</c:v>
                </c:pt>
                <c:pt idx="696">
                  <c:v>83</c:v>
                </c:pt>
                <c:pt idx="697">
                  <c:v>83</c:v>
                </c:pt>
                <c:pt idx="698">
                  <c:v>84</c:v>
                </c:pt>
                <c:pt idx="699">
                  <c:v>84</c:v>
                </c:pt>
                <c:pt idx="700">
                  <c:v>84</c:v>
                </c:pt>
                <c:pt idx="701">
                  <c:v>84</c:v>
                </c:pt>
                <c:pt idx="702">
                  <c:v>84</c:v>
                </c:pt>
                <c:pt idx="703">
                  <c:v>84</c:v>
                </c:pt>
                <c:pt idx="704">
                  <c:v>84</c:v>
                </c:pt>
                <c:pt idx="705">
                  <c:v>84</c:v>
                </c:pt>
                <c:pt idx="706">
                  <c:v>84</c:v>
                </c:pt>
                <c:pt idx="707">
                  <c:v>84</c:v>
                </c:pt>
                <c:pt idx="708">
                  <c:v>85</c:v>
                </c:pt>
                <c:pt idx="709">
                  <c:v>85</c:v>
                </c:pt>
                <c:pt idx="710">
                  <c:v>85</c:v>
                </c:pt>
                <c:pt idx="711">
                  <c:v>85</c:v>
                </c:pt>
                <c:pt idx="712">
                  <c:v>85</c:v>
                </c:pt>
                <c:pt idx="713">
                  <c:v>86</c:v>
                </c:pt>
                <c:pt idx="714">
                  <c:v>86</c:v>
                </c:pt>
                <c:pt idx="715">
                  <c:v>86</c:v>
                </c:pt>
                <c:pt idx="716">
                  <c:v>86</c:v>
                </c:pt>
                <c:pt idx="717">
                  <c:v>86</c:v>
                </c:pt>
                <c:pt idx="718">
                  <c:v>86</c:v>
                </c:pt>
                <c:pt idx="719">
                  <c:v>86</c:v>
                </c:pt>
                <c:pt idx="720">
                  <c:v>86</c:v>
                </c:pt>
                <c:pt idx="721">
                  <c:v>87</c:v>
                </c:pt>
                <c:pt idx="722">
                  <c:v>87</c:v>
                </c:pt>
                <c:pt idx="723">
                  <c:v>87</c:v>
                </c:pt>
                <c:pt idx="724">
                  <c:v>87</c:v>
                </c:pt>
                <c:pt idx="725">
                  <c:v>87</c:v>
                </c:pt>
                <c:pt idx="726">
                  <c:v>87</c:v>
                </c:pt>
                <c:pt idx="727">
                  <c:v>87</c:v>
                </c:pt>
                <c:pt idx="728">
                  <c:v>87</c:v>
                </c:pt>
                <c:pt idx="729">
                  <c:v>87</c:v>
                </c:pt>
                <c:pt idx="730">
                  <c:v>87</c:v>
                </c:pt>
                <c:pt idx="731">
                  <c:v>87</c:v>
                </c:pt>
                <c:pt idx="732">
                  <c:v>87</c:v>
                </c:pt>
                <c:pt idx="733">
                  <c:v>87</c:v>
                </c:pt>
                <c:pt idx="734">
                  <c:v>87</c:v>
                </c:pt>
                <c:pt idx="735">
                  <c:v>87</c:v>
                </c:pt>
                <c:pt idx="736">
                  <c:v>88</c:v>
                </c:pt>
                <c:pt idx="737">
                  <c:v>88</c:v>
                </c:pt>
                <c:pt idx="738">
                  <c:v>88</c:v>
                </c:pt>
                <c:pt idx="739">
                  <c:v>88</c:v>
                </c:pt>
                <c:pt idx="740">
                  <c:v>88</c:v>
                </c:pt>
                <c:pt idx="741">
                  <c:v>88</c:v>
                </c:pt>
                <c:pt idx="742">
                  <c:v>88</c:v>
                </c:pt>
                <c:pt idx="743">
                  <c:v>88</c:v>
                </c:pt>
                <c:pt idx="744">
                  <c:v>89</c:v>
                </c:pt>
                <c:pt idx="745">
                  <c:v>89</c:v>
                </c:pt>
                <c:pt idx="746">
                  <c:v>89</c:v>
                </c:pt>
                <c:pt idx="747">
                  <c:v>89</c:v>
                </c:pt>
                <c:pt idx="748">
                  <c:v>89</c:v>
                </c:pt>
                <c:pt idx="749">
                  <c:v>89</c:v>
                </c:pt>
                <c:pt idx="750">
                  <c:v>89</c:v>
                </c:pt>
                <c:pt idx="751">
                  <c:v>89</c:v>
                </c:pt>
                <c:pt idx="752">
                  <c:v>89</c:v>
                </c:pt>
                <c:pt idx="753">
                  <c:v>89</c:v>
                </c:pt>
                <c:pt idx="754">
                  <c:v>90</c:v>
                </c:pt>
                <c:pt idx="755">
                  <c:v>90</c:v>
                </c:pt>
                <c:pt idx="756">
                  <c:v>90</c:v>
                </c:pt>
                <c:pt idx="757">
                  <c:v>90</c:v>
                </c:pt>
                <c:pt idx="758">
                  <c:v>90</c:v>
                </c:pt>
                <c:pt idx="759">
                  <c:v>90</c:v>
                </c:pt>
                <c:pt idx="760">
                  <c:v>90</c:v>
                </c:pt>
                <c:pt idx="761">
                  <c:v>90</c:v>
                </c:pt>
                <c:pt idx="762">
                  <c:v>90</c:v>
                </c:pt>
                <c:pt idx="763">
                  <c:v>90</c:v>
                </c:pt>
                <c:pt idx="764">
                  <c:v>90</c:v>
                </c:pt>
                <c:pt idx="765">
                  <c:v>90</c:v>
                </c:pt>
                <c:pt idx="766">
                  <c:v>90</c:v>
                </c:pt>
                <c:pt idx="767">
                  <c:v>90</c:v>
                </c:pt>
                <c:pt idx="768">
                  <c:v>90</c:v>
                </c:pt>
                <c:pt idx="769">
                  <c:v>91</c:v>
                </c:pt>
                <c:pt idx="770">
                  <c:v>91</c:v>
                </c:pt>
                <c:pt idx="771">
                  <c:v>91</c:v>
                </c:pt>
                <c:pt idx="772">
                  <c:v>91</c:v>
                </c:pt>
                <c:pt idx="773">
                  <c:v>91</c:v>
                </c:pt>
                <c:pt idx="774">
                  <c:v>91</c:v>
                </c:pt>
                <c:pt idx="775">
                  <c:v>92</c:v>
                </c:pt>
                <c:pt idx="776">
                  <c:v>92</c:v>
                </c:pt>
                <c:pt idx="777">
                  <c:v>92</c:v>
                </c:pt>
                <c:pt idx="778">
                  <c:v>92</c:v>
                </c:pt>
                <c:pt idx="779">
                  <c:v>92</c:v>
                </c:pt>
                <c:pt idx="780">
                  <c:v>92</c:v>
                </c:pt>
                <c:pt idx="781">
                  <c:v>92</c:v>
                </c:pt>
                <c:pt idx="782">
                  <c:v>92</c:v>
                </c:pt>
                <c:pt idx="783">
                  <c:v>92</c:v>
                </c:pt>
                <c:pt idx="784">
                  <c:v>92</c:v>
                </c:pt>
                <c:pt idx="785">
                  <c:v>92</c:v>
                </c:pt>
                <c:pt idx="786">
                  <c:v>92</c:v>
                </c:pt>
                <c:pt idx="787">
                  <c:v>92</c:v>
                </c:pt>
                <c:pt idx="788">
                  <c:v>92</c:v>
                </c:pt>
                <c:pt idx="789">
                  <c:v>93</c:v>
                </c:pt>
                <c:pt idx="790">
                  <c:v>93</c:v>
                </c:pt>
                <c:pt idx="791">
                  <c:v>93</c:v>
                </c:pt>
                <c:pt idx="792">
                  <c:v>93</c:v>
                </c:pt>
                <c:pt idx="793">
                  <c:v>93</c:v>
                </c:pt>
                <c:pt idx="794">
                  <c:v>93</c:v>
                </c:pt>
                <c:pt idx="795">
                  <c:v>93</c:v>
                </c:pt>
                <c:pt idx="796">
                  <c:v>93</c:v>
                </c:pt>
                <c:pt idx="797">
                  <c:v>93</c:v>
                </c:pt>
                <c:pt idx="798">
                  <c:v>94</c:v>
                </c:pt>
                <c:pt idx="799">
                  <c:v>94</c:v>
                </c:pt>
                <c:pt idx="800">
                  <c:v>94</c:v>
                </c:pt>
                <c:pt idx="801">
                  <c:v>94</c:v>
                </c:pt>
                <c:pt idx="802">
                  <c:v>94</c:v>
                </c:pt>
                <c:pt idx="803">
                  <c:v>94</c:v>
                </c:pt>
                <c:pt idx="804">
                  <c:v>94</c:v>
                </c:pt>
                <c:pt idx="805">
                  <c:v>94</c:v>
                </c:pt>
                <c:pt idx="806">
                  <c:v>94</c:v>
                </c:pt>
                <c:pt idx="807">
                  <c:v>95</c:v>
                </c:pt>
                <c:pt idx="808">
                  <c:v>95</c:v>
                </c:pt>
                <c:pt idx="809">
                  <c:v>95</c:v>
                </c:pt>
                <c:pt idx="810">
                  <c:v>95</c:v>
                </c:pt>
                <c:pt idx="811">
                  <c:v>95</c:v>
                </c:pt>
                <c:pt idx="812">
                  <c:v>95</c:v>
                </c:pt>
                <c:pt idx="813">
                  <c:v>95</c:v>
                </c:pt>
                <c:pt idx="814">
                  <c:v>95</c:v>
                </c:pt>
                <c:pt idx="815">
                  <c:v>95</c:v>
                </c:pt>
                <c:pt idx="816">
                  <c:v>95</c:v>
                </c:pt>
                <c:pt idx="817">
                  <c:v>95</c:v>
                </c:pt>
                <c:pt idx="818">
                  <c:v>95</c:v>
                </c:pt>
                <c:pt idx="819">
                  <c:v>96</c:v>
                </c:pt>
                <c:pt idx="820">
                  <c:v>96</c:v>
                </c:pt>
                <c:pt idx="821">
                  <c:v>96</c:v>
                </c:pt>
                <c:pt idx="822">
                  <c:v>96</c:v>
                </c:pt>
                <c:pt idx="823">
                  <c:v>96</c:v>
                </c:pt>
                <c:pt idx="824">
                  <c:v>96</c:v>
                </c:pt>
                <c:pt idx="825">
                  <c:v>96</c:v>
                </c:pt>
                <c:pt idx="826">
                  <c:v>96</c:v>
                </c:pt>
                <c:pt idx="827">
                  <c:v>96</c:v>
                </c:pt>
                <c:pt idx="828">
                  <c:v>96</c:v>
                </c:pt>
                <c:pt idx="829">
                  <c:v>96</c:v>
                </c:pt>
                <c:pt idx="830">
                  <c:v>97</c:v>
                </c:pt>
                <c:pt idx="831">
                  <c:v>97</c:v>
                </c:pt>
                <c:pt idx="832">
                  <c:v>97</c:v>
                </c:pt>
                <c:pt idx="833">
                  <c:v>97</c:v>
                </c:pt>
                <c:pt idx="834">
                  <c:v>97</c:v>
                </c:pt>
                <c:pt idx="835">
                  <c:v>97</c:v>
                </c:pt>
                <c:pt idx="836">
                  <c:v>97</c:v>
                </c:pt>
                <c:pt idx="837">
                  <c:v>97</c:v>
                </c:pt>
                <c:pt idx="838">
                  <c:v>97</c:v>
                </c:pt>
                <c:pt idx="839">
                  <c:v>98</c:v>
                </c:pt>
                <c:pt idx="840">
                  <c:v>98</c:v>
                </c:pt>
                <c:pt idx="841">
                  <c:v>98</c:v>
                </c:pt>
                <c:pt idx="842">
                  <c:v>98</c:v>
                </c:pt>
                <c:pt idx="843">
                  <c:v>98</c:v>
                </c:pt>
                <c:pt idx="844">
                  <c:v>98</c:v>
                </c:pt>
                <c:pt idx="845">
                  <c:v>98</c:v>
                </c:pt>
                <c:pt idx="846">
                  <c:v>98</c:v>
                </c:pt>
                <c:pt idx="847">
                  <c:v>99</c:v>
                </c:pt>
                <c:pt idx="848">
                  <c:v>99</c:v>
                </c:pt>
                <c:pt idx="849">
                  <c:v>99</c:v>
                </c:pt>
                <c:pt idx="850">
                  <c:v>99</c:v>
                </c:pt>
                <c:pt idx="851">
                  <c:v>99</c:v>
                </c:pt>
                <c:pt idx="852">
                  <c:v>99</c:v>
                </c:pt>
                <c:pt idx="853">
                  <c:v>99</c:v>
                </c:pt>
                <c:pt idx="854">
                  <c:v>99</c:v>
                </c:pt>
                <c:pt idx="855">
                  <c:v>99</c:v>
                </c:pt>
                <c:pt idx="856">
                  <c:v>99</c:v>
                </c:pt>
                <c:pt idx="857">
                  <c:v>99</c:v>
                </c:pt>
                <c:pt idx="858">
                  <c:v>99</c:v>
                </c:pt>
                <c:pt idx="859">
                  <c:v>99</c:v>
                </c:pt>
                <c:pt idx="860">
                  <c:v>100</c:v>
                </c:pt>
                <c:pt idx="861">
                  <c:v>100</c:v>
                </c:pt>
                <c:pt idx="862">
                  <c:v>100</c:v>
                </c:pt>
                <c:pt idx="863">
                  <c:v>100</c:v>
                </c:pt>
                <c:pt idx="864">
                  <c:v>100</c:v>
                </c:pt>
                <c:pt idx="865">
                  <c:v>100</c:v>
                </c:pt>
                <c:pt idx="866">
                  <c:v>100</c:v>
                </c:pt>
                <c:pt idx="867">
                  <c:v>101</c:v>
                </c:pt>
                <c:pt idx="868">
                  <c:v>101</c:v>
                </c:pt>
                <c:pt idx="869">
                  <c:v>101</c:v>
                </c:pt>
                <c:pt idx="870">
                  <c:v>101</c:v>
                </c:pt>
                <c:pt idx="871">
                  <c:v>101</c:v>
                </c:pt>
                <c:pt idx="872">
                  <c:v>101</c:v>
                </c:pt>
                <c:pt idx="873">
                  <c:v>101</c:v>
                </c:pt>
                <c:pt idx="874">
                  <c:v>101</c:v>
                </c:pt>
                <c:pt idx="875">
                  <c:v>102</c:v>
                </c:pt>
                <c:pt idx="876">
                  <c:v>102</c:v>
                </c:pt>
                <c:pt idx="877">
                  <c:v>102</c:v>
                </c:pt>
                <c:pt idx="878">
                  <c:v>102</c:v>
                </c:pt>
                <c:pt idx="879">
                  <c:v>102</c:v>
                </c:pt>
                <c:pt idx="880">
                  <c:v>102</c:v>
                </c:pt>
                <c:pt idx="881">
                  <c:v>103</c:v>
                </c:pt>
                <c:pt idx="882">
                  <c:v>103</c:v>
                </c:pt>
                <c:pt idx="883">
                  <c:v>103</c:v>
                </c:pt>
                <c:pt idx="884">
                  <c:v>103</c:v>
                </c:pt>
                <c:pt idx="885">
                  <c:v>103</c:v>
                </c:pt>
                <c:pt idx="886">
                  <c:v>103</c:v>
                </c:pt>
                <c:pt idx="887">
                  <c:v>103</c:v>
                </c:pt>
                <c:pt idx="888">
                  <c:v>103</c:v>
                </c:pt>
                <c:pt idx="889">
                  <c:v>103</c:v>
                </c:pt>
                <c:pt idx="890">
                  <c:v>103</c:v>
                </c:pt>
                <c:pt idx="891">
                  <c:v>103</c:v>
                </c:pt>
                <c:pt idx="892">
                  <c:v>104</c:v>
                </c:pt>
                <c:pt idx="893">
                  <c:v>104</c:v>
                </c:pt>
                <c:pt idx="894">
                  <c:v>104</c:v>
                </c:pt>
                <c:pt idx="895">
                  <c:v>104</c:v>
                </c:pt>
                <c:pt idx="896">
                  <c:v>104</c:v>
                </c:pt>
                <c:pt idx="897">
                  <c:v>104</c:v>
                </c:pt>
                <c:pt idx="898">
                  <c:v>104</c:v>
                </c:pt>
                <c:pt idx="899">
                  <c:v>104</c:v>
                </c:pt>
                <c:pt idx="900">
                  <c:v>104</c:v>
                </c:pt>
                <c:pt idx="901">
                  <c:v>104</c:v>
                </c:pt>
                <c:pt idx="902">
                  <c:v>104</c:v>
                </c:pt>
                <c:pt idx="903">
                  <c:v>104</c:v>
                </c:pt>
                <c:pt idx="904">
                  <c:v>104</c:v>
                </c:pt>
                <c:pt idx="905">
                  <c:v>104</c:v>
                </c:pt>
                <c:pt idx="906">
                  <c:v>105</c:v>
                </c:pt>
                <c:pt idx="907">
                  <c:v>105</c:v>
                </c:pt>
                <c:pt idx="908">
                  <c:v>105</c:v>
                </c:pt>
                <c:pt idx="909">
                  <c:v>105</c:v>
                </c:pt>
                <c:pt idx="910">
                  <c:v>105</c:v>
                </c:pt>
                <c:pt idx="911">
                  <c:v>105</c:v>
                </c:pt>
                <c:pt idx="912">
                  <c:v>105</c:v>
                </c:pt>
                <c:pt idx="913">
                  <c:v>105</c:v>
                </c:pt>
                <c:pt idx="914">
                  <c:v>105</c:v>
                </c:pt>
                <c:pt idx="915">
                  <c:v>105</c:v>
                </c:pt>
                <c:pt idx="916">
                  <c:v>105</c:v>
                </c:pt>
                <c:pt idx="917">
                  <c:v>106</c:v>
                </c:pt>
                <c:pt idx="918">
                  <c:v>106</c:v>
                </c:pt>
                <c:pt idx="919">
                  <c:v>106</c:v>
                </c:pt>
                <c:pt idx="920">
                  <c:v>106</c:v>
                </c:pt>
                <c:pt idx="921">
                  <c:v>106</c:v>
                </c:pt>
                <c:pt idx="922">
                  <c:v>106</c:v>
                </c:pt>
                <c:pt idx="923">
                  <c:v>106</c:v>
                </c:pt>
                <c:pt idx="924">
                  <c:v>106</c:v>
                </c:pt>
                <c:pt idx="925">
                  <c:v>106</c:v>
                </c:pt>
                <c:pt idx="926">
                  <c:v>106</c:v>
                </c:pt>
                <c:pt idx="927">
                  <c:v>106</c:v>
                </c:pt>
                <c:pt idx="928">
                  <c:v>106</c:v>
                </c:pt>
                <c:pt idx="929">
                  <c:v>107</c:v>
                </c:pt>
                <c:pt idx="930">
                  <c:v>107</c:v>
                </c:pt>
                <c:pt idx="931">
                  <c:v>107</c:v>
                </c:pt>
                <c:pt idx="932">
                  <c:v>107</c:v>
                </c:pt>
                <c:pt idx="933">
                  <c:v>107</c:v>
                </c:pt>
                <c:pt idx="934">
                  <c:v>107</c:v>
                </c:pt>
                <c:pt idx="935">
                  <c:v>107</c:v>
                </c:pt>
                <c:pt idx="936">
                  <c:v>107</c:v>
                </c:pt>
                <c:pt idx="937">
                  <c:v>107</c:v>
                </c:pt>
                <c:pt idx="938">
                  <c:v>107</c:v>
                </c:pt>
                <c:pt idx="939">
                  <c:v>107</c:v>
                </c:pt>
                <c:pt idx="940">
                  <c:v>107</c:v>
                </c:pt>
                <c:pt idx="941">
                  <c:v>108</c:v>
                </c:pt>
                <c:pt idx="942">
                  <c:v>108</c:v>
                </c:pt>
                <c:pt idx="943">
                  <c:v>108</c:v>
                </c:pt>
                <c:pt idx="944">
                  <c:v>108</c:v>
                </c:pt>
                <c:pt idx="945">
                  <c:v>108</c:v>
                </c:pt>
                <c:pt idx="946">
                  <c:v>108</c:v>
                </c:pt>
                <c:pt idx="947">
                  <c:v>108</c:v>
                </c:pt>
                <c:pt idx="948">
                  <c:v>108</c:v>
                </c:pt>
                <c:pt idx="949">
                  <c:v>109</c:v>
                </c:pt>
                <c:pt idx="950">
                  <c:v>109</c:v>
                </c:pt>
                <c:pt idx="951">
                  <c:v>109</c:v>
                </c:pt>
                <c:pt idx="952">
                  <c:v>109</c:v>
                </c:pt>
                <c:pt idx="953">
                  <c:v>110</c:v>
                </c:pt>
                <c:pt idx="954">
                  <c:v>110</c:v>
                </c:pt>
                <c:pt idx="955">
                  <c:v>110</c:v>
                </c:pt>
                <c:pt idx="956">
                  <c:v>110</c:v>
                </c:pt>
                <c:pt idx="957">
                  <c:v>110</c:v>
                </c:pt>
                <c:pt idx="958">
                  <c:v>110</c:v>
                </c:pt>
                <c:pt idx="959">
                  <c:v>110</c:v>
                </c:pt>
                <c:pt idx="960">
                  <c:v>110</c:v>
                </c:pt>
                <c:pt idx="961">
                  <c:v>110</c:v>
                </c:pt>
                <c:pt idx="962">
                  <c:v>111</c:v>
                </c:pt>
                <c:pt idx="963">
                  <c:v>111</c:v>
                </c:pt>
                <c:pt idx="964">
                  <c:v>111</c:v>
                </c:pt>
                <c:pt idx="965">
                  <c:v>111</c:v>
                </c:pt>
                <c:pt idx="966">
                  <c:v>111</c:v>
                </c:pt>
                <c:pt idx="967">
                  <c:v>111</c:v>
                </c:pt>
                <c:pt idx="968">
                  <c:v>111</c:v>
                </c:pt>
                <c:pt idx="969">
                  <c:v>111</c:v>
                </c:pt>
                <c:pt idx="970">
                  <c:v>111</c:v>
                </c:pt>
                <c:pt idx="971">
                  <c:v>111</c:v>
                </c:pt>
                <c:pt idx="972">
                  <c:v>111</c:v>
                </c:pt>
                <c:pt idx="973">
                  <c:v>111</c:v>
                </c:pt>
                <c:pt idx="974">
                  <c:v>111</c:v>
                </c:pt>
                <c:pt idx="975">
                  <c:v>112</c:v>
                </c:pt>
                <c:pt idx="976">
                  <c:v>112</c:v>
                </c:pt>
                <c:pt idx="977">
                  <c:v>112</c:v>
                </c:pt>
                <c:pt idx="978">
                  <c:v>112</c:v>
                </c:pt>
                <c:pt idx="979">
                  <c:v>112</c:v>
                </c:pt>
                <c:pt idx="980">
                  <c:v>112</c:v>
                </c:pt>
                <c:pt idx="981">
                  <c:v>112</c:v>
                </c:pt>
                <c:pt idx="982">
                  <c:v>112</c:v>
                </c:pt>
                <c:pt idx="983">
                  <c:v>112</c:v>
                </c:pt>
                <c:pt idx="984">
                  <c:v>112</c:v>
                </c:pt>
                <c:pt idx="985">
                  <c:v>113</c:v>
                </c:pt>
                <c:pt idx="986">
                  <c:v>113</c:v>
                </c:pt>
                <c:pt idx="987">
                  <c:v>113</c:v>
                </c:pt>
                <c:pt idx="988">
                  <c:v>113</c:v>
                </c:pt>
                <c:pt idx="989">
                  <c:v>113</c:v>
                </c:pt>
                <c:pt idx="990">
                  <c:v>113</c:v>
                </c:pt>
                <c:pt idx="991">
                  <c:v>113</c:v>
                </c:pt>
                <c:pt idx="992">
                  <c:v>114</c:v>
                </c:pt>
                <c:pt idx="993">
                  <c:v>114</c:v>
                </c:pt>
                <c:pt idx="994">
                  <c:v>114</c:v>
                </c:pt>
                <c:pt idx="995">
                  <c:v>114</c:v>
                </c:pt>
                <c:pt idx="996">
                  <c:v>114</c:v>
                </c:pt>
                <c:pt idx="997">
                  <c:v>114</c:v>
                </c:pt>
                <c:pt idx="998">
                  <c:v>114</c:v>
                </c:pt>
                <c:pt idx="999">
                  <c:v>114</c:v>
                </c:pt>
                <c:pt idx="1000">
                  <c:v>114</c:v>
                </c:pt>
                <c:pt idx="1001">
                  <c:v>115</c:v>
                </c:pt>
                <c:pt idx="1002">
                  <c:v>115</c:v>
                </c:pt>
                <c:pt idx="1003">
                  <c:v>115</c:v>
                </c:pt>
                <c:pt idx="1004">
                  <c:v>115</c:v>
                </c:pt>
                <c:pt idx="1005">
                  <c:v>115</c:v>
                </c:pt>
                <c:pt idx="1006">
                  <c:v>115</c:v>
                </c:pt>
                <c:pt idx="1007">
                  <c:v>115</c:v>
                </c:pt>
                <c:pt idx="1008">
                  <c:v>115</c:v>
                </c:pt>
                <c:pt idx="1009">
                  <c:v>115</c:v>
                </c:pt>
                <c:pt idx="1010">
                  <c:v>115</c:v>
                </c:pt>
                <c:pt idx="1011">
                  <c:v>116</c:v>
                </c:pt>
                <c:pt idx="1012">
                  <c:v>116</c:v>
                </c:pt>
                <c:pt idx="1013">
                  <c:v>116</c:v>
                </c:pt>
                <c:pt idx="1014">
                  <c:v>116</c:v>
                </c:pt>
                <c:pt idx="1015">
                  <c:v>116</c:v>
                </c:pt>
                <c:pt idx="1016">
                  <c:v>116</c:v>
                </c:pt>
                <c:pt idx="1017">
                  <c:v>116</c:v>
                </c:pt>
                <c:pt idx="1018">
                  <c:v>116</c:v>
                </c:pt>
                <c:pt idx="1019">
                  <c:v>116</c:v>
                </c:pt>
                <c:pt idx="1020">
                  <c:v>116</c:v>
                </c:pt>
                <c:pt idx="1021">
                  <c:v>116</c:v>
                </c:pt>
                <c:pt idx="1022">
                  <c:v>116</c:v>
                </c:pt>
                <c:pt idx="1023">
                  <c:v>116</c:v>
                </c:pt>
                <c:pt idx="1024">
                  <c:v>116</c:v>
                </c:pt>
                <c:pt idx="1025">
                  <c:v>116</c:v>
                </c:pt>
                <c:pt idx="1026">
                  <c:v>117</c:v>
                </c:pt>
                <c:pt idx="1027">
                  <c:v>117</c:v>
                </c:pt>
                <c:pt idx="1028">
                  <c:v>117</c:v>
                </c:pt>
                <c:pt idx="1029">
                  <c:v>117</c:v>
                </c:pt>
                <c:pt idx="1030">
                  <c:v>117</c:v>
                </c:pt>
                <c:pt idx="1031">
                  <c:v>117</c:v>
                </c:pt>
                <c:pt idx="1032">
                  <c:v>117</c:v>
                </c:pt>
                <c:pt idx="1033">
                  <c:v>117</c:v>
                </c:pt>
                <c:pt idx="1034">
                  <c:v>117</c:v>
                </c:pt>
                <c:pt idx="1035">
                  <c:v>117</c:v>
                </c:pt>
                <c:pt idx="1036">
                  <c:v>118</c:v>
                </c:pt>
                <c:pt idx="1037">
                  <c:v>118</c:v>
                </c:pt>
                <c:pt idx="1038">
                  <c:v>118</c:v>
                </c:pt>
                <c:pt idx="1039">
                  <c:v>118</c:v>
                </c:pt>
                <c:pt idx="1040">
                  <c:v>118</c:v>
                </c:pt>
                <c:pt idx="1041">
                  <c:v>118</c:v>
                </c:pt>
                <c:pt idx="1042">
                  <c:v>118</c:v>
                </c:pt>
                <c:pt idx="1043">
                  <c:v>118</c:v>
                </c:pt>
                <c:pt idx="1044">
                  <c:v>118</c:v>
                </c:pt>
                <c:pt idx="1045">
                  <c:v>118</c:v>
                </c:pt>
                <c:pt idx="1046">
                  <c:v>118</c:v>
                </c:pt>
                <c:pt idx="1047">
                  <c:v>118</c:v>
                </c:pt>
                <c:pt idx="1048">
                  <c:v>118</c:v>
                </c:pt>
                <c:pt idx="1049">
                  <c:v>119</c:v>
                </c:pt>
                <c:pt idx="1050">
                  <c:v>119</c:v>
                </c:pt>
                <c:pt idx="1051">
                  <c:v>119</c:v>
                </c:pt>
                <c:pt idx="1052">
                  <c:v>119</c:v>
                </c:pt>
                <c:pt idx="1053">
                  <c:v>119</c:v>
                </c:pt>
                <c:pt idx="1054">
                  <c:v>119</c:v>
                </c:pt>
                <c:pt idx="1055">
                  <c:v>119</c:v>
                </c:pt>
                <c:pt idx="1056">
                  <c:v>119</c:v>
                </c:pt>
                <c:pt idx="1057">
                  <c:v>119</c:v>
                </c:pt>
                <c:pt idx="1058">
                  <c:v>120</c:v>
                </c:pt>
                <c:pt idx="1059">
                  <c:v>120</c:v>
                </c:pt>
                <c:pt idx="1060">
                  <c:v>120</c:v>
                </c:pt>
                <c:pt idx="1061">
                  <c:v>120</c:v>
                </c:pt>
                <c:pt idx="1062">
                  <c:v>121</c:v>
                </c:pt>
                <c:pt idx="1063">
                  <c:v>121</c:v>
                </c:pt>
                <c:pt idx="1064">
                  <c:v>121</c:v>
                </c:pt>
                <c:pt idx="1065">
                  <c:v>121</c:v>
                </c:pt>
                <c:pt idx="1066">
                  <c:v>121</c:v>
                </c:pt>
                <c:pt idx="1067">
                  <c:v>121</c:v>
                </c:pt>
                <c:pt idx="1068">
                  <c:v>121</c:v>
                </c:pt>
                <c:pt idx="1069">
                  <c:v>121</c:v>
                </c:pt>
                <c:pt idx="1070">
                  <c:v>122</c:v>
                </c:pt>
                <c:pt idx="1071">
                  <c:v>122</c:v>
                </c:pt>
                <c:pt idx="1072">
                  <c:v>122</c:v>
                </c:pt>
                <c:pt idx="1073">
                  <c:v>122</c:v>
                </c:pt>
                <c:pt idx="1074">
                  <c:v>122</c:v>
                </c:pt>
                <c:pt idx="1075">
                  <c:v>122</c:v>
                </c:pt>
                <c:pt idx="1076">
                  <c:v>122</c:v>
                </c:pt>
                <c:pt idx="1077">
                  <c:v>123</c:v>
                </c:pt>
                <c:pt idx="1078">
                  <c:v>123</c:v>
                </c:pt>
                <c:pt idx="1079">
                  <c:v>123</c:v>
                </c:pt>
                <c:pt idx="1080">
                  <c:v>123</c:v>
                </c:pt>
                <c:pt idx="1081">
                  <c:v>123</c:v>
                </c:pt>
                <c:pt idx="1082">
                  <c:v>123</c:v>
                </c:pt>
                <c:pt idx="1083">
                  <c:v>123</c:v>
                </c:pt>
                <c:pt idx="1084">
                  <c:v>123</c:v>
                </c:pt>
                <c:pt idx="1085">
                  <c:v>124</c:v>
                </c:pt>
                <c:pt idx="1086">
                  <c:v>124</c:v>
                </c:pt>
                <c:pt idx="1087">
                  <c:v>124</c:v>
                </c:pt>
                <c:pt idx="1088">
                  <c:v>124</c:v>
                </c:pt>
                <c:pt idx="1089">
                  <c:v>124</c:v>
                </c:pt>
                <c:pt idx="1090">
                  <c:v>124</c:v>
                </c:pt>
                <c:pt idx="1091">
                  <c:v>124</c:v>
                </c:pt>
                <c:pt idx="1092">
                  <c:v>124</c:v>
                </c:pt>
                <c:pt idx="1093">
                  <c:v>124</c:v>
                </c:pt>
                <c:pt idx="1094">
                  <c:v>124</c:v>
                </c:pt>
                <c:pt idx="1095">
                  <c:v>124</c:v>
                </c:pt>
                <c:pt idx="1096">
                  <c:v>124</c:v>
                </c:pt>
                <c:pt idx="1097">
                  <c:v>124</c:v>
                </c:pt>
                <c:pt idx="1098">
                  <c:v>124</c:v>
                </c:pt>
                <c:pt idx="1099">
                  <c:v>124</c:v>
                </c:pt>
                <c:pt idx="1100">
                  <c:v>124</c:v>
                </c:pt>
                <c:pt idx="1101">
                  <c:v>125</c:v>
                </c:pt>
                <c:pt idx="1102">
                  <c:v>125</c:v>
                </c:pt>
                <c:pt idx="1103">
                  <c:v>125</c:v>
                </c:pt>
                <c:pt idx="1104">
                  <c:v>125</c:v>
                </c:pt>
                <c:pt idx="1105">
                  <c:v>125</c:v>
                </c:pt>
                <c:pt idx="1106">
                  <c:v>125</c:v>
                </c:pt>
                <c:pt idx="1107">
                  <c:v>125</c:v>
                </c:pt>
                <c:pt idx="1108">
                  <c:v>125</c:v>
                </c:pt>
                <c:pt idx="1109">
                  <c:v>125</c:v>
                </c:pt>
                <c:pt idx="1110">
                  <c:v>125</c:v>
                </c:pt>
                <c:pt idx="1111">
                  <c:v>125</c:v>
                </c:pt>
                <c:pt idx="1112">
                  <c:v>125</c:v>
                </c:pt>
                <c:pt idx="1113">
                  <c:v>126</c:v>
                </c:pt>
                <c:pt idx="1114">
                  <c:v>126</c:v>
                </c:pt>
                <c:pt idx="1115">
                  <c:v>126</c:v>
                </c:pt>
                <c:pt idx="1116">
                  <c:v>126</c:v>
                </c:pt>
                <c:pt idx="1117">
                  <c:v>126</c:v>
                </c:pt>
                <c:pt idx="1118">
                  <c:v>126</c:v>
                </c:pt>
                <c:pt idx="1119">
                  <c:v>126</c:v>
                </c:pt>
                <c:pt idx="1120">
                  <c:v>126</c:v>
                </c:pt>
                <c:pt idx="1121">
                  <c:v>126</c:v>
                </c:pt>
                <c:pt idx="1122">
                  <c:v>126</c:v>
                </c:pt>
                <c:pt idx="1123">
                  <c:v>127</c:v>
                </c:pt>
                <c:pt idx="1124">
                  <c:v>127</c:v>
                </c:pt>
                <c:pt idx="1125">
                  <c:v>127</c:v>
                </c:pt>
                <c:pt idx="1126">
                  <c:v>127</c:v>
                </c:pt>
                <c:pt idx="1127">
                  <c:v>127</c:v>
                </c:pt>
                <c:pt idx="1128">
                  <c:v>127</c:v>
                </c:pt>
                <c:pt idx="1129">
                  <c:v>127</c:v>
                </c:pt>
                <c:pt idx="1130">
                  <c:v>127</c:v>
                </c:pt>
                <c:pt idx="1131">
                  <c:v>128</c:v>
                </c:pt>
                <c:pt idx="1132">
                  <c:v>128</c:v>
                </c:pt>
                <c:pt idx="1133">
                  <c:v>128</c:v>
                </c:pt>
                <c:pt idx="1134">
                  <c:v>128</c:v>
                </c:pt>
                <c:pt idx="1135">
                  <c:v>128</c:v>
                </c:pt>
                <c:pt idx="1136">
                  <c:v>128</c:v>
                </c:pt>
                <c:pt idx="1137">
                  <c:v>128</c:v>
                </c:pt>
                <c:pt idx="1138">
                  <c:v>128</c:v>
                </c:pt>
                <c:pt idx="1139">
                  <c:v>128</c:v>
                </c:pt>
                <c:pt idx="1140">
                  <c:v>128</c:v>
                </c:pt>
                <c:pt idx="1141">
                  <c:v>128</c:v>
                </c:pt>
                <c:pt idx="1142">
                  <c:v>128</c:v>
                </c:pt>
                <c:pt idx="1143">
                  <c:v>129</c:v>
                </c:pt>
                <c:pt idx="1144">
                  <c:v>129</c:v>
                </c:pt>
                <c:pt idx="1145">
                  <c:v>129</c:v>
                </c:pt>
                <c:pt idx="1146">
                  <c:v>129</c:v>
                </c:pt>
                <c:pt idx="1147">
                  <c:v>129</c:v>
                </c:pt>
                <c:pt idx="1148">
                  <c:v>129</c:v>
                </c:pt>
                <c:pt idx="1149">
                  <c:v>129</c:v>
                </c:pt>
                <c:pt idx="1150">
                  <c:v>130</c:v>
                </c:pt>
                <c:pt idx="1151">
                  <c:v>130</c:v>
                </c:pt>
                <c:pt idx="1152">
                  <c:v>130</c:v>
                </c:pt>
                <c:pt idx="1153">
                  <c:v>130</c:v>
                </c:pt>
                <c:pt idx="1154">
                  <c:v>130</c:v>
                </c:pt>
                <c:pt idx="1155">
                  <c:v>130</c:v>
                </c:pt>
                <c:pt idx="1156">
                  <c:v>130</c:v>
                </c:pt>
                <c:pt idx="1157">
                  <c:v>130</c:v>
                </c:pt>
                <c:pt idx="1158">
                  <c:v>130</c:v>
                </c:pt>
                <c:pt idx="1159">
                  <c:v>131</c:v>
                </c:pt>
                <c:pt idx="1160">
                  <c:v>131</c:v>
                </c:pt>
                <c:pt idx="1161">
                  <c:v>131</c:v>
                </c:pt>
                <c:pt idx="1162">
                  <c:v>131</c:v>
                </c:pt>
                <c:pt idx="1163">
                  <c:v>131</c:v>
                </c:pt>
                <c:pt idx="1164">
                  <c:v>131</c:v>
                </c:pt>
                <c:pt idx="1165">
                  <c:v>131</c:v>
                </c:pt>
                <c:pt idx="1166">
                  <c:v>131</c:v>
                </c:pt>
                <c:pt idx="1167">
                  <c:v>132</c:v>
                </c:pt>
                <c:pt idx="1168">
                  <c:v>132</c:v>
                </c:pt>
                <c:pt idx="1169">
                  <c:v>132</c:v>
                </c:pt>
                <c:pt idx="1170">
                  <c:v>132</c:v>
                </c:pt>
                <c:pt idx="1171">
                  <c:v>132</c:v>
                </c:pt>
                <c:pt idx="1172">
                  <c:v>132</c:v>
                </c:pt>
                <c:pt idx="1173">
                  <c:v>133</c:v>
                </c:pt>
                <c:pt idx="1174">
                  <c:v>133</c:v>
                </c:pt>
                <c:pt idx="1175">
                  <c:v>133</c:v>
                </c:pt>
                <c:pt idx="1176">
                  <c:v>133</c:v>
                </c:pt>
                <c:pt idx="1177">
                  <c:v>133</c:v>
                </c:pt>
                <c:pt idx="1178">
                  <c:v>133</c:v>
                </c:pt>
                <c:pt idx="1179">
                  <c:v>133</c:v>
                </c:pt>
                <c:pt idx="1180">
                  <c:v>134</c:v>
                </c:pt>
                <c:pt idx="1181">
                  <c:v>134</c:v>
                </c:pt>
                <c:pt idx="1182">
                  <c:v>134</c:v>
                </c:pt>
                <c:pt idx="1183">
                  <c:v>134</c:v>
                </c:pt>
                <c:pt idx="1184">
                  <c:v>134</c:v>
                </c:pt>
                <c:pt idx="1185">
                  <c:v>134</c:v>
                </c:pt>
                <c:pt idx="1186">
                  <c:v>134</c:v>
                </c:pt>
                <c:pt idx="1187">
                  <c:v>134</c:v>
                </c:pt>
                <c:pt idx="1188">
                  <c:v>134</c:v>
                </c:pt>
                <c:pt idx="1189">
                  <c:v>134</c:v>
                </c:pt>
                <c:pt idx="1190">
                  <c:v>134</c:v>
                </c:pt>
                <c:pt idx="1191">
                  <c:v>134</c:v>
                </c:pt>
                <c:pt idx="1192">
                  <c:v>134</c:v>
                </c:pt>
                <c:pt idx="1193">
                  <c:v>134</c:v>
                </c:pt>
                <c:pt idx="1194">
                  <c:v>135</c:v>
                </c:pt>
                <c:pt idx="1195">
                  <c:v>135</c:v>
                </c:pt>
                <c:pt idx="1196">
                  <c:v>135</c:v>
                </c:pt>
                <c:pt idx="1197">
                  <c:v>135</c:v>
                </c:pt>
                <c:pt idx="1198">
                  <c:v>135</c:v>
                </c:pt>
                <c:pt idx="1199">
                  <c:v>135</c:v>
                </c:pt>
                <c:pt idx="1200">
                  <c:v>135</c:v>
                </c:pt>
                <c:pt idx="1201">
                  <c:v>136</c:v>
                </c:pt>
                <c:pt idx="1202">
                  <c:v>136</c:v>
                </c:pt>
                <c:pt idx="1203">
                  <c:v>136</c:v>
                </c:pt>
                <c:pt idx="1204">
                  <c:v>136</c:v>
                </c:pt>
                <c:pt idx="1205">
                  <c:v>136</c:v>
                </c:pt>
                <c:pt idx="1206">
                  <c:v>136</c:v>
                </c:pt>
                <c:pt idx="1207">
                  <c:v>136</c:v>
                </c:pt>
                <c:pt idx="1208">
                  <c:v>136</c:v>
                </c:pt>
                <c:pt idx="1209">
                  <c:v>136</c:v>
                </c:pt>
                <c:pt idx="1210">
                  <c:v>136</c:v>
                </c:pt>
                <c:pt idx="1211">
                  <c:v>136</c:v>
                </c:pt>
                <c:pt idx="1212">
                  <c:v>136</c:v>
                </c:pt>
                <c:pt idx="1213">
                  <c:v>137</c:v>
                </c:pt>
                <c:pt idx="1214">
                  <c:v>137</c:v>
                </c:pt>
                <c:pt idx="1215">
                  <c:v>137</c:v>
                </c:pt>
                <c:pt idx="1216">
                  <c:v>137</c:v>
                </c:pt>
                <c:pt idx="1217">
                  <c:v>137</c:v>
                </c:pt>
                <c:pt idx="1218">
                  <c:v>137</c:v>
                </c:pt>
                <c:pt idx="1219">
                  <c:v>137</c:v>
                </c:pt>
                <c:pt idx="1220">
                  <c:v>137</c:v>
                </c:pt>
                <c:pt idx="1221">
                  <c:v>137</c:v>
                </c:pt>
                <c:pt idx="1222">
                  <c:v>137</c:v>
                </c:pt>
                <c:pt idx="1223">
                  <c:v>137</c:v>
                </c:pt>
                <c:pt idx="1224">
                  <c:v>137</c:v>
                </c:pt>
                <c:pt idx="1225">
                  <c:v>137</c:v>
                </c:pt>
                <c:pt idx="1226">
                  <c:v>137</c:v>
                </c:pt>
                <c:pt idx="1227">
                  <c:v>137</c:v>
                </c:pt>
                <c:pt idx="1228">
                  <c:v>137</c:v>
                </c:pt>
                <c:pt idx="1229">
                  <c:v>137</c:v>
                </c:pt>
                <c:pt idx="1230">
                  <c:v>138</c:v>
                </c:pt>
                <c:pt idx="1231">
                  <c:v>138</c:v>
                </c:pt>
                <c:pt idx="1232">
                  <c:v>138</c:v>
                </c:pt>
                <c:pt idx="1233">
                  <c:v>138</c:v>
                </c:pt>
                <c:pt idx="1234">
                  <c:v>138</c:v>
                </c:pt>
                <c:pt idx="1235">
                  <c:v>138</c:v>
                </c:pt>
                <c:pt idx="1236">
                  <c:v>138</c:v>
                </c:pt>
                <c:pt idx="1237">
                  <c:v>139</c:v>
                </c:pt>
                <c:pt idx="1238">
                  <c:v>139</c:v>
                </c:pt>
                <c:pt idx="1239">
                  <c:v>139</c:v>
                </c:pt>
                <c:pt idx="1240">
                  <c:v>139</c:v>
                </c:pt>
                <c:pt idx="1241">
                  <c:v>139</c:v>
                </c:pt>
                <c:pt idx="1242">
                  <c:v>139</c:v>
                </c:pt>
                <c:pt idx="1243">
                  <c:v>139</c:v>
                </c:pt>
                <c:pt idx="1244">
                  <c:v>139</c:v>
                </c:pt>
                <c:pt idx="1245">
                  <c:v>140</c:v>
                </c:pt>
                <c:pt idx="1246">
                  <c:v>140</c:v>
                </c:pt>
                <c:pt idx="1247">
                  <c:v>140</c:v>
                </c:pt>
                <c:pt idx="1248">
                  <c:v>140</c:v>
                </c:pt>
                <c:pt idx="1249">
                  <c:v>140</c:v>
                </c:pt>
                <c:pt idx="1250">
                  <c:v>140</c:v>
                </c:pt>
                <c:pt idx="1251">
                  <c:v>140</c:v>
                </c:pt>
                <c:pt idx="1252">
                  <c:v>140</c:v>
                </c:pt>
                <c:pt idx="1253">
                  <c:v>140</c:v>
                </c:pt>
                <c:pt idx="1254">
                  <c:v>140</c:v>
                </c:pt>
                <c:pt idx="1255">
                  <c:v>140</c:v>
                </c:pt>
                <c:pt idx="1256">
                  <c:v>140</c:v>
                </c:pt>
                <c:pt idx="1257">
                  <c:v>140</c:v>
                </c:pt>
                <c:pt idx="1258">
                  <c:v>140</c:v>
                </c:pt>
                <c:pt idx="1259">
                  <c:v>140</c:v>
                </c:pt>
                <c:pt idx="1260">
                  <c:v>141</c:v>
                </c:pt>
                <c:pt idx="1261">
                  <c:v>141</c:v>
                </c:pt>
                <c:pt idx="1262">
                  <c:v>141</c:v>
                </c:pt>
                <c:pt idx="1263">
                  <c:v>141</c:v>
                </c:pt>
                <c:pt idx="1264">
                  <c:v>141</c:v>
                </c:pt>
                <c:pt idx="1265">
                  <c:v>141</c:v>
                </c:pt>
                <c:pt idx="1266">
                  <c:v>141</c:v>
                </c:pt>
                <c:pt idx="1267">
                  <c:v>141</c:v>
                </c:pt>
                <c:pt idx="1268">
                  <c:v>141</c:v>
                </c:pt>
                <c:pt idx="1269">
                  <c:v>141</c:v>
                </c:pt>
                <c:pt idx="1270">
                  <c:v>142</c:v>
                </c:pt>
                <c:pt idx="1271">
                  <c:v>142</c:v>
                </c:pt>
                <c:pt idx="1272">
                  <c:v>142</c:v>
                </c:pt>
                <c:pt idx="1273">
                  <c:v>142</c:v>
                </c:pt>
                <c:pt idx="1274">
                  <c:v>142</c:v>
                </c:pt>
                <c:pt idx="1275">
                  <c:v>142</c:v>
                </c:pt>
                <c:pt idx="1276">
                  <c:v>142</c:v>
                </c:pt>
                <c:pt idx="1277">
                  <c:v>142</c:v>
                </c:pt>
                <c:pt idx="1278">
                  <c:v>142</c:v>
                </c:pt>
                <c:pt idx="1279">
                  <c:v>142</c:v>
                </c:pt>
                <c:pt idx="1280">
                  <c:v>143</c:v>
                </c:pt>
                <c:pt idx="1281">
                  <c:v>143</c:v>
                </c:pt>
                <c:pt idx="1282">
                  <c:v>143</c:v>
                </c:pt>
                <c:pt idx="1283">
                  <c:v>143</c:v>
                </c:pt>
                <c:pt idx="1284">
                  <c:v>143</c:v>
                </c:pt>
                <c:pt idx="1285">
                  <c:v>143</c:v>
                </c:pt>
                <c:pt idx="1286">
                  <c:v>143</c:v>
                </c:pt>
                <c:pt idx="1287">
                  <c:v>143</c:v>
                </c:pt>
                <c:pt idx="1288">
                  <c:v>144</c:v>
                </c:pt>
                <c:pt idx="1289">
                  <c:v>144</c:v>
                </c:pt>
                <c:pt idx="1290">
                  <c:v>144</c:v>
                </c:pt>
                <c:pt idx="1291">
                  <c:v>144</c:v>
                </c:pt>
                <c:pt idx="1292">
                  <c:v>144</c:v>
                </c:pt>
                <c:pt idx="1293">
                  <c:v>144</c:v>
                </c:pt>
                <c:pt idx="1294">
                  <c:v>144</c:v>
                </c:pt>
                <c:pt idx="1295">
                  <c:v>144</c:v>
                </c:pt>
                <c:pt idx="1296">
                  <c:v>144</c:v>
                </c:pt>
                <c:pt idx="1297">
                  <c:v>144</c:v>
                </c:pt>
                <c:pt idx="1298">
                  <c:v>144</c:v>
                </c:pt>
                <c:pt idx="1299">
                  <c:v>145</c:v>
                </c:pt>
                <c:pt idx="1300">
                  <c:v>145</c:v>
                </c:pt>
                <c:pt idx="1301">
                  <c:v>145</c:v>
                </c:pt>
                <c:pt idx="1302">
                  <c:v>145</c:v>
                </c:pt>
                <c:pt idx="1303">
                  <c:v>145</c:v>
                </c:pt>
                <c:pt idx="1304">
                  <c:v>145</c:v>
                </c:pt>
                <c:pt idx="1305">
                  <c:v>145</c:v>
                </c:pt>
                <c:pt idx="1306">
                  <c:v>145</c:v>
                </c:pt>
                <c:pt idx="1307">
                  <c:v>145</c:v>
                </c:pt>
                <c:pt idx="1308">
                  <c:v>145</c:v>
                </c:pt>
                <c:pt idx="1309">
                  <c:v>145</c:v>
                </c:pt>
                <c:pt idx="1310">
                  <c:v>146</c:v>
                </c:pt>
                <c:pt idx="1311">
                  <c:v>146</c:v>
                </c:pt>
                <c:pt idx="1312">
                  <c:v>146</c:v>
                </c:pt>
                <c:pt idx="1313">
                  <c:v>146</c:v>
                </c:pt>
                <c:pt idx="1314">
                  <c:v>146</c:v>
                </c:pt>
                <c:pt idx="1315">
                  <c:v>146</c:v>
                </c:pt>
                <c:pt idx="1316">
                  <c:v>146</c:v>
                </c:pt>
                <c:pt idx="1317">
                  <c:v>146</c:v>
                </c:pt>
                <c:pt idx="1318">
                  <c:v>146</c:v>
                </c:pt>
                <c:pt idx="1319">
                  <c:v>146</c:v>
                </c:pt>
                <c:pt idx="1320">
                  <c:v>146</c:v>
                </c:pt>
                <c:pt idx="1321">
                  <c:v>146</c:v>
                </c:pt>
                <c:pt idx="1322">
                  <c:v>146</c:v>
                </c:pt>
                <c:pt idx="1323">
                  <c:v>147</c:v>
                </c:pt>
                <c:pt idx="1324">
                  <c:v>147</c:v>
                </c:pt>
                <c:pt idx="1325">
                  <c:v>147</c:v>
                </c:pt>
                <c:pt idx="1326">
                  <c:v>147</c:v>
                </c:pt>
                <c:pt idx="1327">
                  <c:v>147</c:v>
                </c:pt>
                <c:pt idx="1328">
                  <c:v>147</c:v>
                </c:pt>
                <c:pt idx="1329">
                  <c:v>147</c:v>
                </c:pt>
                <c:pt idx="1330">
                  <c:v>147</c:v>
                </c:pt>
                <c:pt idx="1331">
                  <c:v>147</c:v>
                </c:pt>
                <c:pt idx="1332">
                  <c:v>147</c:v>
                </c:pt>
                <c:pt idx="1333">
                  <c:v>147</c:v>
                </c:pt>
                <c:pt idx="1334">
                  <c:v>147</c:v>
                </c:pt>
                <c:pt idx="1335">
                  <c:v>147</c:v>
                </c:pt>
                <c:pt idx="1336">
                  <c:v>147</c:v>
                </c:pt>
                <c:pt idx="1337">
                  <c:v>148</c:v>
                </c:pt>
                <c:pt idx="1338">
                  <c:v>148</c:v>
                </c:pt>
                <c:pt idx="1339">
                  <c:v>148</c:v>
                </c:pt>
                <c:pt idx="1340">
                  <c:v>148</c:v>
                </c:pt>
                <c:pt idx="1341">
                  <c:v>148</c:v>
                </c:pt>
                <c:pt idx="1342">
                  <c:v>148</c:v>
                </c:pt>
                <c:pt idx="1343">
                  <c:v>148</c:v>
                </c:pt>
                <c:pt idx="1344">
                  <c:v>148</c:v>
                </c:pt>
                <c:pt idx="1345">
                  <c:v>148</c:v>
                </c:pt>
                <c:pt idx="1346">
                  <c:v>148</c:v>
                </c:pt>
                <c:pt idx="1347">
                  <c:v>148</c:v>
                </c:pt>
                <c:pt idx="1348">
                  <c:v>148</c:v>
                </c:pt>
                <c:pt idx="1349">
                  <c:v>148</c:v>
                </c:pt>
                <c:pt idx="1350">
                  <c:v>149</c:v>
                </c:pt>
                <c:pt idx="1351">
                  <c:v>149</c:v>
                </c:pt>
                <c:pt idx="1352">
                  <c:v>149</c:v>
                </c:pt>
                <c:pt idx="1353">
                  <c:v>149</c:v>
                </c:pt>
                <c:pt idx="1354">
                  <c:v>149</c:v>
                </c:pt>
                <c:pt idx="1355">
                  <c:v>149</c:v>
                </c:pt>
                <c:pt idx="1356">
                  <c:v>149</c:v>
                </c:pt>
                <c:pt idx="1357">
                  <c:v>149</c:v>
                </c:pt>
                <c:pt idx="1358">
                  <c:v>149</c:v>
                </c:pt>
                <c:pt idx="1359">
                  <c:v>149</c:v>
                </c:pt>
                <c:pt idx="1360">
                  <c:v>149</c:v>
                </c:pt>
                <c:pt idx="1361">
                  <c:v>149</c:v>
                </c:pt>
                <c:pt idx="1362">
                  <c:v>149</c:v>
                </c:pt>
                <c:pt idx="1363">
                  <c:v>149</c:v>
                </c:pt>
                <c:pt idx="1364">
                  <c:v>149</c:v>
                </c:pt>
                <c:pt idx="1365">
                  <c:v>149</c:v>
                </c:pt>
                <c:pt idx="1366">
                  <c:v>150</c:v>
                </c:pt>
                <c:pt idx="1367">
                  <c:v>150</c:v>
                </c:pt>
                <c:pt idx="1368">
                  <c:v>150</c:v>
                </c:pt>
                <c:pt idx="1369">
                  <c:v>150</c:v>
                </c:pt>
                <c:pt idx="1370">
                  <c:v>150</c:v>
                </c:pt>
                <c:pt idx="1371">
                  <c:v>150</c:v>
                </c:pt>
                <c:pt idx="1372">
                  <c:v>150</c:v>
                </c:pt>
                <c:pt idx="1373">
                  <c:v>150</c:v>
                </c:pt>
                <c:pt idx="1374">
                  <c:v>150</c:v>
                </c:pt>
                <c:pt idx="1375">
                  <c:v>150</c:v>
                </c:pt>
                <c:pt idx="1376">
                  <c:v>150</c:v>
                </c:pt>
                <c:pt idx="1377">
                  <c:v>151</c:v>
                </c:pt>
                <c:pt idx="1378">
                  <c:v>151</c:v>
                </c:pt>
                <c:pt idx="1379">
                  <c:v>151</c:v>
                </c:pt>
                <c:pt idx="1380">
                  <c:v>151</c:v>
                </c:pt>
                <c:pt idx="1381">
                  <c:v>151</c:v>
                </c:pt>
                <c:pt idx="1382">
                  <c:v>151</c:v>
                </c:pt>
                <c:pt idx="1383">
                  <c:v>151</c:v>
                </c:pt>
                <c:pt idx="1384">
                  <c:v>151</c:v>
                </c:pt>
                <c:pt idx="1385">
                  <c:v>151</c:v>
                </c:pt>
                <c:pt idx="1386">
                  <c:v>151</c:v>
                </c:pt>
                <c:pt idx="1387">
                  <c:v>151</c:v>
                </c:pt>
                <c:pt idx="1388">
                  <c:v>152</c:v>
                </c:pt>
                <c:pt idx="1389">
                  <c:v>152</c:v>
                </c:pt>
                <c:pt idx="1390">
                  <c:v>152</c:v>
                </c:pt>
                <c:pt idx="1391">
                  <c:v>152</c:v>
                </c:pt>
                <c:pt idx="1392">
                  <c:v>152</c:v>
                </c:pt>
                <c:pt idx="1393">
                  <c:v>152</c:v>
                </c:pt>
                <c:pt idx="1394">
                  <c:v>152</c:v>
                </c:pt>
                <c:pt idx="1395">
                  <c:v>152</c:v>
                </c:pt>
                <c:pt idx="1396">
                  <c:v>153</c:v>
                </c:pt>
                <c:pt idx="1397">
                  <c:v>153</c:v>
                </c:pt>
                <c:pt idx="1398">
                  <c:v>153</c:v>
                </c:pt>
                <c:pt idx="1399">
                  <c:v>153</c:v>
                </c:pt>
                <c:pt idx="1400">
                  <c:v>153</c:v>
                </c:pt>
                <c:pt idx="1401">
                  <c:v>153</c:v>
                </c:pt>
                <c:pt idx="1402">
                  <c:v>153</c:v>
                </c:pt>
                <c:pt idx="1403">
                  <c:v>153</c:v>
                </c:pt>
                <c:pt idx="1404">
                  <c:v>153</c:v>
                </c:pt>
                <c:pt idx="1405">
                  <c:v>154</c:v>
                </c:pt>
                <c:pt idx="1406">
                  <c:v>154</c:v>
                </c:pt>
                <c:pt idx="1407">
                  <c:v>154</c:v>
                </c:pt>
                <c:pt idx="1408">
                  <c:v>154</c:v>
                </c:pt>
                <c:pt idx="1409">
                  <c:v>154</c:v>
                </c:pt>
                <c:pt idx="1410">
                  <c:v>154</c:v>
                </c:pt>
                <c:pt idx="1411">
                  <c:v>154</c:v>
                </c:pt>
                <c:pt idx="1412">
                  <c:v>154</c:v>
                </c:pt>
                <c:pt idx="1413">
                  <c:v>154</c:v>
                </c:pt>
                <c:pt idx="1414">
                  <c:v>154</c:v>
                </c:pt>
                <c:pt idx="1415">
                  <c:v>154</c:v>
                </c:pt>
                <c:pt idx="1416">
                  <c:v>155</c:v>
                </c:pt>
                <c:pt idx="1417">
                  <c:v>155</c:v>
                </c:pt>
                <c:pt idx="1418">
                  <c:v>155</c:v>
                </c:pt>
                <c:pt idx="1419">
                  <c:v>155</c:v>
                </c:pt>
                <c:pt idx="1420">
                  <c:v>155</c:v>
                </c:pt>
                <c:pt idx="1421">
                  <c:v>155</c:v>
                </c:pt>
                <c:pt idx="1422">
                  <c:v>155</c:v>
                </c:pt>
                <c:pt idx="1423">
                  <c:v>155</c:v>
                </c:pt>
                <c:pt idx="1424">
                  <c:v>155</c:v>
                </c:pt>
                <c:pt idx="1425">
                  <c:v>156</c:v>
                </c:pt>
                <c:pt idx="1426">
                  <c:v>156</c:v>
                </c:pt>
                <c:pt idx="1427">
                  <c:v>156</c:v>
                </c:pt>
                <c:pt idx="1428">
                  <c:v>156</c:v>
                </c:pt>
                <c:pt idx="1429">
                  <c:v>156</c:v>
                </c:pt>
                <c:pt idx="1430">
                  <c:v>156</c:v>
                </c:pt>
                <c:pt idx="1431">
                  <c:v>156</c:v>
                </c:pt>
                <c:pt idx="1432">
                  <c:v>156</c:v>
                </c:pt>
                <c:pt idx="1433">
                  <c:v>156</c:v>
                </c:pt>
                <c:pt idx="1434">
                  <c:v>157</c:v>
                </c:pt>
                <c:pt idx="1435">
                  <c:v>157</c:v>
                </c:pt>
                <c:pt idx="1436">
                  <c:v>157</c:v>
                </c:pt>
                <c:pt idx="1437">
                  <c:v>157</c:v>
                </c:pt>
                <c:pt idx="1438">
                  <c:v>157</c:v>
                </c:pt>
                <c:pt idx="1439">
                  <c:v>158</c:v>
                </c:pt>
                <c:pt idx="1440">
                  <c:v>158</c:v>
                </c:pt>
                <c:pt idx="1441">
                  <c:v>158</c:v>
                </c:pt>
                <c:pt idx="1442">
                  <c:v>158</c:v>
                </c:pt>
                <c:pt idx="1443">
                  <c:v>158</c:v>
                </c:pt>
                <c:pt idx="1444">
                  <c:v>158</c:v>
                </c:pt>
                <c:pt idx="1445">
                  <c:v>158</c:v>
                </c:pt>
                <c:pt idx="1446">
                  <c:v>158</c:v>
                </c:pt>
                <c:pt idx="1447">
                  <c:v>158</c:v>
                </c:pt>
                <c:pt idx="1448">
                  <c:v>158</c:v>
                </c:pt>
                <c:pt idx="1449">
                  <c:v>158</c:v>
                </c:pt>
                <c:pt idx="1450">
                  <c:v>158</c:v>
                </c:pt>
                <c:pt idx="1451">
                  <c:v>158</c:v>
                </c:pt>
                <c:pt idx="1452">
                  <c:v>159</c:v>
                </c:pt>
                <c:pt idx="1453">
                  <c:v>159</c:v>
                </c:pt>
                <c:pt idx="1454">
                  <c:v>159</c:v>
                </c:pt>
                <c:pt idx="1455">
                  <c:v>159</c:v>
                </c:pt>
                <c:pt idx="1456">
                  <c:v>159</c:v>
                </c:pt>
                <c:pt idx="1457">
                  <c:v>159</c:v>
                </c:pt>
                <c:pt idx="1458">
                  <c:v>159</c:v>
                </c:pt>
                <c:pt idx="1459">
                  <c:v>159</c:v>
                </c:pt>
              </c:numCache>
            </c:numRef>
          </c:xVal>
          <c:yVal>
            <c:numRef>
              <c:f>'Report for Creat vs Age Parame'!$AL$2:$AL$1461</c:f>
              <c:numCache>
                <c:formatCode>General</c:formatCode>
                <c:ptCount val="1460"/>
                <c:pt idx="0">
                  <c:v>107.37129834900405</c:v>
                </c:pt>
                <c:pt idx="1">
                  <c:v>107.37129834900405</c:v>
                </c:pt>
                <c:pt idx="2">
                  <c:v>107.37129834900405</c:v>
                </c:pt>
                <c:pt idx="3">
                  <c:v>107.37129834900405</c:v>
                </c:pt>
                <c:pt idx="4">
                  <c:v>107.37129834900405</c:v>
                </c:pt>
                <c:pt idx="5">
                  <c:v>107.37129834900405</c:v>
                </c:pt>
                <c:pt idx="6">
                  <c:v>107.37129834900405</c:v>
                </c:pt>
                <c:pt idx="7">
                  <c:v>107.37129834900405</c:v>
                </c:pt>
                <c:pt idx="8">
                  <c:v>107.24818249997948</c:v>
                </c:pt>
                <c:pt idx="9">
                  <c:v>107.24818249997948</c:v>
                </c:pt>
                <c:pt idx="10">
                  <c:v>107.24818249997948</c:v>
                </c:pt>
                <c:pt idx="11">
                  <c:v>107.24818249997948</c:v>
                </c:pt>
                <c:pt idx="12">
                  <c:v>107.24818249997948</c:v>
                </c:pt>
                <c:pt idx="13">
                  <c:v>107.24818249997948</c:v>
                </c:pt>
                <c:pt idx="14">
                  <c:v>107.24818249997948</c:v>
                </c:pt>
                <c:pt idx="15">
                  <c:v>107.24818249997948</c:v>
                </c:pt>
                <c:pt idx="16">
                  <c:v>107.24818249997948</c:v>
                </c:pt>
                <c:pt idx="17">
                  <c:v>107.24818249997948</c:v>
                </c:pt>
                <c:pt idx="18">
                  <c:v>107.24818249997948</c:v>
                </c:pt>
                <c:pt idx="19">
                  <c:v>107.12510913928575</c:v>
                </c:pt>
                <c:pt idx="20">
                  <c:v>107.12510913928575</c:v>
                </c:pt>
                <c:pt idx="21">
                  <c:v>107.12510913928575</c:v>
                </c:pt>
                <c:pt idx="22">
                  <c:v>107.12510913928575</c:v>
                </c:pt>
                <c:pt idx="23">
                  <c:v>107.12510913928575</c:v>
                </c:pt>
                <c:pt idx="24">
                  <c:v>107.12510913928575</c:v>
                </c:pt>
                <c:pt idx="25">
                  <c:v>107.12510913928575</c:v>
                </c:pt>
                <c:pt idx="26">
                  <c:v>107.12510913928575</c:v>
                </c:pt>
                <c:pt idx="27">
                  <c:v>107.00207956202624</c:v>
                </c:pt>
                <c:pt idx="28">
                  <c:v>107.00207956202624</c:v>
                </c:pt>
                <c:pt idx="29">
                  <c:v>107.00207956202624</c:v>
                </c:pt>
                <c:pt idx="30">
                  <c:v>107.00207956202624</c:v>
                </c:pt>
                <c:pt idx="31">
                  <c:v>107.00207956202624</c:v>
                </c:pt>
                <c:pt idx="32">
                  <c:v>107.00207956202624</c:v>
                </c:pt>
                <c:pt idx="33">
                  <c:v>107.00207956202624</c:v>
                </c:pt>
                <c:pt idx="34">
                  <c:v>107.00207956202624</c:v>
                </c:pt>
                <c:pt idx="35">
                  <c:v>107.00207956202624</c:v>
                </c:pt>
                <c:pt idx="36">
                  <c:v>107.00207956202624</c:v>
                </c:pt>
                <c:pt idx="37">
                  <c:v>107.00207956202624</c:v>
                </c:pt>
                <c:pt idx="38">
                  <c:v>107.00207956202624</c:v>
                </c:pt>
                <c:pt idx="39">
                  <c:v>107.00207956202624</c:v>
                </c:pt>
                <c:pt idx="40">
                  <c:v>106.87909511165354</c:v>
                </c:pt>
                <c:pt idx="41">
                  <c:v>106.87909511165354</c:v>
                </c:pt>
                <c:pt idx="42">
                  <c:v>106.87909511165354</c:v>
                </c:pt>
                <c:pt idx="43">
                  <c:v>106.87909511165354</c:v>
                </c:pt>
                <c:pt idx="44">
                  <c:v>106.87909511165354</c:v>
                </c:pt>
                <c:pt idx="45">
                  <c:v>106.87909511165354</c:v>
                </c:pt>
                <c:pt idx="46">
                  <c:v>106.87909511165354</c:v>
                </c:pt>
                <c:pt idx="47">
                  <c:v>106.87909511165354</c:v>
                </c:pt>
                <c:pt idx="48">
                  <c:v>106.87909511165354</c:v>
                </c:pt>
                <c:pt idx="49">
                  <c:v>106.87909511165354</c:v>
                </c:pt>
                <c:pt idx="50">
                  <c:v>106.87909511165354</c:v>
                </c:pt>
                <c:pt idx="51">
                  <c:v>106.75615718197122</c:v>
                </c:pt>
                <c:pt idx="52">
                  <c:v>106.75615718197122</c:v>
                </c:pt>
                <c:pt idx="53">
                  <c:v>106.75615718197122</c:v>
                </c:pt>
                <c:pt idx="54">
                  <c:v>106.75615718197122</c:v>
                </c:pt>
                <c:pt idx="55">
                  <c:v>106.75615718197122</c:v>
                </c:pt>
                <c:pt idx="56">
                  <c:v>106.75615718197122</c:v>
                </c:pt>
                <c:pt idx="57">
                  <c:v>106.75615718197122</c:v>
                </c:pt>
                <c:pt idx="58">
                  <c:v>106.75615718197122</c:v>
                </c:pt>
                <c:pt idx="59">
                  <c:v>106.75615718197122</c:v>
                </c:pt>
                <c:pt idx="60">
                  <c:v>106.75615718197122</c:v>
                </c:pt>
                <c:pt idx="61">
                  <c:v>106.75615718197122</c:v>
                </c:pt>
                <c:pt idx="62">
                  <c:v>106.63326721921626</c:v>
                </c:pt>
                <c:pt idx="63">
                  <c:v>106.63326721921626</c:v>
                </c:pt>
                <c:pt idx="64">
                  <c:v>106.63326721921626</c:v>
                </c:pt>
                <c:pt idx="65">
                  <c:v>106.63326721921626</c:v>
                </c:pt>
                <c:pt idx="66">
                  <c:v>106.63326721921626</c:v>
                </c:pt>
                <c:pt idx="67">
                  <c:v>106.63326721921626</c:v>
                </c:pt>
                <c:pt idx="68">
                  <c:v>106.63326721921626</c:v>
                </c:pt>
                <c:pt idx="69">
                  <c:v>106.63326721921626</c:v>
                </c:pt>
                <c:pt idx="70">
                  <c:v>106.63326721921626</c:v>
                </c:pt>
                <c:pt idx="71">
                  <c:v>106.63326721921626</c:v>
                </c:pt>
                <c:pt idx="72">
                  <c:v>106.63326721921626</c:v>
                </c:pt>
                <c:pt idx="73">
                  <c:v>106.63326721921626</c:v>
                </c:pt>
                <c:pt idx="74">
                  <c:v>106.63326721921626</c:v>
                </c:pt>
                <c:pt idx="75">
                  <c:v>106.51042672422443</c:v>
                </c:pt>
                <c:pt idx="76">
                  <c:v>106.51042672422443</c:v>
                </c:pt>
                <c:pt idx="77">
                  <c:v>106.51042672422443</c:v>
                </c:pt>
                <c:pt idx="78">
                  <c:v>106.51042672422443</c:v>
                </c:pt>
                <c:pt idx="79">
                  <c:v>106.51042672422443</c:v>
                </c:pt>
                <c:pt idx="80">
                  <c:v>106.51042672422443</c:v>
                </c:pt>
                <c:pt idx="81">
                  <c:v>106.51042672422443</c:v>
                </c:pt>
                <c:pt idx="82">
                  <c:v>106.51042672422443</c:v>
                </c:pt>
                <c:pt idx="83">
                  <c:v>106.51042672422443</c:v>
                </c:pt>
                <c:pt idx="84">
                  <c:v>106.38763725468047</c:v>
                </c:pt>
                <c:pt idx="85">
                  <c:v>106.38763725468047</c:v>
                </c:pt>
                <c:pt idx="86">
                  <c:v>106.38763725468047</c:v>
                </c:pt>
                <c:pt idx="87">
                  <c:v>106.38763725468047</c:v>
                </c:pt>
                <c:pt idx="88">
                  <c:v>106.38763725468047</c:v>
                </c:pt>
                <c:pt idx="89">
                  <c:v>106.38763725468047</c:v>
                </c:pt>
                <c:pt idx="90">
                  <c:v>106.38763725468047</c:v>
                </c:pt>
                <c:pt idx="91">
                  <c:v>106.26490042745516</c:v>
                </c:pt>
                <c:pt idx="92">
                  <c:v>106.26490042745516</c:v>
                </c:pt>
                <c:pt idx="93">
                  <c:v>106.26490042745516</c:v>
                </c:pt>
                <c:pt idx="94">
                  <c:v>106.26490042745516</c:v>
                </c:pt>
                <c:pt idx="95">
                  <c:v>106.26490042745516</c:v>
                </c:pt>
                <c:pt idx="96">
                  <c:v>106.26490042745516</c:v>
                </c:pt>
                <c:pt idx="97">
                  <c:v>106.26490042745516</c:v>
                </c:pt>
                <c:pt idx="98">
                  <c:v>106.26490042745516</c:v>
                </c:pt>
                <c:pt idx="99">
                  <c:v>106.26490042745516</c:v>
                </c:pt>
                <c:pt idx="100">
                  <c:v>106.26490042745516</c:v>
                </c:pt>
                <c:pt idx="101">
                  <c:v>106.26490042745516</c:v>
                </c:pt>
                <c:pt idx="102">
                  <c:v>106.26490042745516</c:v>
                </c:pt>
                <c:pt idx="103">
                  <c:v>106.26490042745516</c:v>
                </c:pt>
                <c:pt idx="104">
                  <c:v>106.26490042745516</c:v>
                </c:pt>
                <c:pt idx="105">
                  <c:v>106.14221792103046</c:v>
                </c:pt>
                <c:pt idx="106">
                  <c:v>106.14221792103046</c:v>
                </c:pt>
                <c:pt idx="107">
                  <c:v>106.14221792103046</c:v>
                </c:pt>
                <c:pt idx="108">
                  <c:v>106.14221792103046</c:v>
                </c:pt>
                <c:pt idx="109">
                  <c:v>106.14221792103046</c:v>
                </c:pt>
                <c:pt idx="110">
                  <c:v>106.14221792103046</c:v>
                </c:pt>
                <c:pt idx="111">
                  <c:v>106.14221792103046</c:v>
                </c:pt>
                <c:pt idx="112">
                  <c:v>106.14221792103046</c:v>
                </c:pt>
                <c:pt idx="113">
                  <c:v>106.14221792103046</c:v>
                </c:pt>
                <c:pt idx="114">
                  <c:v>106.14221792103046</c:v>
                </c:pt>
                <c:pt idx="115">
                  <c:v>106.01959147801428</c:v>
                </c:pt>
                <c:pt idx="116">
                  <c:v>106.01959147801428</c:v>
                </c:pt>
                <c:pt idx="117">
                  <c:v>106.01959147801428</c:v>
                </c:pt>
                <c:pt idx="118">
                  <c:v>106.01959147801428</c:v>
                </c:pt>
                <c:pt idx="119">
                  <c:v>106.01959147801428</c:v>
                </c:pt>
                <c:pt idx="120">
                  <c:v>106.01959147801428</c:v>
                </c:pt>
                <c:pt idx="121">
                  <c:v>106.01959147801428</c:v>
                </c:pt>
                <c:pt idx="122">
                  <c:v>106.01959147801428</c:v>
                </c:pt>
                <c:pt idx="123">
                  <c:v>106.01959147801428</c:v>
                </c:pt>
                <c:pt idx="124">
                  <c:v>106.01959147801428</c:v>
                </c:pt>
                <c:pt idx="125">
                  <c:v>106.01959147801428</c:v>
                </c:pt>
                <c:pt idx="126">
                  <c:v>106.01959147801428</c:v>
                </c:pt>
                <c:pt idx="127">
                  <c:v>105.89702290774586</c:v>
                </c:pt>
                <c:pt idx="128">
                  <c:v>105.89702290774586</c:v>
                </c:pt>
                <c:pt idx="129">
                  <c:v>105.89702290774586</c:v>
                </c:pt>
                <c:pt idx="130">
                  <c:v>105.89702290774586</c:v>
                </c:pt>
                <c:pt idx="131">
                  <c:v>105.89702290774586</c:v>
                </c:pt>
                <c:pt idx="132">
                  <c:v>105.89702290774586</c:v>
                </c:pt>
                <c:pt idx="133">
                  <c:v>105.89702290774586</c:v>
                </c:pt>
                <c:pt idx="134">
                  <c:v>105.89702290774586</c:v>
                </c:pt>
                <c:pt idx="135">
                  <c:v>105.77451408899221</c:v>
                </c:pt>
                <c:pt idx="136">
                  <c:v>105.77451408899221</c:v>
                </c:pt>
                <c:pt idx="137">
                  <c:v>105.77451408899221</c:v>
                </c:pt>
                <c:pt idx="138">
                  <c:v>105.77451408899221</c:v>
                </c:pt>
                <c:pt idx="139">
                  <c:v>105.77451408899221</c:v>
                </c:pt>
                <c:pt idx="140">
                  <c:v>105.77451408899221</c:v>
                </c:pt>
                <c:pt idx="141">
                  <c:v>105.65206697273571</c:v>
                </c:pt>
                <c:pt idx="142">
                  <c:v>105.65206697273571</c:v>
                </c:pt>
                <c:pt idx="143">
                  <c:v>105.65206697273571</c:v>
                </c:pt>
                <c:pt idx="144">
                  <c:v>105.65206697273571</c:v>
                </c:pt>
                <c:pt idx="145">
                  <c:v>105.65206697273571</c:v>
                </c:pt>
                <c:pt idx="146">
                  <c:v>105.65206697273571</c:v>
                </c:pt>
                <c:pt idx="147">
                  <c:v>105.65206697273571</c:v>
                </c:pt>
                <c:pt idx="148">
                  <c:v>105.65206697273571</c:v>
                </c:pt>
                <c:pt idx="149">
                  <c:v>105.65206697273571</c:v>
                </c:pt>
                <c:pt idx="150">
                  <c:v>105.65206697273571</c:v>
                </c:pt>
                <c:pt idx="151">
                  <c:v>105.65206697273571</c:v>
                </c:pt>
                <c:pt idx="152">
                  <c:v>105.65206697273571</c:v>
                </c:pt>
                <c:pt idx="153">
                  <c:v>105.65206697273571</c:v>
                </c:pt>
                <c:pt idx="154">
                  <c:v>105.65206697273571</c:v>
                </c:pt>
                <c:pt idx="155">
                  <c:v>105.52968358505281</c:v>
                </c:pt>
                <c:pt idx="156">
                  <c:v>105.52968358505281</c:v>
                </c:pt>
                <c:pt idx="157">
                  <c:v>105.52968358505281</c:v>
                </c:pt>
                <c:pt idx="158">
                  <c:v>105.52968358505281</c:v>
                </c:pt>
                <c:pt idx="159">
                  <c:v>105.52968358505281</c:v>
                </c:pt>
                <c:pt idx="160">
                  <c:v>105.52968358505281</c:v>
                </c:pt>
                <c:pt idx="161">
                  <c:v>105.52968358505281</c:v>
                </c:pt>
                <c:pt idx="162">
                  <c:v>105.52968358505281</c:v>
                </c:pt>
                <c:pt idx="163">
                  <c:v>105.52968358505281</c:v>
                </c:pt>
                <c:pt idx="164">
                  <c:v>105.52968358505281</c:v>
                </c:pt>
                <c:pt idx="165">
                  <c:v>105.52968358505281</c:v>
                </c:pt>
                <c:pt idx="166">
                  <c:v>105.40736603008222</c:v>
                </c:pt>
                <c:pt idx="167">
                  <c:v>105.40736603008222</c:v>
                </c:pt>
                <c:pt idx="168">
                  <c:v>105.40736603008222</c:v>
                </c:pt>
                <c:pt idx="169">
                  <c:v>105.40736603008222</c:v>
                </c:pt>
                <c:pt idx="170">
                  <c:v>105.40736603008222</c:v>
                </c:pt>
                <c:pt idx="171">
                  <c:v>105.40736603008222</c:v>
                </c:pt>
                <c:pt idx="172">
                  <c:v>105.40736603008222</c:v>
                </c:pt>
                <c:pt idx="173">
                  <c:v>105.28511649308125</c:v>
                </c:pt>
                <c:pt idx="174">
                  <c:v>105.28511649308125</c:v>
                </c:pt>
                <c:pt idx="175">
                  <c:v>105.28511649308125</c:v>
                </c:pt>
                <c:pt idx="176">
                  <c:v>105.28511649308125</c:v>
                </c:pt>
                <c:pt idx="177">
                  <c:v>105.28511649308125</c:v>
                </c:pt>
                <c:pt idx="178">
                  <c:v>105.28511649308125</c:v>
                </c:pt>
                <c:pt idx="179">
                  <c:v>105.28511649308125</c:v>
                </c:pt>
                <c:pt idx="180">
                  <c:v>105.28511649308125</c:v>
                </c:pt>
                <c:pt idx="181">
                  <c:v>105.28511649308125</c:v>
                </c:pt>
                <c:pt idx="182">
                  <c:v>105.16293724356744</c:v>
                </c:pt>
                <c:pt idx="183">
                  <c:v>105.16293724356744</c:v>
                </c:pt>
                <c:pt idx="184">
                  <c:v>105.16293724356744</c:v>
                </c:pt>
                <c:pt idx="185">
                  <c:v>105.16293724356744</c:v>
                </c:pt>
                <c:pt idx="186">
                  <c:v>105.16293724356744</c:v>
                </c:pt>
                <c:pt idx="187">
                  <c:v>105.16293724356744</c:v>
                </c:pt>
                <c:pt idx="188">
                  <c:v>105.16293724356744</c:v>
                </c:pt>
                <c:pt idx="189">
                  <c:v>105.16293724356744</c:v>
                </c:pt>
                <c:pt idx="190">
                  <c:v>105.04083063854205</c:v>
                </c:pt>
                <c:pt idx="191">
                  <c:v>105.04083063854205</c:v>
                </c:pt>
                <c:pt idx="192">
                  <c:v>105.04083063854205</c:v>
                </c:pt>
                <c:pt idx="193">
                  <c:v>105.04083063854205</c:v>
                </c:pt>
                <c:pt idx="194">
                  <c:v>105.04083063854205</c:v>
                </c:pt>
                <c:pt idx="195">
                  <c:v>105.04083063854205</c:v>
                </c:pt>
                <c:pt idx="196">
                  <c:v>105.04083063854205</c:v>
                </c:pt>
                <c:pt idx="197">
                  <c:v>105.04083063854205</c:v>
                </c:pt>
                <c:pt idx="198">
                  <c:v>105.04083063854205</c:v>
                </c:pt>
                <c:pt idx="199">
                  <c:v>104.91879912579031</c:v>
                </c:pt>
                <c:pt idx="200">
                  <c:v>104.91879912579031</c:v>
                </c:pt>
                <c:pt idx="201">
                  <c:v>104.91879912579031</c:v>
                </c:pt>
                <c:pt idx="202">
                  <c:v>104.91879912579031</c:v>
                </c:pt>
                <c:pt idx="203">
                  <c:v>104.91879912579031</c:v>
                </c:pt>
                <c:pt idx="204">
                  <c:v>104.91879912579031</c:v>
                </c:pt>
                <c:pt idx="205">
                  <c:v>104.91879912579031</c:v>
                </c:pt>
                <c:pt idx="206">
                  <c:v>104.91879912579031</c:v>
                </c:pt>
                <c:pt idx="207">
                  <c:v>104.91879912579031</c:v>
                </c:pt>
                <c:pt idx="208">
                  <c:v>104.91879912579031</c:v>
                </c:pt>
                <c:pt idx="209">
                  <c:v>104.79684524725306</c:v>
                </c:pt>
                <c:pt idx="210">
                  <c:v>104.79684524725306</c:v>
                </c:pt>
                <c:pt idx="211">
                  <c:v>104.79684524725306</c:v>
                </c:pt>
                <c:pt idx="212">
                  <c:v>104.79684524725306</c:v>
                </c:pt>
                <c:pt idx="213">
                  <c:v>104.67497164246176</c:v>
                </c:pt>
                <c:pt idx="214">
                  <c:v>104.67497164246176</c:v>
                </c:pt>
                <c:pt idx="215">
                  <c:v>104.67497164246176</c:v>
                </c:pt>
                <c:pt idx="216">
                  <c:v>104.67497164246176</c:v>
                </c:pt>
                <c:pt idx="217">
                  <c:v>104.67497164246176</c:v>
                </c:pt>
                <c:pt idx="218">
                  <c:v>104.67497164246176</c:v>
                </c:pt>
                <c:pt idx="219">
                  <c:v>104.67497164246176</c:v>
                </c:pt>
                <c:pt idx="220">
                  <c:v>104.67497164246176</c:v>
                </c:pt>
                <c:pt idx="221">
                  <c:v>104.67497164246176</c:v>
                </c:pt>
                <c:pt idx="222">
                  <c:v>104.67497164246176</c:v>
                </c:pt>
                <c:pt idx="223">
                  <c:v>104.67497164246176</c:v>
                </c:pt>
                <c:pt idx="224">
                  <c:v>104.55318105202809</c:v>
                </c:pt>
                <c:pt idx="225">
                  <c:v>104.55318105202809</c:v>
                </c:pt>
                <c:pt idx="226">
                  <c:v>104.55318105202809</c:v>
                </c:pt>
                <c:pt idx="227">
                  <c:v>104.55318105202809</c:v>
                </c:pt>
                <c:pt idx="228">
                  <c:v>104.55318105202809</c:v>
                </c:pt>
                <c:pt idx="229">
                  <c:v>104.55318105202809</c:v>
                </c:pt>
                <c:pt idx="230">
                  <c:v>104.43147632117764</c:v>
                </c:pt>
                <c:pt idx="231">
                  <c:v>104.43147632117764</c:v>
                </c:pt>
                <c:pt idx="232">
                  <c:v>104.43147632117764</c:v>
                </c:pt>
                <c:pt idx="233">
                  <c:v>104.43147632117764</c:v>
                </c:pt>
                <c:pt idx="234">
                  <c:v>104.43147632117764</c:v>
                </c:pt>
                <c:pt idx="235">
                  <c:v>104.43147632117764</c:v>
                </c:pt>
                <c:pt idx="236">
                  <c:v>104.43147632117764</c:v>
                </c:pt>
                <c:pt idx="237">
                  <c:v>104.43147632117764</c:v>
                </c:pt>
                <c:pt idx="238">
                  <c:v>104.43147632117764</c:v>
                </c:pt>
                <c:pt idx="239">
                  <c:v>104.43147632117764</c:v>
                </c:pt>
                <c:pt idx="240">
                  <c:v>104.43147632117764</c:v>
                </c:pt>
                <c:pt idx="241">
                  <c:v>104.30986040331403</c:v>
                </c:pt>
                <c:pt idx="242">
                  <c:v>104.30986040331403</c:v>
                </c:pt>
                <c:pt idx="243">
                  <c:v>104.30986040331403</c:v>
                </c:pt>
                <c:pt idx="244">
                  <c:v>104.30986040331403</c:v>
                </c:pt>
                <c:pt idx="245">
                  <c:v>104.30986040331403</c:v>
                </c:pt>
                <c:pt idx="246">
                  <c:v>104.30986040331403</c:v>
                </c:pt>
                <c:pt idx="247">
                  <c:v>104.30986040331403</c:v>
                </c:pt>
                <c:pt idx="248">
                  <c:v>104.30986040331403</c:v>
                </c:pt>
                <c:pt idx="249">
                  <c:v>104.30986040331403</c:v>
                </c:pt>
                <c:pt idx="250">
                  <c:v>104.30986040331403</c:v>
                </c:pt>
                <c:pt idx="251">
                  <c:v>104.30986040331403</c:v>
                </c:pt>
                <c:pt idx="252">
                  <c:v>104.30986040331403</c:v>
                </c:pt>
                <c:pt idx="253">
                  <c:v>104.18833636359905</c:v>
                </c:pt>
                <c:pt idx="254">
                  <c:v>104.18833636359905</c:v>
                </c:pt>
                <c:pt idx="255">
                  <c:v>104.18833636359905</c:v>
                </c:pt>
                <c:pt idx="256">
                  <c:v>104.18833636359905</c:v>
                </c:pt>
                <c:pt idx="257">
                  <c:v>104.18833636359905</c:v>
                </c:pt>
                <c:pt idx="258">
                  <c:v>104.18833636359905</c:v>
                </c:pt>
                <c:pt idx="259">
                  <c:v>104.18833636359905</c:v>
                </c:pt>
                <c:pt idx="260">
                  <c:v>104.18833636359905</c:v>
                </c:pt>
                <c:pt idx="261">
                  <c:v>104.18833636359905</c:v>
                </c:pt>
                <c:pt idx="262">
                  <c:v>104.06690738253094</c:v>
                </c:pt>
                <c:pt idx="263">
                  <c:v>104.06690738253094</c:v>
                </c:pt>
                <c:pt idx="264">
                  <c:v>104.06690738253094</c:v>
                </c:pt>
                <c:pt idx="265">
                  <c:v>104.06690738253094</c:v>
                </c:pt>
                <c:pt idx="266">
                  <c:v>104.06690738253094</c:v>
                </c:pt>
                <c:pt idx="267">
                  <c:v>104.06690738253094</c:v>
                </c:pt>
                <c:pt idx="268">
                  <c:v>104.06690738253094</c:v>
                </c:pt>
                <c:pt idx="269">
                  <c:v>104.06690738253094</c:v>
                </c:pt>
                <c:pt idx="270">
                  <c:v>103.94557675950028</c:v>
                </c:pt>
                <c:pt idx="271">
                  <c:v>103.94557675950028</c:v>
                </c:pt>
                <c:pt idx="272">
                  <c:v>103.94557675950028</c:v>
                </c:pt>
                <c:pt idx="273">
                  <c:v>103.94557675950028</c:v>
                </c:pt>
                <c:pt idx="274">
                  <c:v>103.94557675950028</c:v>
                </c:pt>
                <c:pt idx="275">
                  <c:v>103.94557675950028</c:v>
                </c:pt>
                <c:pt idx="276">
                  <c:v>103.94557675950028</c:v>
                </c:pt>
                <c:pt idx="277">
                  <c:v>103.82434791630001</c:v>
                </c:pt>
                <c:pt idx="278">
                  <c:v>103.82434791630001</c:v>
                </c:pt>
                <c:pt idx="279">
                  <c:v>103.82434791630001</c:v>
                </c:pt>
                <c:pt idx="280">
                  <c:v>103.82434791630001</c:v>
                </c:pt>
                <c:pt idx="281">
                  <c:v>103.82434791630001</c:v>
                </c:pt>
                <c:pt idx="282">
                  <c:v>103.82434791630001</c:v>
                </c:pt>
                <c:pt idx="283">
                  <c:v>103.82434791630001</c:v>
                </c:pt>
                <c:pt idx="284">
                  <c:v>103.82434791630001</c:v>
                </c:pt>
                <c:pt idx="285">
                  <c:v>103.82434791630001</c:v>
                </c:pt>
                <c:pt idx="286">
                  <c:v>103.82434791630001</c:v>
                </c:pt>
                <c:pt idx="287">
                  <c:v>103.70322440056322</c:v>
                </c:pt>
                <c:pt idx="288">
                  <c:v>103.70322440056322</c:v>
                </c:pt>
                <c:pt idx="289">
                  <c:v>103.70322440056322</c:v>
                </c:pt>
                <c:pt idx="290">
                  <c:v>103.70322440056322</c:v>
                </c:pt>
                <c:pt idx="291">
                  <c:v>103.70322440056322</c:v>
                </c:pt>
                <c:pt idx="292">
                  <c:v>103.70322440056322</c:v>
                </c:pt>
                <c:pt idx="293">
                  <c:v>103.70322440056322</c:v>
                </c:pt>
                <c:pt idx="294">
                  <c:v>103.70322440056322</c:v>
                </c:pt>
                <c:pt idx="295">
                  <c:v>103.70322440056322</c:v>
                </c:pt>
                <c:pt idx="296">
                  <c:v>103.58220988909758</c:v>
                </c:pt>
                <c:pt idx="297">
                  <c:v>103.58220988909758</c:v>
                </c:pt>
                <c:pt idx="298">
                  <c:v>103.58220988909758</c:v>
                </c:pt>
                <c:pt idx="299">
                  <c:v>103.58220988909758</c:v>
                </c:pt>
                <c:pt idx="300">
                  <c:v>103.58220988909758</c:v>
                </c:pt>
                <c:pt idx="301">
                  <c:v>103.58220988909758</c:v>
                </c:pt>
                <c:pt idx="302">
                  <c:v>103.58220988909758</c:v>
                </c:pt>
                <c:pt idx="303">
                  <c:v>103.58220988909758</c:v>
                </c:pt>
                <c:pt idx="304">
                  <c:v>103.46130819108267</c:v>
                </c:pt>
                <c:pt idx="305">
                  <c:v>103.46130819108267</c:v>
                </c:pt>
                <c:pt idx="306">
                  <c:v>103.46130819108267</c:v>
                </c:pt>
                <c:pt idx="307">
                  <c:v>103.46130819108267</c:v>
                </c:pt>
                <c:pt idx="308">
                  <c:v>103.46130819108267</c:v>
                </c:pt>
                <c:pt idx="309">
                  <c:v>103.46130819108267</c:v>
                </c:pt>
                <c:pt idx="310">
                  <c:v>103.46130819108267</c:v>
                </c:pt>
                <c:pt idx="311">
                  <c:v>103.46130819108267</c:v>
                </c:pt>
                <c:pt idx="312">
                  <c:v>103.46130819108267</c:v>
                </c:pt>
                <c:pt idx="313">
                  <c:v>103.34052325109118</c:v>
                </c:pt>
                <c:pt idx="314">
                  <c:v>103.34052325109118</c:v>
                </c:pt>
                <c:pt idx="315">
                  <c:v>103.34052325109118</c:v>
                </c:pt>
                <c:pt idx="316">
                  <c:v>103.34052325109118</c:v>
                </c:pt>
                <c:pt idx="317">
                  <c:v>103.34052325109118</c:v>
                </c:pt>
                <c:pt idx="318">
                  <c:v>103.34052325109118</c:v>
                </c:pt>
                <c:pt idx="319">
                  <c:v>103.34052325109118</c:v>
                </c:pt>
                <c:pt idx="320">
                  <c:v>103.34052325109118</c:v>
                </c:pt>
                <c:pt idx="321">
                  <c:v>103.34052325109118</c:v>
                </c:pt>
                <c:pt idx="322">
                  <c:v>103.34052325109118</c:v>
                </c:pt>
                <c:pt idx="323">
                  <c:v>103.21985915189117</c:v>
                </c:pt>
                <c:pt idx="324">
                  <c:v>103.21985915189117</c:v>
                </c:pt>
                <c:pt idx="325">
                  <c:v>103.21985915189117</c:v>
                </c:pt>
                <c:pt idx="326">
                  <c:v>103.21985915189117</c:v>
                </c:pt>
                <c:pt idx="327">
                  <c:v>103.09932011698112</c:v>
                </c:pt>
                <c:pt idx="328">
                  <c:v>103.09932011698112</c:v>
                </c:pt>
                <c:pt idx="329">
                  <c:v>103.09932011698112</c:v>
                </c:pt>
                <c:pt idx="330">
                  <c:v>103.09932011698112</c:v>
                </c:pt>
                <c:pt idx="331">
                  <c:v>103.09932011698112</c:v>
                </c:pt>
                <c:pt idx="332">
                  <c:v>103.09932011698112</c:v>
                </c:pt>
                <c:pt idx="333">
                  <c:v>102.97891051280517</c:v>
                </c:pt>
                <c:pt idx="334">
                  <c:v>102.97891051280517</c:v>
                </c:pt>
                <c:pt idx="335">
                  <c:v>102.97891051280517</c:v>
                </c:pt>
                <c:pt idx="336">
                  <c:v>102.97891051280517</c:v>
                </c:pt>
                <c:pt idx="337">
                  <c:v>102.85863485058992</c:v>
                </c:pt>
                <c:pt idx="338">
                  <c:v>102.85863485058992</c:v>
                </c:pt>
                <c:pt idx="339">
                  <c:v>102.85863485058992</c:v>
                </c:pt>
                <c:pt idx="340">
                  <c:v>102.85863485058992</c:v>
                </c:pt>
                <c:pt idx="341">
                  <c:v>102.85863485058992</c:v>
                </c:pt>
                <c:pt idx="342">
                  <c:v>102.85863485058992</c:v>
                </c:pt>
                <c:pt idx="343">
                  <c:v>102.85863485058992</c:v>
                </c:pt>
                <c:pt idx="344">
                  <c:v>102.85863485058992</c:v>
                </c:pt>
                <c:pt idx="345">
                  <c:v>102.85863485058992</c:v>
                </c:pt>
                <c:pt idx="346">
                  <c:v>102.85863485058992</c:v>
                </c:pt>
                <c:pt idx="347">
                  <c:v>102.85863485058992</c:v>
                </c:pt>
                <c:pt idx="348">
                  <c:v>102.85863485058992</c:v>
                </c:pt>
                <c:pt idx="349">
                  <c:v>102.73849778773932</c:v>
                </c:pt>
                <c:pt idx="350">
                  <c:v>102.73849778773932</c:v>
                </c:pt>
                <c:pt idx="351">
                  <c:v>102.73849778773932</c:v>
                </c:pt>
                <c:pt idx="352">
                  <c:v>102.61850412871847</c:v>
                </c:pt>
                <c:pt idx="353">
                  <c:v>102.61850412871847</c:v>
                </c:pt>
                <c:pt idx="354">
                  <c:v>102.61850412871847</c:v>
                </c:pt>
                <c:pt idx="355">
                  <c:v>102.61850412871847</c:v>
                </c:pt>
                <c:pt idx="356">
                  <c:v>102.61850412871847</c:v>
                </c:pt>
                <c:pt idx="357">
                  <c:v>102.61850412871847</c:v>
                </c:pt>
                <c:pt idx="358">
                  <c:v>102.61850412871847</c:v>
                </c:pt>
                <c:pt idx="359">
                  <c:v>102.61850412871847</c:v>
                </c:pt>
                <c:pt idx="360">
                  <c:v>102.61850412871847</c:v>
                </c:pt>
                <c:pt idx="361">
                  <c:v>102.61850412871847</c:v>
                </c:pt>
                <c:pt idx="362">
                  <c:v>102.61850412871847</c:v>
                </c:pt>
                <c:pt idx="363">
                  <c:v>102.61850412871847</c:v>
                </c:pt>
                <c:pt idx="364">
                  <c:v>102.61850412871847</c:v>
                </c:pt>
                <c:pt idx="365">
                  <c:v>102.61850412871847</c:v>
                </c:pt>
                <c:pt idx="366">
                  <c:v>102.49865882535141</c:v>
                </c:pt>
                <c:pt idx="367">
                  <c:v>102.49865882535141</c:v>
                </c:pt>
                <c:pt idx="368">
                  <c:v>102.49865882535141</c:v>
                </c:pt>
                <c:pt idx="369">
                  <c:v>102.49865882535141</c:v>
                </c:pt>
                <c:pt idx="370">
                  <c:v>102.49865882535141</c:v>
                </c:pt>
                <c:pt idx="371">
                  <c:v>102.49865882535141</c:v>
                </c:pt>
                <c:pt idx="372">
                  <c:v>102.49865882535141</c:v>
                </c:pt>
                <c:pt idx="373">
                  <c:v>102.49865882535141</c:v>
                </c:pt>
                <c:pt idx="374">
                  <c:v>102.49865882535141</c:v>
                </c:pt>
                <c:pt idx="375">
                  <c:v>102.49865882535141</c:v>
                </c:pt>
                <c:pt idx="376">
                  <c:v>102.378966976453</c:v>
                </c:pt>
                <c:pt idx="377">
                  <c:v>102.378966976453</c:v>
                </c:pt>
                <c:pt idx="378">
                  <c:v>102.378966976453</c:v>
                </c:pt>
                <c:pt idx="379">
                  <c:v>102.378966976453</c:v>
                </c:pt>
                <c:pt idx="380">
                  <c:v>102.378966976453</c:v>
                </c:pt>
                <c:pt idx="381">
                  <c:v>102.378966976453</c:v>
                </c:pt>
                <c:pt idx="382">
                  <c:v>102.378966976453</c:v>
                </c:pt>
                <c:pt idx="383">
                  <c:v>102.378966976453</c:v>
                </c:pt>
                <c:pt idx="384">
                  <c:v>102.378966976453</c:v>
                </c:pt>
                <c:pt idx="385">
                  <c:v>102.378966976453</c:v>
                </c:pt>
                <c:pt idx="386">
                  <c:v>102.25943382670931</c:v>
                </c:pt>
                <c:pt idx="387">
                  <c:v>102.25943382670931</c:v>
                </c:pt>
                <c:pt idx="388">
                  <c:v>102.25943382670931</c:v>
                </c:pt>
                <c:pt idx="389">
                  <c:v>102.25943382670931</c:v>
                </c:pt>
                <c:pt idx="390">
                  <c:v>102.25943382670931</c:v>
                </c:pt>
                <c:pt idx="391">
                  <c:v>102.25943382670931</c:v>
                </c:pt>
                <c:pt idx="392">
                  <c:v>102.25943382670931</c:v>
                </c:pt>
                <c:pt idx="393">
                  <c:v>102.25943382670931</c:v>
                </c:pt>
                <c:pt idx="394">
                  <c:v>102.25943382670931</c:v>
                </c:pt>
                <c:pt idx="395">
                  <c:v>102.25943382670931</c:v>
                </c:pt>
                <c:pt idx="396">
                  <c:v>102.25943382670931</c:v>
                </c:pt>
                <c:pt idx="397">
                  <c:v>102.14006476471673</c:v>
                </c:pt>
                <c:pt idx="398">
                  <c:v>102.14006476471673</c:v>
                </c:pt>
                <c:pt idx="399">
                  <c:v>102.14006476471673</c:v>
                </c:pt>
                <c:pt idx="400">
                  <c:v>102.14006476471673</c:v>
                </c:pt>
                <c:pt idx="401">
                  <c:v>102.14006476471673</c:v>
                </c:pt>
                <c:pt idx="402">
                  <c:v>102.14006476471673</c:v>
                </c:pt>
                <c:pt idx="403">
                  <c:v>102.14006476471673</c:v>
                </c:pt>
                <c:pt idx="404">
                  <c:v>102.14006476471673</c:v>
                </c:pt>
                <c:pt idx="405">
                  <c:v>102.14006476471673</c:v>
                </c:pt>
                <c:pt idx="406">
                  <c:v>102.14006476471673</c:v>
                </c:pt>
                <c:pt idx="407">
                  <c:v>102.02086532008502</c:v>
                </c:pt>
                <c:pt idx="408">
                  <c:v>102.02086532008502</c:v>
                </c:pt>
                <c:pt idx="409">
                  <c:v>102.02086532008502</c:v>
                </c:pt>
                <c:pt idx="410">
                  <c:v>102.02086532008502</c:v>
                </c:pt>
                <c:pt idx="411">
                  <c:v>102.02086532008502</c:v>
                </c:pt>
                <c:pt idx="412">
                  <c:v>102.02086532008502</c:v>
                </c:pt>
                <c:pt idx="413">
                  <c:v>102.02086532008502</c:v>
                </c:pt>
                <c:pt idx="414">
                  <c:v>102.02086532008502</c:v>
                </c:pt>
                <c:pt idx="415">
                  <c:v>102.02086532008502</c:v>
                </c:pt>
                <c:pt idx="416">
                  <c:v>102.02086532008502</c:v>
                </c:pt>
                <c:pt idx="417">
                  <c:v>102.02086532008502</c:v>
                </c:pt>
                <c:pt idx="418">
                  <c:v>101.9018411595072</c:v>
                </c:pt>
                <c:pt idx="419">
                  <c:v>101.9018411595072</c:v>
                </c:pt>
                <c:pt idx="420">
                  <c:v>101.9018411595072</c:v>
                </c:pt>
                <c:pt idx="421">
                  <c:v>101.9018411595072</c:v>
                </c:pt>
                <c:pt idx="422">
                  <c:v>101.9018411595072</c:v>
                </c:pt>
                <c:pt idx="423">
                  <c:v>101.9018411595072</c:v>
                </c:pt>
                <c:pt idx="424">
                  <c:v>101.9018411595072</c:v>
                </c:pt>
                <c:pt idx="425">
                  <c:v>101.9018411595072</c:v>
                </c:pt>
                <c:pt idx="426">
                  <c:v>101.9018411595072</c:v>
                </c:pt>
                <c:pt idx="427">
                  <c:v>101.9018411595072</c:v>
                </c:pt>
                <c:pt idx="428">
                  <c:v>101.78299808169564</c:v>
                </c:pt>
                <c:pt idx="429">
                  <c:v>101.78299808169564</c:v>
                </c:pt>
                <c:pt idx="430">
                  <c:v>101.78299808169564</c:v>
                </c:pt>
                <c:pt idx="431">
                  <c:v>101.78299808169564</c:v>
                </c:pt>
                <c:pt idx="432">
                  <c:v>101.78299808169564</c:v>
                </c:pt>
                <c:pt idx="433">
                  <c:v>101.78299808169564</c:v>
                </c:pt>
                <c:pt idx="434">
                  <c:v>101.78299808169564</c:v>
                </c:pt>
                <c:pt idx="435">
                  <c:v>101.78299808169564</c:v>
                </c:pt>
                <c:pt idx="436">
                  <c:v>101.66434201108333</c:v>
                </c:pt>
                <c:pt idx="437">
                  <c:v>101.66434201108333</c:v>
                </c:pt>
                <c:pt idx="438">
                  <c:v>101.66434201108333</c:v>
                </c:pt>
                <c:pt idx="439">
                  <c:v>101.66434201108333</c:v>
                </c:pt>
                <c:pt idx="440">
                  <c:v>101.66434201108333</c:v>
                </c:pt>
                <c:pt idx="441">
                  <c:v>101.66434201108333</c:v>
                </c:pt>
                <c:pt idx="442">
                  <c:v>101.66434201108333</c:v>
                </c:pt>
                <c:pt idx="443">
                  <c:v>101.66434201108333</c:v>
                </c:pt>
                <c:pt idx="444">
                  <c:v>101.66434201108333</c:v>
                </c:pt>
                <c:pt idx="445">
                  <c:v>101.66434201108333</c:v>
                </c:pt>
                <c:pt idx="446">
                  <c:v>101.66434201108333</c:v>
                </c:pt>
                <c:pt idx="447">
                  <c:v>101.66434201108333</c:v>
                </c:pt>
                <c:pt idx="448">
                  <c:v>101.66434201108333</c:v>
                </c:pt>
                <c:pt idx="449">
                  <c:v>101.54587899019018</c:v>
                </c:pt>
                <c:pt idx="450">
                  <c:v>101.54587899019018</c:v>
                </c:pt>
                <c:pt idx="451">
                  <c:v>101.54587899019018</c:v>
                </c:pt>
                <c:pt idx="452">
                  <c:v>101.54587899019018</c:v>
                </c:pt>
                <c:pt idx="453">
                  <c:v>101.54587899019018</c:v>
                </c:pt>
                <c:pt idx="454">
                  <c:v>101.54587899019018</c:v>
                </c:pt>
                <c:pt idx="455">
                  <c:v>101.54587899019018</c:v>
                </c:pt>
                <c:pt idx="456">
                  <c:v>101.54587899019018</c:v>
                </c:pt>
                <c:pt idx="457">
                  <c:v>101.54587899019018</c:v>
                </c:pt>
                <c:pt idx="458">
                  <c:v>101.54587899019018</c:v>
                </c:pt>
                <c:pt idx="459">
                  <c:v>101.54587899019018</c:v>
                </c:pt>
                <c:pt idx="460">
                  <c:v>101.42761517055523</c:v>
                </c:pt>
                <c:pt idx="461">
                  <c:v>101.42761517055523</c:v>
                </c:pt>
                <c:pt idx="462">
                  <c:v>101.42761517055523</c:v>
                </c:pt>
                <c:pt idx="463">
                  <c:v>101.42761517055523</c:v>
                </c:pt>
                <c:pt idx="464">
                  <c:v>101.42761517055523</c:v>
                </c:pt>
                <c:pt idx="465">
                  <c:v>101.42761517055523</c:v>
                </c:pt>
                <c:pt idx="466">
                  <c:v>101.42761517055523</c:v>
                </c:pt>
                <c:pt idx="467">
                  <c:v>101.42761517055523</c:v>
                </c:pt>
                <c:pt idx="468">
                  <c:v>101.42761517055523</c:v>
                </c:pt>
                <c:pt idx="469">
                  <c:v>101.42761517055523</c:v>
                </c:pt>
                <c:pt idx="470">
                  <c:v>101.42761517055523</c:v>
                </c:pt>
                <c:pt idx="471">
                  <c:v>101.42761517055523</c:v>
                </c:pt>
                <c:pt idx="472">
                  <c:v>101.30955680214218</c:v>
                </c:pt>
                <c:pt idx="473">
                  <c:v>101.30955680214218</c:v>
                </c:pt>
                <c:pt idx="474">
                  <c:v>101.30955680214218</c:v>
                </c:pt>
                <c:pt idx="475">
                  <c:v>101.30955680214218</c:v>
                </c:pt>
                <c:pt idx="476">
                  <c:v>101.30955680214218</c:v>
                </c:pt>
                <c:pt idx="477">
                  <c:v>101.30955680214218</c:v>
                </c:pt>
                <c:pt idx="478">
                  <c:v>101.19171022113143</c:v>
                </c:pt>
                <c:pt idx="479">
                  <c:v>101.19171022113143</c:v>
                </c:pt>
                <c:pt idx="480">
                  <c:v>101.19171022113143</c:v>
                </c:pt>
                <c:pt idx="481">
                  <c:v>101.19171022113143</c:v>
                </c:pt>
                <c:pt idx="482">
                  <c:v>101.19171022113143</c:v>
                </c:pt>
                <c:pt idx="483">
                  <c:v>101.19171022113143</c:v>
                </c:pt>
                <c:pt idx="484">
                  <c:v>101.19171022113143</c:v>
                </c:pt>
                <c:pt idx="485">
                  <c:v>101.19171022113143</c:v>
                </c:pt>
                <c:pt idx="486">
                  <c:v>101.19171022113143</c:v>
                </c:pt>
                <c:pt idx="487">
                  <c:v>101.19171022113143</c:v>
                </c:pt>
                <c:pt idx="488">
                  <c:v>101.19171022113143</c:v>
                </c:pt>
                <c:pt idx="489">
                  <c:v>101.19171022113143</c:v>
                </c:pt>
                <c:pt idx="490">
                  <c:v>101.07408183602239</c:v>
                </c:pt>
                <c:pt idx="491">
                  <c:v>101.07408183602239</c:v>
                </c:pt>
                <c:pt idx="492">
                  <c:v>101.07408183602239</c:v>
                </c:pt>
                <c:pt idx="493">
                  <c:v>101.07408183602239</c:v>
                </c:pt>
                <c:pt idx="494">
                  <c:v>101.07408183602239</c:v>
                </c:pt>
                <c:pt idx="495">
                  <c:v>101.07408183602239</c:v>
                </c:pt>
                <c:pt idx="496">
                  <c:v>101.07408183602239</c:v>
                </c:pt>
                <c:pt idx="497">
                  <c:v>101.07408183602239</c:v>
                </c:pt>
                <c:pt idx="498">
                  <c:v>101.07408183602239</c:v>
                </c:pt>
                <c:pt idx="499">
                  <c:v>101.07408183602239</c:v>
                </c:pt>
                <c:pt idx="500">
                  <c:v>101.07408183602239</c:v>
                </c:pt>
                <c:pt idx="501">
                  <c:v>101.07408183602239</c:v>
                </c:pt>
                <c:pt idx="502">
                  <c:v>100.95667811198338</c:v>
                </c:pt>
                <c:pt idx="503">
                  <c:v>100.95667811198338</c:v>
                </c:pt>
                <c:pt idx="504">
                  <c:v>100.95667811198338</c:v>
                </c:pt>
                <c:pt idx="505">
                  <c:v>100.95667811198338</c:v>
                </c:pt>
                <c:pt idx="506">
                  <c:v>100.95667811198338</c:v>
                </c:pt>
                <c:pt idx="507">
                  <c:v>100.95667811198338</c:v>
                </c:pt>
                <c:pt idx="508">
                  <c:v>100.95667811198338</c:v>
                </c:pt>
                <c:pt idx="509">
                  <c:v>100.95667811198338</c:v>
                </c:pt>
                <c:pt idx="510">
                  <c:v>100.95667811198338</c:v>
                </c:pt>
                <c:pt idx="511">
                  <c:v>100.83950555340284</c:v>
                </c:pt>
                <c:pt idx="512">
                  <c:v>100.83950555340284</c:v>
                </c:pt>
                <c:pt idx="513">
                  <c:v>100.83950555340284</c:v>
                </c:pt>
                <c:pt idx="514">
                  <c:v>100.83950555340284</c:v>
                </c:pt>
                <c:pt idx="515">
                  <c:v>100.83950555340284</c:v>
                </c:pt>
                <c:pt idx="516">
                  <c:v>100.83950555340284</c:v>
                </c:pt>
                <c:pt idx="517">
                  <c:v>100.83950555340284</c:v>
                </c:pt>
                <c:pt idx="518">
                  <c:v>100.83950555340284</c:v>
                </c:pt>
                <c:pt idx="519">
                  <c:v>100.83950555340284</c:v>
                </c:pt>
                <c:pt idx="520">
                  <c:v>100.72257068461562</c:v>
                </c:pt>
                <c:pt idx="521">
                  <c:v>100.72257068461562</c:v>
                </c:pt>
                <c:pt idx="522">
                  <c:v>100.72257068461562</c:v>
                </c:pt>
                <c:pt idx="523">
                  <c:v>100.72257068461562</c:v>
                </c:pt>
                <c:pt idx="524">
                  <c:v>100.72257068461562</c:v>
                </c:pt>
                <c:pt idx="525">
                  <c:v>100.72257068461562</c:v>
                </c:pt>
                <c:pt idx="526">
                  <c:v>100.72257068461562</c:v>
                </c:pt>
                <c:pt idx="527">
                  <c:v>100.60588002880255</c:v>
                </c:pt>
                <c:pt idx="528">
                  <c:v>100.60588002880255</c:v>
                </c:pt>
                <c:pt idx="529">
                  <c:v>100.60588002880255</c:v>
                </c:pt>
                <c:pt idx="530">
                  <c:v>100.60588002880255</c:v>
                </c:pt>
                <c:pt idx="531">
                  <c:v>100.60588002880255</c:v>
                </c:pt>
                <c:pt idx="532">
                  <c:v>100.60588002880255</c:v>
                </c:pt>
                <c:pt idx="533">
                  <c:v>100.60588002880255</c:v>
                </c:pt>
                <c:pt idx="534">
                  <c:v>100.60588002880255</c:v>
                </c:pt>
                <c:pt idx="535">
                  <c:v>100.60588002880255</c:v>
                </c:pt>
                <c:pt idx="536">
                  <c:v>100.60588002880255</c:v>
                </c:pt>
                <c:pt idx="537">
                  <c:v>100.60588002880255</c:v>
                </c:pt>
                <c:pt idx="538">
                  <c:v>100.60588002880255</c:v>
                </c:pt>
                <c:pt idx="539">
                  <c:v>100.60588002880255</c:v>
                </c:pt>
                <c:pt idx="540">
                  <c:v>100.60588002880255</c:v>
                </c:pt>
                <c:pt idx="541">
                  <c:v>100.60588002880255</c:v>
                </c:pt>
                <c:pt idx="542">
                  <c:v>100.60588002880255</c:v>
                </c:pt>
                <c:pt idx="543">
                  <c:v>100.60588002880255</c:v>
                </c:pt>
                <c:pt idx="544">
                  <c:v>100.60588002880255</c:v>
                </c:pt>
                <c:pt idx="545">
                  <c:v>100.60588002880255</c:v>
                </c:pt>
                <c:pt idx="546">
                  <c:v>100.48944008508924</c:v>
                </c:pt>
                <c:pt idx="547">
                  <c:v>100.48944008508924</c:v>
                </c:pt>
                <c:pt idx="548">
                  <c:v>100.48944008508924</c:v>
                </c:pt>
                <c:pt idx="549">
                  <c:v>100.48944008508924</c:v>
                </c:pt>
                <c:pt idx="550">
                  <c:v>100.48944008508924</c:v>
                </c:pt>
                <c:pt idx="551">
                  <c:v>100.48944008508924</c:v>
                </c:pt>
                <c:pt idx="552">
                  <c:v>100.48944008508924</c:v>
                </c:pt>
                <c:pt idx="553">
                  <c:v>100.48944008508924</c:v>
                </c:pt>
                <c:pt idx="554">
                  <c:v>100.48944008508924</c:v>
                </c:pt>
                <c:pt idx="555">
                  <c:v>100.37325730390079</c:v>
                </c:pt>
                <c:pt idx="556">
                  <c:v>100.37325730390079</c:v>
                </c:pt>
                <c:pt idx="557">
                  <c:v>100.37325730390079</c:v>
                </c:pt>
                <c:pt idx="558">
                  <c:v>100.25733806066405</c:v>
                </c:pt>
                <c:pt idx="559">
                  <c:v>100.25733806066405</c:v>
                </c:pt>
                <c:pt idx="560">
                  <c:v>100.25733806066405</c:v>
                </c:pt>
                <c:pt idx="561">
                  <c:v>100.25733806066405</c:v>
                </c:pt>
                <c:pt idx="562">
                  <c:v>100.25733806066405</c:v>
                </c:pt>
                <c:pt idx="563">
                  <c:v>100.25733806066405</c:v>
                </c:pt>
                <c:pt idx="564">
                  <c:v>100.25733806066405</c:v>
                </c:pt>
                <c:pt idx="565">
                  <c:v>100.25733806066405</c:v>
                </c:pt>
                <c:pt idx="566">
                  <c:v>100.25733806066405</c:v>
                </c:pt>
                <c:pt idx="567">
                  <c:v>100.25733806066405</c:v>
                </c:pt>
                <c:pt idx="568">
                  <c:v>100.25733806066405</c:v>
                </c:pt>
                <c:pt idx="569">
                  <c:v>100.25733806066405</c:v>
                </c:pt>
                <c:pt idx="570">
                  <c:v>100.25733806066405</c:v>
                </c:pt>
                <c:pt idx="571">
                  <c:v>100.14168862798661</c:v>
                </c:pt>
                <c:pt idx="572">
                  <c:v>100.14168862798661</c:v>
                </c:pt>
                <c:pt idx="573">
                  <c:v>100.14168862798661</c:v>
                </c:pt>
                <c:pt idx="574">
                  <c:v>100.14168862798661</c:v>
                </c:pt>
                <c:pt idx="575">
                  <c:v>100.14168862798661</c:v>
                </c:pt>
                <c:pt idx="576">
                  <c:v>100.0263151464805</c:v>
                </c:pt>
                <c:pt idx="577">
                  <c:v>100.0263151464805</c:v>
                </c:pt>
                <c:pt idx="578">
                  <c:v>100.0263151464805</c:v>
                </c:pt>
                <c:pt idx="579">
                  <c:v>100.0263151464805</c:v>
                </c:pt>
                <c:pt idx="580">
                  <c:v>100.0263151464805</c:v>
                </c:pt>
                <c:pt idx="581">
                  <c:v>100.0263151464805</c:v>
                </c:pt>
                <c:pt idx="582">
                  <c:v>100.0263151464805</c:v>
                </c:pt>
                <c:pt idx="583">
                  <c:v>100.0263151464805</c:v>
                </c:pt>
                <c:pt idx="584">
                  <c:v>100.0263151464805</c:v>
                </c:pt>
                <c:pt idx="585">
                  <c:v>99.911223594440159</c:v>
                </c:pt>
                <c:pt idx="586">
                  <c:v>99.911223594440159</c:v>
                </c:pt>
                <c:pt idx="587">
                  <c:v>99.911223594440159</c:v>
                </c:pt>
                <c:pt idx="588">
                  <c:v>99.911223594440159</c:v>
                </c:pt>
                <c:pt idx="589">
                  <c:v>99.911223594440159</c:v>
                </c:pt>
                <c:pt idx="590">
                  <c:v>99.911223594440159</c:v>
                </c:pt>
                <c:pt idx="591">
                  <c:v>99.911223594440159</c:v>
                </c:pt>
                <c:pt idx="592">
                  <c:v>99.911223594440159</c:v>
                </c:pt>
                <c:pt idx="593">
                  <c:v>99.911223594440159</c:v>
                </c:pt>
                <c:pt idx="594">
                  <c:v>99.796419756624701</c:v>
                </c:pt>
                <c:pt idx="595">
                  <c:v>99.796419756624701</c:v>
                </c:pt>
                <c:pt idx="596">
                  <c:v>99.796419756624701</c:v>
                </c:pt>
                <c:pt idx="597">
                  <c:v>99.796419756624701</c:v>
                </c:pt>
                <c:pt idx="598">
                  <c:v>99.796419756624701</c:v>
                </c:pt>
                <c:pt idx="599">
                  <c:v>99.796419756624701</c:v>
                </c:pt>
                <c:pt idx="600">
                  <c:v>99.796419756624701</c:v>
                </c:pt>
                <c:pt idx="601">
                  <c:v>99.796419756624701</c:v>
                </c:pt>
                <c:pt idx="602">
                  <c:v>99.796419756624701</c:v>
                </c:pt>
                <c:pt idx="603">
                  <c:v>99.796419756624701</c:v>
                </c:pt>
                <c:pt idx="604">
                  <c:v>99.681909192434915</c:v>
                </c:pt>
                <c:pt idx="605">
                  <c:v>99.681909192434915</c:v>
                </c:pt>
                <c:pt idx="606">
                  <c:v>99.681909192434915</c:v>
                </c:pt>
                <c:pt idx="607">
                  <c:v>99.681909192434915</c:v>
                </c:pt>
                <c:pt idx="608">
                  <c:v>99.681909192434915</c:v>
                </c:pt>
                <c:pt idx="609">
                  <c:v>99.681909192434915</c:v>
                </c:pt>
                <c:pt idx="610">
                  <c:v>99.681909192434915</c:v>
                </c:pt>
                <c:pt idx="611">
                  <c:v>99.681909192434915</c:v>
                </c:pt>
                <c:pt idx="612">
                  <c:v>99.681909192434915</c:v>
                </c:pt>
                <c:pt idx="613">
                  <c:v>99.681909192434915</c:v>
                </c:pt>
                <c:pt idx="614">
                  <c:v>99.567697203812926</c:v>
                </c:pt>
                <c:pt idx="615">
                  <c:v>99.567697203812926</c:v>
                </c:pt>
                <c:pt idx="616">
                  <c:v>99.567697203812926</c:v>
                </c:pt>
                <c:pt idx="617">
                  <c:v>99.567697203812926</c:v>
                </c:pt>
                <c:pt idx="618">
                  <c:v>99.567697203812926</c:v>
                </c:pt>
                <c:pt idx="619">
                  <c:v>99.567697203812926</c:v>
                </c:pt>
                <c:pt idx="620">
                  <c:v>99.567697203812926</c:v>
                </c:pt>
                <c:pt idx="621">
                  <c:v>99.567697203812926</c:v>
                </c:pt>
                <c:pt idx="622">
                  <c:v>99.567697203812926</c:v>
                </c:pt>
                <c:pt idx="623">
                  <c:v>99.567697203812926</c:v>
                </c:pt>
                <c:pt idx="624">
                  <c:v>99.45378880322663</c:v>
                </c:pt>
                <c:pt idx="625">
                  <c:v>99.45378880322663</c:v>
                </c:pt>
                <c:pt idx="626">
                  <c:v>99.45378880322663</c:v>
                </c:pt>
                <c:pt idx="627">
                  <c:v>99.45378880322663</c:v>
                </c:pt>
                <c:pt idx="628">
                  <c:v>99.45378880322663</c:v>
                </c:pt>
                <c:pt idx="629">
                  <c:v>99.45378880322663</c:v>
                </c:pt>
                <c:pt idx="630">
                  <c:v>99.45378880322663</c:v>
                </c:pt>
                <c:pt idx="631">
                  <c:v>99.45378880322663</c:v>
                </c:pt>
                <c:pt idx="632">
                  <c:v>99.45378880322663</c:v>
                </c:pt>
                <c:pt idx="633">
                  <c:v>99.340188682129551</c:v>
                </c:pt>
                <c:pt idx="634">
                  <c:v>99.340188682129551</c:v>
                </c:pt>
                <c:pt idx="635">
                  <c:v>99.340188682129551</c:v>
                </c:pt>
                <c:pt idx="636">
                  <c:v>99.340188682129551</c:v>
                </c:pt>
                <c:pt idx="637">
                  <c:v>99.340188682129551</c:v>
                </c:pt>
                <c:pt idx="638">
                  <c:v>99.340188682129551</c:v>
                </c:pt>
                <c:pt idx="639">
                  <c:v>99.340188682129551</c:v>
                </c:pt>
                <c:pt idx="640">
                  <c:v>99.340188682129551</c:v>
                </c:pt>
                <c:pt idx="641">
                  <c:v>99.226901180308474</c:v>
                </c:pt>
                <c:pt idx="642">
                  <c:v>99.226901180308474</c:v>
                </c:pt>
                <c:pt idx="643">
                  <c:v>99.226901180308474</c:v>
                </c:pt>
                <c:pt idx="644">
                  <c:v>99.226901180308474</c:v>
                </c:pt>
                <c:pt idx="645">
                  <c:v>99.226901180308474</c:v>
                </c:pt>
                <c:pt idx="646">
                  <c:v>99.226901180308474</c:v>
                </c:pt>
                <c:pt idx="647">
                  <c:v>99.226901180308474</c:v>
                </c:pt>
                <c:pt idx="648">
                  <c:v>99.226901180308474</c:v>
                </c:pt>
                <c:pt idx="649">
                  <c:v>99.113930256544847</c:v>
                </c:pt>
                <c:pt idx="650">
                  <c:v>99.113930256544847</c:v>
                </c:pt>
                <c:pt idx="651">
                  <c:v>99.113930256544847</c:v>
                </c:pt>
                <c:pt idx="652">
                  <c:v>99.113930256544847</c:v>
                </c:pt>
                <c:pt idx="653">
                  <c:v>99.113930256544847</c:v>
                </c:pt>
                <c:pt idx="654">
                  <c:v>99.113930256544847</c:v>
                </c:pt>
                <c:pt idx="655">
                  <c:v>99.113930256544847</c:v>
                </c:pt>
                <c:pt idx="656">
                  <c:v>99.113930256544847</c:v>
                </c:pt>
                <c:pt idx="657">
                  <c:v>99.113930256544847</c:v>
                </c:pt>
                <c:pt idx="658">
                  <c:v>99.001279461020459</c:v>
                </c:pt>
                <c:pt idx="659">
                  <c:v>99.001279461020459</c:v>
                </c:pt>
                <c:pt idx="660">
                  <c:v>99.001279461020459</c:v>
                </c:pt>
                <c:pt idx="661">
                  <c:v>99.001279461020459</c:v>
                </c:pt>
                <c:pt idx="662">
                  <c:v>99.001279461020459</c:v>
                </c:pt>
                <c:pt idx="663">
                  <c:v>99.001279461020459</c:v>
                </c:pt>
                <c:pt idx="664">
                  <c:v>99.001279461020459</c:v>
                </c:pt>
                <c:pt idx="665">
                  <c:v>99.001279461020459</c:v>
                </c:pt>
                <c:pt idx="666">
                  <c:v>99.001279461020459</c:v>
                </c:pt>
                <c:pt idx="667">
                  <c:v>99.001279461020459</c:v>
                </c:pt>
                <c:pt idx="668">
                  <c:v>99.001279461020459</c:v>
                </c:pt>
                <c:pt idx="669">
                  <c:v>99.001279461020459</c:v>
                </c:pt>
                <c:pt idx="670">
                  <c:v>99.001279461020459</c:v>
                </c:pt>
                <c:pt idx="671">
                  <c:v>98.888951909891119</c:v>
                </c:pt>
                <c:pt idx="672">
                  <c:v>98.888951909891119</c:v>
                </c:pt>
                <c:pt idx="673">
                  <c:v>98.888951909891119</c:v>
                </c:pt>
                <c:pt idx="674">
                  <c:v>98.888951909891119</c:v>
                </c:pt>
                <c:pt idx="675">
                  <c:v>98.888951909891119</c:v>
                </c:pt>
                <c:pt idx="676">
                  <c:v>98.888951909891119</c:v>
                </c:pt>
                <c:pt idx="677">
                  <c:v>98.888951909891119</c:v>
                </c:pt>
                <c:pt idx="678">
                  <c:v>98.888951909891119</c:v>
                </c:pt>
                <c:pt idx="679">
                  <c:v>98.888951909891119</c:v>
                </c:pt>
                <c:pt idx="680">
                  <c:v>98.888951909891119</c:v>
                </c:pt>
                <c:pt idx="681">
                  <c:v>98.888951909891119</c:v>
                </c:pt>
                <c:pt idx="682">
                  <c:v>98.776950262435378</c:v>
                </c:pt>
                <c:pt idx="683">
                  <c:v>98.776950262435378</c:v>
                </c:pt>
                <c:pt idx="684">
                  <c:v>98.776950262435378</c:v>
                </c:pt>
                <c:pt idx="685">
                  <c:v>98.776950262435378</c:v>
                </c:pt>
                <c:pt idx="686">
                  <c:v>98.776950262435378</c:v>
                </c:pt>
                <c:pt idx="687">
                  <c:v>98.776950262435378</c:v>
                </c:pt>
                <c:pt idx="688">
                  <c:v>98.776950262435378</c:v>
                </c:pt>
                <c:pt idx="689">
                  <c:v>98.776950262435378</c:v>
                </c:pt>
                <c:pt idx="690">
                  <c:v>98.776950262435378</c:v>
                </c:pt>
                <c:pt idx="691">
                  <c:v>98.665276701157168</c:v>
                </c:pt>
                <c:pt idx="692">
                  <c:v>98.665276701157168</c:v>
                </c:pt>
                <c:pt idx="693">
                  <c:v>98.665276701157168</c:v>
                </c:pt>
                <c:pt idx="694">
                  <c:v>98.665276701157168</c:v>
                </c:pt>
                <c:pt idx="695">
                  <c:v>98.665276701157168</c:v>
                </c:pt>
                <c:pt idx="696">
                  <c:v>98.665276701157168</c:v>
                </c:pt>
                <c:pt idx="697">
                  <c:v>98.665276701157168</c:v>
                </c:pt>
                <c:pt idx="698">
                  <c:v>98.553932915181321</c:v>
                </c:pt>
                <c:pt idx="699">
                  <c:v>98.553932915181321</c:v>
                </c:pt>
                <c:pt idx="700">
                  <c:v>98.553932915181321</c:v>
                </c:pt>
                <c:pt idx="701">
                  <c:v>98.553932915181321</c:v>
                </c:pt>
                <c:pt idx="702">
                  <c:v>98.553932915181321</c:v>
                </c:pt>
                <c:pt idx="703">
                  <c:v>98.553932915181321</c:v>
                </c:pt>
                <c:pt idx="704">
                  <c:v>98.553932915181321</c:v>
                </c:pt>
                <c:pt idx="705">
                  <c:v>98.553932915181321</c:v>
                </c:pt>
                <c:pt idx="706">
                  <c:v>98.553932915181321</c:v>
                </c:pt>
                <c:pt idx="707">
                  <c:v>98.553932915181321</c:v>
                </c:pt>
                <c:pt idx="708">
                  <c:v>98.442920087232409</c:v>
                </c:pt>
                <c:pt idx="709">
                  <c:v>98.442920087232409</c:v>
                </c:pt>
                <c:pt idx="710">
                  <c:v>98.442920087232409</c:v>
                </c:pt>
                <c:pt idx="711">
                  <c:v>98.442920087232409</c:v>
                </c:pt>
                <c:pt idx="712">
                  <c:v>98.442920087232409</c:v>
                </c:pt>
                <c:pt idx="713">
                  <c:v>98.332238884428619</c:v>
                </c:pt>
                <c:pt idx="714">
                  <c:v>98.332238884428619</c:v>
                </c:pt>
                <c:pt idx="715">
                  <c:v>98.332238884428619</c:v>
                </c:pt>
                <c:pt idx="716">
                  <c:v>98.332238884428619</c:v>
                </c:pt>
                <c:pt idx="717">
                  <c:v>98.332238884428619</c:v>
                </c:pt>
                <c:pt idx="718">
                  <c:v>98.332238884428619</c:v>
                </c:pt>
                <c:pt idx="719">
                  <c:v>98.332238884428619</c:v>
                </c:pt>
                <c:pt idx="720">
                  <c:v>98.332238884428619</c:v>
                </c:pt>
                <c:pt idx="721">
                  <c:v>98.221889453056676</c:v>
                </c:pt>
                <c:pt idx="722">
                  <c:v>98.221889453056676</c:v>
                </c:pt>
                <c:pt idx="723">
                  <c:v>98.221889453056676</c:v>
                </c:pt>
                <c:pt idx="724">
                  <c:v>98.221889453056676</c:v>
                </c:pt>
                <c:pt idx="725">
                  <c:v>98.221889453056676</c:v>
                </c:pt>
                <c:pt idx="726">
                  <c:v>98.221889453056676</c:v>
                </c:pt>
                <c:pt idx="727">
                  <c:v>98.221889453056676</c:v>
                </c:pt>
                <c:pt idx="728">
                  <c:v>98.221889453056676</c:v>
                </c:pt>
                <c:pt idx="729">
                  <c:v>98.221889453056676</c:v>
                </c:pt>
                <c:pt idx="730">
                  <c:v>98.221889453056676</c:v>
                </c:pt>
                <c:pt idx="731">
                  <c:v>98.221889453056676</c:v>
                </c:pt>
                <c:pt idx="732">
                  <c:v>98.221889453056676</c:v>
                </c:pt>
                <c:pt idx="733">
                  <c:v>98.221889453056676</c:v>
                </c:pt>
                <c:pt idx="734">
                  <c:v>98.221889453056676</c:v>
                </c:pt>
                <c:pt idx="735">
                  <c:v>98.221889453056676</c:v>
                </c:pt>
                <c:pt idx="736">
                  <c:v>98.111871417422861</c:v>
                </c:pt>
                <c:pt idx="737">
                  <c:v>98.111871417422861</c:v>
                </c:pt>
                <c:pt idx="738">
                  <c:v>98.111871417422861</c:v>
                </c:pt>
                <c:pt idx="739">
                  <c:v>98.111871417422861</c:v>
                </c:pt>
                <c:pt idx="740">
                  <c:v>98.111871417422861</c:v>
                </c:pt>
                <c:pt idx="741">
                  <c:v>98.111871417422861</c:v>
                </c:pt>
                <c:pt idx="742">
                  <c:v>98.111871417422861</c:v>
                </c:pt>
                <c:pt idx="743">
                  <c:v>98.111871417422861</c:v>
                </c:pt>
                <c:pt idx="744">
                  <c:v>98.002183882801461</c:v>
                </c:pt>
                <c:pt idx="745">
                  <c:v>98.002183882801461</c:v>
                </c:pt>
                <c:pt idx="746">
                  <c:v>98.002183882801461</c:v>
                </c:pt>
                <c:pt idx="747">
                  <c:v>98.002183882801461</c:v>
                </c:pt>
                <c:pt idx="748">
                  <c:v>98.002183882801461</c:v>
                </c:pt>
                <c:pt idx="749">
                  <c:v>98.002183882801461</c:v>
                </c:pt>
                <c:pt idx="750">
                  <c:v>98.002183882801461</c:v>
                </c:pt>
                <c:pt idx="751">
                  <c:v>98.002183882801461</c:v>
                </c:pt>
                <c:pt idx="752">
                  <c:v>98.002183882801461</c:v>
                </c:pt>
                <c:pt idx="753">
                  <c:v>98.002183882801461</c:v>
                </c:pt>
                <c:pt idx="754">
                  <c:v>97.892825442426329</c:v>
                </c:pt>
                <c:pt idx="755">
                  <c:v>97.892825442426329</c:v>
                </c:pt>
                <c:pt idx="756">
                  <c:v>97.892825442426329</c:v>
                </c:pt>
                <c:pt idx="757">
                  <c:v>97.892825442426329</c:v>
                </c:pt>
                <c:pt idx="758">
                  <c:v>97.892825442426329</c:v>
                </c:pt>
                <c:pt idx="759">
                  <c:v>97.892825442426329</c:v>
                </c:pt>
                <c:pt idx="760">
                  <c:v>97.892825442426329</c:v>
                </c:pt>
                <c:pt idx="761">
                  <c:v>97.892825442426329</c:v>
                </c:pt>
                <c:pt idx="762">
                  <c:v>97.892825442426329</c:v>
                </c:pt>
                <c:pt idx="763">
                  <c:v>97.892825442426329</c:v>
                </c:pt>
                <c:pt idx="764">
                  <c:v>97.892825442426329</c:v>
                </c:pt>
                <c:pt idx="765">
                  <c:v>97.892825442426329</c:v>
                </c:pt>
                <c:pt idx="766">
                  <c:v>97.892825442426329</c:v>
                </c:pt>
                <c:pt idx="767">
                  <c:v>97.892825442426329</c:v>
                </c:pt>
                <c:pt idx="768">
                  <c:v>97.892825442426329</c:v>
                </c:pt>
                <c:pt idx="769">
                  <c:v>97.783794188399128</c:v>
                </c:pt>
                <c:pt idx="770">
                  <c:v>97.783794188399128</c:v>
                </c:pt>
                <c:pt idx="771">
                  <c:v>97.783794188399128</c:v>
                </c:pt>
                <c:pt idx="772">
                  <c:v>97.783794188399128</c:v>
                </c:pt>
                <c:pt idx="773">
                  <c:v>97.783794188399128</c:v>
                </c:pt>
                <c:pt idx="774">
                  <c:v>97.783794188399128</c:v>
                </c:pt>
                <c:pt idx="775">
                  <c:v>97.675087726318381</c:v>
                </c:pt>
                <c:pt idx="776">
                  <c:v>97.675087726318381</c:v>
                </c:pt>
                <c:pt idx="777">
                  <c:v>97.675087726318381</c:v>
                </c:pt>
                <c:pt idx="778">
                  <c:v>97.675087726318381</c:v>
                </c:pt>
                <c:pt idx="779">
                  <c:v>97.675087726318381</c:v>
                </c:pt>
                <c:pt idx="780">
                  <c:v>97.675087726318381</c:v>
                </c:pt>
                <c:pt idx="781">
                  <c:v>97.675087726318381</c:v>
                </c:pt>
                <c:pt idx="782">
                  <c:v>97.675087726318381</c:v>
                </c:pt>
                <c:pt idx="783">
                  <c:v>97.675087726318381</c:v>
                </c:pt>
                <c:pt idx="784">
                  <c:v>97.675087726318381</c:v>
                </c:pt>
                <c:pt idx="785">
                  <c:v>97.675087726318381</c:v>
                </c:pt>
                <c:pt idx="786">
                  <c:v>97.675087726318381</c:v>
                </c:pt>
                <c:pt idx="787">
                  <c:v>97.675087726318381</c:v>
                </c:pt>
                <c:pt idx="788">
                  <c:v>97.675087726318381</c:v>
                </c:pt>
                <c:pt idx="789">
                  <c:v>97.566703193370742</c:v>
                </c:pt>
                <c:pt idx="790">
                  <c:v>97.566703193370742</c:v>
                </c:pt>
                <c:pt idx="791">
                  <c:v>97.566703193370742</c:v>
                </c:pt>
                <c:pt idx="792">
                  <c:v>97.566703193370742</c:v>
                </c:pt>
                <c:pt idx="793">
                  <c:v>97.566703193370742</c:v>
                </c:pt>
                <c:pt idx="794">
                  <c:v>97.566703193370742</c:v>
                </c:pt>
                <c:pt idx="795">
                  <c:v>97.566703193370742</c:v>
                </c:pt>
                <c:pt idx="796">
                  <c:v>97.566703193370742</c:v>
                </c:pt>
                <c:pt idx="797">
                  <c:v>97.566703193370742</c:v>
                </c:pt>
                <c:pt idx="798">
                  <c:v>97.458637279571633</c:v>
                </c:pt>
                <c:pt idx="799">
                  <c:v>97.458637279571633</c:v>
                </c:pt>
                <c:pt idx="800">
                  <c:v>97.458637279571633</c:v>
                </c:pt>
                <c:pt idx="801">
                  <c:v>97.458637279571633</c:v>
                </c:pt>
                <c:pt idx="802">
                  <c:v>97.458637279571633</c:v>
                </c:pt>
                <c:pt idx="803">
                  <c:v>97.458637279571633</c:v>
                </c:pt>
                <c:pt idx="804">
                  <c:v>97.458637279571633</c:v>
                </c:pt>
                <c:pt idx="805">
                  <c:v>97.458637279571633</c:v>
                </c:pt>
                <c:pt idx="806">
                  <c:v>97.458637279571633</c:v>
                </c:pt>
                <c:pt idx="807">
                  <c:v>97.350886251797476</c:v>
                </c:pt>
                <c:pt idx="808">
                  <c:v>97.350886251797476</c:v>
                </c:pt>
                <c:pt idx="809">
                  <c:v>97.350886251797476</c:v>
                </c:pt>
                <c:pt idx="810">
                  <c:v>97.350886251797476</c:v>
                </c:pt>
                <c:pt idx="811">
                  <c:v>97.350886251797476</c:v>
                </c:pt>
                <c:pt idx="812">
                  <c:v>97.350886251797476</c:v>
                </c:pt>
                <c:pt idx="813">
                  <c:v>97.350886251797476</c:v>
                </c:pt>
                <c:pt idx="814">
                  <c:v>97.350886251797476</c:v>
                </c:pt>
                <c:pt idx="815">
                  <c:v>97.350886251797476</c:v>
                </c:pt>
                <c:pt idx="816">
                  <c:v>97.350886251797476</c:v>
                </c:pt>
                <c:pt idx="817">
                  <c:v>97.350886251797476</c:v>
                </c:pt>
                <c:pt idx="818">
                  <c:v>97.350886251797476</c:v>
                </c:pt>
                <c:pt idx="819">
                  <c:v>97.243445980216677</c:v>
                </c:pt>
                <c:pt idx="820">
                  <c:v>97.243445980216677</c:v>
                </c:pt>
                <c:pt idx="821">
                  <c:v>97.243445980216677</c:v>
                </c:pt>
                <c:pt idx="822">
                  <c:v>97.243445980216677</c:v>
                </c:pt>
                <c:pt idx="823">
                  <c:v>97.243445980216677</c:v>
                </c:pt>
                <c:pt idx="824">
                  <c:v>97.243445980216677</c:v>
                </c:pt>
                <c:pt idx="825">
                  <c:v>97.243445980216677</c:v>
                </c:pt>
                <c:pt idx="826">
                  <c:v>97.243445980216677</c:v>
                </c:pt>
                <c:pt idx="827">
                  <c:v>97.243445980216677</c:v>
                </c:pt>
                <c:pt idx="828">
                  <c:v>97.243445980216677</c:v>
                </c:pt>
                <c:pt idx="829">
                  <c:v>97.243445980216677</c:v>
                </c:pt>
                <c:pt idx="830">
                  <c:v>97.136311966703815</c:v>
                </c:pt>
                <c:pt idx="831">
                  <c:v>97.136311966703815</c:v>
                </c:pt>
                <c:pt idx="832">
                  <c:v>97.136311966703815</c:v>
                </c:pt>
                <c:pt idx="833">
                  <c:v>97.136311966703815</c:v>
                </c:pt>
                <c:pt idx="834">
                  <c:v>97.136311966703815</c:v>
                </c:pt>
                <c:pt idx="835">
                  <c:v>97.136311966703815</c:v>
                </c:pt>
                <c:pt idx="836">
                  <c:v>97.136311966703815</c:v>
                </c:pt>
                <c:pt idx="837">
                  <c:v>97.136311966703815</c:v>
                </c:pt>
                <c:pt idx="838">
                  <c:v>97.136311966703815</c:v>
                </c:pt>
                <c:pt idx="839">
                  <c:v>97.029479374808915</c:v>
                </c:pt>
                <c:pt idx="840">
                  <c:v>97.029479374808915</c:v>
                </c:pt>
                <c:pt idx="841">
                  <c:v>97.029479374808915</c:v>
                </c:pt>
                <c:pt idx="842">
                  <c:v>97.029479374808915</c:v>
                </c:pt>
                <c:pt idx="843">
                  <c:v>97.029479374808915</c:v>
                </c:pt>
                <c:pt idx="844">
                  <c:v>97.029479374808915</c:v>
                </c:pt>
                <c:pt idx="845">
                  <c:v>97.029479374808915</c:v>
                </c:pt>
                <c:pt idx="846">
                  <c:v>97.029479374808915</c:v>
                </c:pt>
                <c:pt idx="847">
                  <c:v>96.922943060852106</c:v>
                </c:pt>
                <c:pt idx="848">
                  <c:v>96.922943060852106</c:v>
                </c:pt>
                <c:pt idx="849">
                  <c:v>96.922943060852106</c:v>
                </c:pt>
                <c:pt idx="850">
                  <c:v>96.922943060852106</c:v>
                </c:pt>
                <c:pt idx="851">
                  <c:v>96.922943060852106</c:v>
                </c:pt>
                <c:pt idx="852">
                  <c:v>96.922943060852106</c:v>
                </c:pt>
                <c:pt idx="853">
                  <c:v>96.922943060852106</c:v>
                </c:pt>
                <c:pt idx="854">
                  <c:v>96.922943060852106</c:v>
                </c:pt>
                <c:pt idx="855">
                  <c:v>96.922943060852106</c:v>
                </c:pt>
                <c:pt idx="856">
                  <c:v>96.922943060852106</c:v>
                </c:pt>
                <c:pt idx="857">
                  <c:v>96.922943060852106</c:v>
                </c:pt>
                <c:pt idx="858">
                  <c:v>96.922943060852106</c:v>
                </c:pt>
                <c:pt idx="859">
                  <c:v>96.922943060852106</c:v>
                </c:pt>
                <c:pt idx="860">
                  <c:v>96.816697605722467</c:v>
                </c:pt>
                <c:pt idx="861">
                  <c:v>96.816697605722467</c:v>
                </c:pt>
                <c:pt idx="862">
                  <c:v>96.816697605722467</c:v>
                </c:pt>
                <c:pt idx="863">
                  <c:v>96.816697605722467</c:v>
                </c:pt>
                <c:pt idx="864">
                  <c:v>96.816697605722467</c:v>
                </c:pt>
                <c:pt idx="865">
                  <c:v>96.816697605722467</c:v>
                </c:pt>
                <c:pt idx="866">
                  <c:v>96.816697605722467</c:v>
                </c:pt>
                <c:pt idx="867">
                  <c:v>96.710737346977467</c:v>
                </c:pt>
                <c:pt idx="868">
                  <c:v>96.710737346977467</c:v>
                </c:pt>
                <c:pt idx="869">
                  <c:v>96.710737346977467</c:v>
                </c:pt>
                <c:pt idx="870">
                  <c:v>96.710737346977467</c:v>
                </c:pt>
                <c:pt idx="871">
                  <c:v>96.710737346977467</c:v>
                </c:pt>
                <c:pt idx="872">
                  <c:v>96.710737346977467</c:v>
                </c:pt>
                <c:pt idx="873">
                  <c:v>96.710737346977467</c:v>
                </c:pt>
                <c:pt idx="874">
                  <c:v>96.710737346977467</c:v>
                </c:pt>
                <c:pt idx="875">
                  <c:v>96.605056410864051</c:v>
                </c:pt>
                <c:pt idx="876">
                  <c:v>96.605056410864051</c:v>
                </c:pt>
                <c:pt idx="877">
                  <c:v>96.605056410864051</c:v>
                </c:pt>
                <c:pt idx="878">
                  <c:v>96.605056410864051</c:v>
                </c:pt>
                <c:pt idx="879">
                  <c:v>96.605056410864051</c:v>
                </c:pt>
                <c:pt idx="880">
                  <c:v>96.605056410864051</c:v>
                </c:pt>
                <c:pt idx="881">
                  <c:v>96.499648743913653</c:v>
                </c:pt>
                <c:pt idx="882">
                  <c:v>96.499648743913653</c:v>
                </c:pt>
                <c:pt idx="883">
                  <c:v>96.499648743913653</c:v>
                </c:pt>
                <c:pt idx="884">
                  <c:v>96.499648743913653</c:v>
                </c:pt>
                <c:pt idx="885">
                  <c:v>96.499648743913653</c:v>
                </c:pt>
                <c:pt idx="886">
                  <c:v>96.499648743913653</c:v>
                </c:pt>
                <c:pt idx="887">
                  <c:v>96.499648743913653</c:v>
                </c:pt>
                <c:pt idx="888">
                  <c:v>96.499648743913653</c:v>
                </c:pt>
                <c:pt idx="889">
                  <c:v>96.499648743913653</c:v>
                </c:pt>
                <c:pt idx="890">
                  <c:v>96.499648743913653</c:v>
                </c:pt>
                <c:pt idx="891">
                  <c:v>96.499648743913653</c:v>
                </c:pt>
                <c:pt idx="892">
                  <c:v>96.394508143799627</c:v>
                </c:pt>
                <c:pt idx="893">
                  <c:v>96.394508143799627</c:v>
                </c:pt>
                <c:pt idx="894">
                  <c:v>96.394508143799627</c:v>
                </c:pt>
                <c:pt idx="895">
                  <c:v>96.394508143799627</c:v>
                </c:pt>
                <c:pt idx="896">
                  <c:v>96.394508143799627</c:v>
                </c:pt>
                <c:pt idx="897">
                  <c:v>96.394508143799627</c:v>
                </c:pt>
                <c:pt idx="898">
                  <c:v>96.394508143799627</c:v>
                </c:pt>
                <c:pt idx="899">
                  <c:v>96.394508143799627</c:v>
                </c:pt>
                <c:pt idx="900">
                  <c:v>96.394508143799627</c:v>
                </c:pt>
                <c:pt idx="901">
                  <c:v>96.394508143799627</c:v>
                </c:pt>
                <c:pt idx="902">
                  <c:v>96.394508143799627</c:v>
                </c:pt>
                <c:pt idx="903">
                  <c:v>96.394508143799627</c:v>
                </c:pt>
                <c:pt idx="904">
                  <c:v>96.394508143799627</c:v>
                </c:pt>
                <c:pt idx="905">
                  <c:v>96.394508143799627</c:v>
                </c:pt>
                <c:pt idx="906">
                  <c:v>96.289628289183824</c:v>
                </c:pt>
                <c:pt idx="907">
                  <c:v>96.289628289183824</c:v>
                </c:pt>
                <c:pt idx="908">
                  <c:v>96.289628289183824</c:v>
                </c:pt>
                <c:pt idx="909">
                  <c:v>96.289628289183824</c:v>
                </c:pt>
                <c:pt idx="910">
                  <c:v>96.289628289183824</c:v>
                </c:pt>
                <c:pt idx="911">
                  <c:v>96.289628289183824</c:v>
                </c:pt>
                <c:pt idx="912">
                  <c:v>96.289628289183824</c:v>
                </c:pt>
                <c:pt idx="913">
                  <c:v>96.289628289183824</c:v>
                </c:pt>
                <c:pt idx="914">
                  <c:v>96.289628289183824</c:v>
                </c:pt>
                <c:pt idx="915">
                  <c:v>96.289628289183824</c:v>
                </c:pt>
                <c:pt idx="916">
                  <c:v>96.289628289183824</c:v>
                </c:pt>
                <c:pt idx="917">
                  <c:v>96.185002768320189</c:v>
                </c:pt>
                <c:pt idx="918">
                  <c:v>96.185002768320189</c:v>
                </c:pt>
                <c:pt idx="919">
                  <c:v>96.185002768320189</c:v>
                </c:pt>
                <c:pt idx="920">
                  <c:v>96.185002768320189</c:v>
                </c:pt>
                <c:pt idx="921">
                  <c:v>96.185002768320189</c:v>
                </c:pt>
                <c:pt idx="922">
                  <c:v>96.185002768320189</c:v>
                </c:pt>
                <c:pt idx="923">
                  <c:v>96.185002768320189</c:v>
                </c:pt>
                <c:pt idx="924">
                  <c:v>96.185002768320189</c:v>
                </c:pt>
                <c:pt idx="925">
                  <c:v>96.185002768320189</c:v>
                </c:pt>
                <c:pt idx="926">
                  <c:v>96.185002768320189</c:v>
                </c:pt>
                <c:pt idx="927">
                  <c:v>96.185002768320189</c:v>
                </c:pt>
                <c:pt idx="928">
                  <c:v>96.185002768320189</c:v>
                </c:pt>
                <c:pt idx="929">
                  <c:v>96.080625106224502</c:v>
                </c:pt>
                <c:pt idx="930">
                  <c:v>96.080625106224502</c:v>
                </c:pt>
                <c:pt idx="931">
                  <c:v>96.080625106224502</c:v>
                </c:pt>
                <c:pt idx="932">
                  <c:v>96.080625106224502</c:v>
                </c:pt>
                <c:pt idx="933">
                  <c:v>96.080625106224502</c:v>
                </c:pt>
                <c:pt idx="934">
                  <c:v>96.080625106224502</c:v>
                </c:pt>
                <c:pt idx="935">
                  <c:v>96.080625106224502</c:v>
                </c:pt>
                <c:pt idx="936">
                  <c:v>96.080625106224502</c:v>
                </c:pt>
                <c:pt idx="937">
                  <c:v>96.080625106224502</c:v>
                </c:pt>
                <c:pt idx="938">
                  <c:v>96.080625106224502</c:v>
                </c:pt>
                <c:pt idx="939">
                  <c:v>96.080625106224502</c:v>
                </c:pt>
                <c:pt idx="940">
                  <c:v>96.080625106224502</c:v>
                </c:pt>
                <c:pt idx="941">
                  <c:v>95.976488790258912</c:v>
                </c:pt>
                <c:pt idx="942">
                  <c:v>95.976488790258912</c:v>
                </c:pt>
                <c:pt idx="943">
                  <c:v>95.976488790258912</c:v>
                </c:pt>
                <c:pt idx="944">
                  <c:v>95.976488790258912</c:v>
                </c:pt>
                <c:pt idx="945">
                  <c:v>95.976488790258912</c:v>
                </c:pt>
                <c:pt idx="946">
                  <c:v>95.976488790258912</c:v>
                </c:pt>
                <c:pt idx="947">
                  <c:v>95.976488790258912</c:v>
                </c:pt>
                <c:pt idx="948">
                  <c:v>95.976488790258912</c:v>
                </c:pt>
                <c:pt idx="949">
                  <c:v>95.872587294019567</c:v>
                </c:pt>
                <c:pt idx="950">
                  <c:v>95.872587294019567</c:v>
                </c:pt>
                <c:pt idx="951">
                  <c:v>95.872587294019567</c:v>
                </c:pt>
                <c:pt idx="952">
                  <c:v>95.872587294019567</c:v>
                </c:pt>
                <c:pt idx="953">
                  <c:v>95.768914099451123</c:v>
                </c:pt>
                <c:pt idx="954">
                  <c:v>95.768914099451123</c:v>
                </c:pt>
                <c:pt idx="955">
                  <c:v>95.768914099451123</c:v>
                </c:pt>
                <c:pt idx="956">
                  <c:v>95.768914099451123</c:v>
                </c:pt>
                <c:pt idx="957">
                  <c:v>95.768914099451123</c:v>
                </c:pt>
                <c:pt idx="958">
                  <c:v>95.768914099451123</c:v>
                </c:pt>
                <c:pt idx="959">
                  <c:v>95.768914099451123</c:v>
                </c:pt>
                <c:pt idx="960">
                  <c:v>95.768914099451123</c:v>
                </c:pt>
                <c:pt idx="961">
                  <c:v>95.768914099451123</c:v>
                </c:pt>
                <c:pt idx="962">
                  <c:v>95.665462717145289</c:v>
                </c:pt>
                <c:pt idx="963">
                  <c:v>95.665462717145289</c:v>
                </c:pt>
                <c:pt idx="964">
                  <c:v>95.665462717145289</c:v>
                </c:pt>
                <c:pt idx="965">
                  <c:v>95.665462717145289</c:v>
                </c:pt>
                <c:pt idx="966">
                  <c:v>95.665462717145289</c:v>
                </c:pt>
                <c:pt idx="967">
                  <c:v>95.665462717145289</c:v>
                </c:pt>
                <c:pt idx="968">
                  <c:v>95.665462717145289</c:v>
                </c:pt>
                <c:pt idx="969">
                  <c:v>95.665462717145289</c:v>
                </c:pt>
                <c:pt idx="970">
                  <c:v>95.665462717145289</c:v>
                </c:pt>
                <c:pt idx="971">
                  <c:v>95.665462717145289</c:v>
                </c:pt>
                <c:pt idx="972">
                  <c:v>95.665462717145289</c:v>
                </c:pt>
                <c:pt idx="973">
                  <c:v>95.665462717145289</c:v>
                </c:pt>
                <c:pt idx="974">
                  <c:v>95.665462717145289</c:v>
                </c:pt>
                <c:pt idx="975">
                  <c:v>95.562226704810215</c:v>
                </c:pt>
                <c:pt idx="976">
                  <c:v>95.562226704810215</c:v>
                </c:pt>
                <c:pt idx="977">
                  <c:v>95.562226704810215</c:v>
                </c:pt>
                <c:pt idx="978">
                  <c:v>95.562226704810215</c:v>
                </c:pt>
                <c:pt idx="979">
                  <c:v>95.562226704810215</c:v>
                </c:pt>
                <c:pt idx="980">
                  <c:v>95.562226704810215</c:v>
                </c:pt>
                <c:pt idx="981">
                  <c:v>95.562226704810215</c:v>
                </c:pt>
                <c:pt idx="982">
                  <c:v>95.562226704810215</c:v>
                </c:pt>
                <c:pt idx="983">
                  <c:v>95.562226704810215</c:v>
                </c:pt>
                <c:pt idx="984">
                  <c:v>95.562226704810215</c:v>
                </c:pt>
                <c:pt idx="985">
                  <c:v>95.45919968392414</c:v>
                </c:pt>
                <c:pt idx="986">
                  <c:v>95.45919968392414</c:v>
                </c:pt>
                <c:pt idx="987">
                  <c:v>95.45919968392414</c:v>
                </c:pt>
                <c:pt idx="988">
                  <c:v>95.45919968392414</c:v>
                </c:pt>
                <c:pt idx="989">
                  <c:v>95.45919968392414</c:v>
                </c:pt>
                <c:pt idx="990">
                  <c:v>95.45919968392414</c:v>
                </c:pt>
                <c:pt idx="991">
                  <c:v>95.45919968392414</c:v>
                </c:pt>
                <c:pt idx="992">
                  <c:v>95.356375354607948</c:v>
                </c:pt>
                <c:pt idx="993">
                  <c:v>95.356375354607948</c:v>
                </c:pt>
                <c:pt idx="994">
                  <c:v>95.356375354607948</c:v>
                </c:pt>
                <c:pt idx="995">
                  <c:v>95.356375354607948</c:v>
                </c:pt>
                <c:pt idx="996">
                  <c:v>95.356375354607948</c:v>
                </c:pt>
                <c:pt idx="997">
                  <c:v>95.356375354607948</c:v>
                </c:pt>
                <c:pt idx="998">
                  <c:v>95.356375354607948</c:v>
                </c:pt>
                <c:pt idx="999">
                  <c:v>95.356375354607948</c:v>
                </c:pt>
                <c:pt idx="1000">
                  <c:v>95.356375354607948</c:v>
                </c:pt>
                <c:pt idx="1001">
                  <c:v>95.253747508771227</c:v>
                </c:pt>
                <c:pt idx="1002">
                  <c:v>95.253747508771227</c:v>
                </c:pt>
                <c:pt idx="1003">
                  <c:v>95.253747508771227</c:v>
                </c:pt>
                <c:pt idx="1004">
                  <c:v>95.253747508771227</c:v>
                </c:pt>
                <c:pt idx="1005">
                  <c:v>95.253747508771227</c:v>
                </c:pt>
                <c:pt idx="1006">
                  <c:v>95.253747508771227</c:v>
                </c:pt>
                <c:pt idx="1007">
                  <c:v>95.253747508771227</c:v>
                </c:pt>
                <c:pt idx="1008">
                  <c:v>95.253747508771227</c:v>
                </c:pt>
                <c:pt idx="1009">
                  <c:v>95.253747508771227</c:v>
                </c:pt>
                <c:pt idx="1010">
                  <c:v>95.253747508771227</c:v>
                </c:pt>
                <c:pt idx="1011">
                  <c:v>95.15131004160078</c:v>
                </c:pt>
                <c:pt idx="1012">
                  <c:v>95.15131004160078</c:v>
                </c:pt>
                <c:pt idx="1013">
                  <c:v>95.15131004160078</c:v>
                </c:pt>
                <c:pt idx="1014">
                  <c:v>95.15131004160078</c:v>
                </c:pt>
                <c:pt idx="1015">
                  <c:v>95.15131004160078</c:v>
                </c:pt>
                <c:pt idx="1016">
                  <c:v>95.15131004160078</c:v>
                </c:pt>
                <c:pt idx="1017">
                  <c:v>95.15131004160078</c:v>
                </c:pt>
                <c:pt idx="1018">
                  <c:v>95.15131004160078</c:v>
                </c:pt>
                <c:pt idx="1019">
                  <c:v>95.15131004160078</c:v>
                </c:pt>
                <c:pt idx="1020">
                  <c:v>95.15131004160078</c:v>
                </c:pt>
                <c:pt idx="1021">
                  <c:v>95.15131004160078</c:v>
                </c:pt>
                <c:pt idx="1022">
                  <c:v>95.15131004160078</c:v>
                </c:pt>
                <c:pt idx="1023">
                  <c:v>95.15131004160078</c:v>
                </c:pt>
                <c:pt idx="1024">
                  <c:v>95.15131004160078</c:v>
                </c:pt>
                <c:pt idx="1025">
                  <c:v>95.15131004160078</c:v>
                </c:pt>
                <c:pt idx="1026">
                  <c:v>95.049056961472616</c:v>
                </c:pt>
                <c:pt idx="1027">
                  <c:v>95.049056961472616</c:v>
                </c:pt>
                <c:pt idx="1028">
                  <c:v>95.049056961472616</c:v>
                </c:pt>
                <c:pt idx="1029">
                  <c:v>95.049056961472616</c:v>
                </c:pt>
                <c:pt idx="1030">
                  <c:v>95.049056961472616</c:v>
                </c:pt>
                <c:pt idx="1031">
                  <c:v>95.049056961472616</c:v>
                </c:pt>
                <c:pt idx="1032">
                  <c:v>95.049056961472616</c:v>
                </c:pt>
                <c:pt idx="1033">
                  <c:v>95.049056961472616</c:v>
                </c:pt>
                <c:pt idx="1034">
                  <c:v>95.049056961472616</c:v>
                </c:pt>
                <c:pt idx="1035">
                  <c:v>95.049056961472616</c:v>
                </c:pt>
                <c:pt idx="1036">
                  <c:v>94.946982398377187</c:v>
                </c:pt>
                <c:pt idx="1037">
                  <c:v>94.946982398377187</c:v>
                </c:pt>
                <c:pt idx="1038">
                  <c:v>94.946982398377187</c:v>
                </c:pt>
                <c:pt idx="1039">
                  <c:v>94.946982398377187</c:v>
                </c:pt>
                <c:pt idx="1040">
                  <c:v>94.946982398377187</c:v>
                </c:pt>
                <c:pt idx="1041">
                  <c:v>94.946982398377187</c:v>
                </c:pt>
                <c:pt idx="1042">
                  <c:v>94.946982398377187</c:v>
                </c:pt>
                <c:pt idx="1043">
                  <c:v>94.946982398377187</c:v>
                </c:pt>
                <c:pt idx="1044">
                  <c:v>94.946982398377187</c:v>
                </c:pt>
                <c:pt idx="1045">
                  <c:v>94.946982398377187</c:v>
                </c:pt>
                <c:pt idx="1046">
                  <c:v>94.946982398377187</c:v>
                </c:pt>
                <c:pt idx="1047">
                  <c:v>94.946982398377187</c:v>
                </c:pt>
                <c:pt idx="1048">
                  <c:v>94.946982398377187</c:v>
                </c:pt>
                <c:pt idx="1049">
                  <c:v>94.845080610953943</c:v>
                </c:pt>
                <c:pt idx="1050">
                  <c:v>94.845080610953943</c:v>
                </c:pt>
                <c:pt idx="1051">
                  <c:v>94.845080610953943</c:v>
                </c:pt>
                <c:pt idx="1052">
                  <c:v>94.845080610953943</c:v>
                </c:pt>
                <c:pt idx="1053">
                  <c:v>94.845080610953943</c:v>
                </c:pt>
                <c:pt idx="1054">
                  <c:v>94.845080610953943</c:v>
                </c:pt>
                <c:pt idx="1055">
                  <c:v>94.845080610953943</c:v>
                </c:pt>
                <c:pt idx="1056">
                  <c:v>94.845080610953943</c:v>
                </c:pt>
                <c:pt idx="1057">
                  <c:v>94.845080610953943</c:v>
                </c:pt>
                <c:pt idx="1058">
                  <c:v>94.743345992234509</c:v>
                </c:pt>
                <c:pt idx="1059">
                  <c:v>94.743345992234509</c:v>
                </c:pt>
                <c:pt idx="1060">
                  <c:v>94.743345992234509</c:v>
                </c:pt>
                <c:pt idx="1061">
                  <c:v>94.743345992234509</c:v>
                </c:pt>
                <c:pt idx="1062">
                  <c:v>94.641773074195584</c:v>
                </c:pt>
                <c:pt idx="1063">
                  <c:v>94.641773074195584</c:v>
                </c:pt>
                <c:pt idx="1064">
                  <c:v>94.641773074195584</c:v>
                </c:pt>
                <c:pt idx="1065">
                  <c:v>94.641773074195584</c:v>
                </c:pt>
                <c:pt idx="1066">
                  <c:v>94.641773074195584</c:v>
                </c:pt>
                <c:pt idx="1067">
                  <c:v>94.641773074195584</c:v>
                </c:pt>
                <c:pt idx="1068">
                  <c:v>94.641773074195584</c:v>
                </c:pt>
                <c:pt idx="1069">
                  <c:v>94.641773074195584</c:v>
                </c:pt>
                <c:pt idx="1070">
                  <c:v>94.540356531222614</c:v>
                </c:pt>
                <c:pt idx="1071">
                  <c:v>94.540356531222614</c:v>
                </c:pt>
                <c:pt idx="1072">
                  <c:v>94.540356531222614</c:v>
                </c:pt>
                <c:pt idx="1073">
                  <c:v>94.540356531222614</c:v>
                </c:pt>
                <c:pt idx="1074">
                  <c:v>94.540356531222614</c:v>
                </c:pt>
                <c:pt idx="1075">
                  <c:v>94.540356531222614</c:v>
                </c:pt>
                <c:pt idx="1076">
                  <c:v>94.540356531222614</c:v>
                </c:pt>
                <c:pt idx="1077">
                  <c:v>94.439091182583212</c:v>
                </c:pt>
                <c:pt idx="1078">
                  <c:v>94.439091182583212</c:v>
                </c:pt>
                <c:pt idx="1079">
                  <c:v>94.439091182583212</c:v>
                </c:pt>
                <c:pt idx="1080">
                  <c:v>94.439091182583212</c:v>
                </c:pt>
                <c:pt idx="1081">
                  <c:v>94.439091182583212</c:v>
                </c:pt>
                <c:pt idx="1082">
                  <c:v>94.439091182583212</c:v>
                </c:pt>
                <c:pt idx="1083">
                  <c:v>94.439091182583212</c:v>
                </c:pt>
                <c:pt idx="1084">
                  <c:v>94.439091182583212</c:v>
                </c:pt>
                <c:pt idx="1085">
                  <c:v>94.337971994006736</c:v>
                </c:pt>
                <c:pt idx="1086">
                  <c:v>94.337971994006736</c:v>
                </c:pt>
                <c:pt idx="1087">
                  <c:v>94.337971994006736</c:v>
                </c:pt>
                <c:pt idx="1088">
                  <c:v>94.337971994006736</c:v>
                </c:pt>
                <c:pt idx="1089">
                  <c:v>94.337971994006736</c:v>
                </c:pt>
                <c:pt idx="1090">
                  <c:v>94.337971994006736</c:v>
                </c:pt>
                <c:pt idx="1091">
                  <c:v>94.337971994006736</c:v>
                </c:pt>
                <c:pt idx="1092">
                  <c:v>94.337971994006736</c:v>
                </c:pt>
                <c:pt idx="1093">
                  <c:v>94.337971994006736</c:v>
                </c:pt>
                <c:pt idx="1094">
                  <c:v>94.337971994006736</c:v>
                </c:pt>
                <c:pt idx="1095">
                  <c:v>94.337971994006736</c:v>
                </c:pt>
                <c:pt idx="1096">
                  <c:v>94.337971994006736</c:v>
                </c:pt>
                <c:pt idx="1097">
                  <c:v>94.337971994006736</c:v>
                </c:pt>
                <c:pt idx="1098">
                  <c:v>94.337971994006736</c:v>
                </c:pt>
                <c:pt idx="1099">
                  <c:v>94.337971994006736</c:v>
                </c:pt>
                <c:pt idx="1100">
                  <c:v>94.337971994006736</c:v>
                </c:pt>
                <c:pt idx="1101">
                  <c:v>94.236994078462615</c:v>
                </c:pt>
                <c:pt idx="1102">
                  <c:v>94.236994078462615</c:v>
                </c:pt>
                <c:pt idx="1103">
                  <c:v>94.236994078462615</c:v>
                </c:pt>
                <c:pt idx="1104">
                  <c:v>94.236994078462615</c:v>
                </c:pt>
                <c:pt idx="1105">
                  <c:v>94.236994078462615</c:v>
                </c:pt>
                <c:pt idx="1106">
                  <c:v>94.236994078462615</c:v>
                </c:pt>
                <c:pt idx="1107">
                  <c:v>94.236994078462615</c:v>
                </c:pt>
                <c:pt idx="1108">
                  <c:v>94.236994078462615</c:v>
                </c:pt>
                <c:pt idx="1109">
                  <c:v>94.236994078462615</c:v>
                </c:pt>
                <c:pt idx="1110">
                  <c:v>94.236994078462615</c:v>
                </c:pt>
                <c:pt idx="1111">
                  <c:v>94.236994078462615</c:v>
                </c:pt>
                <c:pt idx="1112">
                  <c:v>94.236994078462615</c:v>
                </c:pt>
                <c:pt idx="1113">
                  <c:v>94.136152696225537</c:v>
                </c:pt>
                <c:pt idx="1114">
                  <c:v>94.136152696225537</c:v>
                </c:pt>
                <c:pt idx="1115">
                  <c:v>94.136152696225537</c:v>
                </c:pt>
                <c:pt idx="1116">
                  <c:v>94.136152696225537</c:v>
                </c:pt>
                <c:pt idx="1117">
                  <c:v>94.136152696225537</c:v>
                </c:pt>
                <c:pt idx="1118">
                  <c:v>94.136152696225537</c:v>
                </c:pt>
                <c:pt idx="1119">
                  <c:v>94.136152696225537</c:v>
                </c:pt>
                <c:pt idx="1120">
                  <c:v>94.136152696225537</c:v>
                </c:pt>
                <c:pt idx="1121">
                  <c:v>94.136152696225537</c:v>
                </c:pt>
                <c:pt idx="1122">
                  <c:v>94.136152696225537</c:v>
                </c:pt>
                <c:pt idx="1123">
                  <c:v>94.035443254310209</c:v>
                </c:pt>
                <c:pt idx="1124">
                  <c:v>94.035443254310209</c:v>
                </c:pt>
                <c:pt idx="1125">
                  <c:v>94.035443254310209</c:v>
                </c:pt>
                <c:pt idx="1126">
                  <c:v>94.035443254310209</c:v>
                </c:pt>
                <c:pt idx="1127">
                  <c:v>94.035443254310209</c:v>
                </c:pt>
                <c:pt idx="1128">
                  <c:v>94.035443254310209</c:v>
                </c:pt>
                <c:pt idx="1129">
                  <c:v>94.035443254310209</c:v>
                </c:pt>
                <c:pt idx="1130">
                  <c:v>94.035443254310209</c:v>
                </c:pt>
                <c:pt idx="1131">
                  <c:v>93.934861305354175</c:v>
                </c:pt>
                <c:pt idx="1132">
                  <c:v>93.934861305354175</c:v>
                </c:pt>
                <c:pt idx="1133">
                  <c:v>93.934861305354175</c:v>
                </c:pt>
                <c:pt idx="1134">
                  <c:v>93.934861305354175</c:v>
                </c:pt>
                <c:pt idx="1135">
                  <c:v>93.934861305354175</c:v>
                </c:pt>
                <c:pt idx="1136">
                  <c:v>93.934861305354175</c:v>
                </c:pt>
                <c:pt idx="1137">
                  <c:v>93.934861305354175</c:v>
                </c:pt>
                <c:pt idx="1138">
                  <c:v>93.934861305354175</c:v>
                </c:pt>
                <c:pt idx="1139">
                  <c:v>93.934861305354175</c:v>
                </c:pt>
                <c:pt idx="1140">
                  <c:v>93.934861305354175</c:v>
                </c:pt>
                <c:pt idx="1141">
                  <c:v>93.934861305354175</c:v>
                </c:pt>
                <c:pt idx="1142">
                  <c:v>93.934861305354175</c:v>
                </c:pt>
                <c:pt idx="1143">
                  <c:v>93.834402546020286</c:v>
                </c:pt>
                <c:pt idx="1144">
                  <c:v>93.834402546020286</c:v>
                </c:pt>
                <c:pt idx="1145">
                  <c:v>93.834402546020286</c:v>
                </c:pt>
                <c:pt idx="1146">
                  <c:v>93.834402546020286</c:v>
                </c:pt>
                <c:pt idx="1147">
                  <c:v>93.834402546020286</c:v>
                </c:pt>
                <c:pt idx="1148">
                  <c:v>93.834402546020286</c:v>
                </c:pt>
                <c:pt idx="1149">
                  <c:v>93.834402546020286</c:v>
                </c:pt>
                <c:pt idx="1150">
                  <c:v>93.734062814985919</c:v>
                </c:pt>
                <c:pt idx="1151">
                  <c:v>93.734062814985919</c:v>
                </c:pt>
                <c:pt idx="1152">
                  <c:v>93.734062814985919</c:v>
                </c:pt>
                <c:pt idx="1153">
                  <c:v>93.734062814985919</c:v>
                </c:pt>
                <c:pt idx="1154">
                  <c:v>93.734062814985919</c:v>
                </c:pt>
                <c:pt idx="1155">
                  <c:v>93.734062814985919</c:v>
                </c:pt>
                <c:pt idx="1156">
                  <c:v>93.734062814985919</c:v>
                </c:pt>
                <c:pt idx="1157">
                  <c:v>93.734062814985919</c:v>
                </c:pt>
                <c:pt idx="1158">
                  <c:v>93.734062814985919</c:v>
                </c:pt>
                <c:pt idx="1159">
                  <c:v>93.633838090580355</c:v>
                </c:pt>
                <c:pt idx="1160">
                  <c:v>93.633838090580355</c:v>
                </c:pt>
                <c:pt idx="1161">
                  <c:v>93.633838090580355</c:v>
                </c:pt>
                <c:pt idx="1162">
                  <c:v>93.633838090580355</c:v>
                </c:pt>
                <c:pt idx="1163">
                  <c:v>93.633838090580355</c:v>
                </c:pt>
                <c:pt idx="1164">
                  <c:v>93.633838090580355</c:v>
                </c:pt>
                <c:pt idx="1165">
                  <c:v>93.633838090580355</c:v>
                </c:pt>
                <c:pt idx="1166">
                  <c:v>93.633838090580355</c:v>
                </c:pt>
                <c:pt idx="1167">
                  <c:v>93.533724488125998</c:v>
                </c:pt>
                <c:pt idx="1168">
                  <c:v>93.533724488125998</c:v>
                </c:pt>
                <c:pt idx="1169">
                  <c:v>93.533724488125998</c:v>
                </c:pt>
                <c:pt idx="1170">
                  <c:v>93.533724488125998</c:v>
                </c:pt>
                <c:pt idx="1171">
                  <c:v>93.533724488125998</c:v>
                </c:pt>
                <c:pt idx="1172">
                  <c:v>93.533724488125998</c:v>
                </c:pt>
                <c:pt idx="1173">
                  <c:v>93.433718257034116</c:v>
                </c:pt>
                <c:pt idx="1174">
                  <c:v>93.433718257034116</c:v>
                </c:pt>
                <c:pt idx="1175">
                  <c:v>93.433718257034116</c:v>
                </c:pt>
                <c:pt idx="1176">
                  <c:v>93.433718257034116</c:v>
                </c:pt>
                <c:pt idx="1177">
                  <c:v>93.433718257034116</c:v>
                </c:pt>
                <c:pt idx="1178">
                  <c:v>93.433718257034116</c:v>
                </c:pt>
                <c:pt idx="1179">
                  <c:v>93.433718257034116</c:v>
                </c:pt>
                <c:pt idx="1180">
                  <c:v>93.33381577770129</c:v>
                </c:pt>
                <c:pt idx="1181">
                  <c:v>93.33381577770129</c:v>
                </c:pt>
                <c:pt idx="1182">
                  <c:v>93.33381577770129</c:v>
                </c:pt>
                <c:pt idx="1183">
                  <c:v>93.33381577770129</c:v>
                </c:pt>
                <c:pt idx="1184">
                  <c:v>93.33381577770129</c:v>
                </c:pt>
                <c:pt idx="1185">
                  <c:v>93.33381577770129</c:v>
                </c:pt>
                <c:pt idx="1186">
                  <c:v>93.33381577770129</c:v>
                </c:pt>
                <c:pt idx="1187">
                  <c:v>93.33381577770129</c:v>
                </c:pt>
                <c:pt idx="1188">
                  <c:v>93.33381577770129</c:v>
                </c:pt>
                <c:pt idx="1189">
                  <c:v>93.33381577770129</c:v>
                </c:pt>
                <c:pt idx="1190">
                  <c:v>93.33381577770129</c:v>
                </c:pt>
                <c:pt idx="1191">
                  <c:v>93.33381577770129</c:v>
                </c:pt>
                <c:pt idx="1192">
                  <c:v>93.33381577770129</c:v>
                </c:pt>
                <c:pt idx="1193">
                  <c:v>93.33381577770129</c:v>
                </c:pt>
                <c:pt idx="1194">
                  <c:v>93.234013558247241</c:v>
                </c:pt>
                <c:pt idx="1195">
                  <c:v>93.234013558247241</c:v>
                </c:pt>
                <c:pt idx="1196">
                  <c:v>93.234013558247241</c:v>
                </c:pt>
                <c:pt idx="1197">
                  <c:v>93.234013558247241</c:v>
                </c:pt>
                <c:pt idx="1198">
                  <c:v>93.234013558247241</c:v>
                </c:pt>
                <c:pt idx="1199">
                  <c:v>93.234013558247241</c:v>
                </c:pt>
                <c:pt idx="1200">
                  <c:v>93.234013558247241</c:v>
                </c:pt>
                <c:pt idx="1201">
                  <c:v>93.134308231130888</c:v>
                </c:pt>
                <c:pt idx="1202">
                  <c:v>93.134308231130888</c:v>
                </c:pt>
                <c:pt idx="1203">
                  <c:v>93.134308231130888</c:v>
                </c:pt>
                <c:pt idx="1204">
                  <c:v>93.134308231130888</c:v>
                </c:pt>
                <c:pt idx="1205">
                  <c:v>93.134308231130888</c:v>
                </c:pt>
                <c:pt idx="1206">
                  <c:v>93.134308231130888</c:v>
                </c:pt>
                <c:pt idx="1207">
                  <c:v>93.134308231130888</c:v>
                </c:pt>
                <c:pt idx="1208">
                  <c:v>93.134308231130888</c:v>
                </c:pt>
                <c:pt idx="1209">
                  <c:v>93.134308231130888</c:v>
                </c:pt>
                <c:pt idx="1210">
                  <c:v>93.134308231130888</c:v>
                </c:pt>
                <c:pt idx="1211">
                  <c:v>93.134308231130888</c:v>
                </c:pt>
                <c:pt idx="1212">
                  <c:v>93.134308231130888</c:v>
                </c:pt>
                <c:pt idx="1213">
                  <c:v>93.034696549677435</c:v>
                </c:pt>
                <c:pt idx="1214">
                  <c:v>93.034696549677435</c:v>
                </c:pt>
                <c:pt idx="1215">
                  <c:v>93.034696549677435</c:v>
                </c:pt>
                <c:pt idx="1216">
                  <c:v>93.034696549677435</c:v>
                </c:pt>
                <c:pt idx="1217">
                  <c:v>93.034696549677435</c:v>
                </c:pt>
                <c:pt idx="1218">
                  <c:v>93.034696549677435</c:v>
                </c:pt>
                <c:pt idx="1219">
                  <c:v>93.034696549677435</c:v>
                </c:pt>
                <c:pt idx="1220">
                  <c:v>93.034696549677435</c:v>
                </c:pt>
                <c:pt idx="1221">
                  <c:v>93.034696549677435</c:v>
                </c:pt>
                <c:pt idx="1222">
                  <c:v>93.034696549677435</c:v>
                </c:pt>
                <c:pt idx="1223">
                  <c:v>93.034696549677435</c:v>
                </c:pt>
                <c:pt idx="1224">
                  <c:v>93.034696549677435</c:v>
                </c:pt>
                <c:pt idx="1225">
                  <c:v>93.034696549677435</c:v>
                </c:pt>
                <c:pt idx="1226">
                  <c:v>93.034696549677435</c:v>
                </c:pt>
                <c:pt idx="1227">
                  <c:v>93.034696549677435</c:v>
                </c:pt>
                <c:pt idx="1228">
                  <c:v>93.034696549677435</c:v>
                </c:pt>
                <c:pt idx="1229">
                  <c:v>93.034696549677435</c:v>
                </c:pt>
                <c:pt idx="1230">
                  <c:v>92.93517538454492</c:v>
                </c:pt>
                <c:pt idx="1231">
                  <c:v>92.93517538454492</c:v>
                </c:pt>
                <c:pt idx="1232">
                  <c:v>92.93517538454492</c:v>
                </c:pt>
                <c:pt idx="1233">
                  <c:v>92.93517538454492</c:v>
                </c:pt>
                <c:pt idx="1234">
                  <c:v>92.93517538454492</c:v>
                </c:pt>
                <c:pt idx="1235">
                  <c:v>92.93517538454492</c:v>
                </c:pt>
                <c:pt idx="1236">
                  <c:v>92.93517538454492</c:v>
                </c:pt>
                <c:pt idx="1237">
                  <c:v>92.835741720155823</c:v>
                </c:pt>
                <c:pt idx="1238">
                  <c:v>92.835741720155823</c:v>
                </c:pt>
                <c:pt idx="1239">
                  <c:v>92.835741720155823</c:v>
                </c:pt>
                <c:pt idx="1240">
                  <c:v>92.835741720155823</c:v>
                </c:pt>
                <c:pt idx="1241">
                  <c:v>92.835741720155823</c:v>
                </c:pt>
                <c:pt idx="1242">
                  <c:v>92.835741720155823</c:v>
                </c:pt>
                <c:pt idx="1243">
                  <c:v>92.835741720155823</c:v>
                </c:pt>
                <c:pt idx="1244">
                  <c:v>92.835741720155823</c:v>
                </c:pt>
                <c:pt idx="1245">
                  <c:v>92.736392651115708</c:v>
                </c:pt>
                <c:pt idx="1246">
                  <c:v>92.736392651115708</c:v>
                </c:pt>
                <c:pt idx="1247">
                  <c:v>92.736392651115708</c:v>
                </c:pt>
                <c:pt idx="1248">
                  <c:v>92.736392651115708</c:v>
                </c:pt>
                <c:pt idx="1249">
                  <c:v>92.736392651115708</c:v>
                </c:pt>
                <c:pt idx="1250">
                  <c:v>92.736392651115708</c:v>
                </c:pt>
                <c:pt idx="1251">
                  <c:v>92.736392651115708</c:v>
                </c:pt>
                <c:pt idx="1252">
                  <c:v>92.736392651115708</c:v>
                </c:pt>
                <c:pt idx="1253">
                  <c:v>92.736392651115708</c:v>
                </c:pt>
                <c:pt idx="1254">
                  <c:v>92.736392651115708</c:v>
                </c:pt>
                <c:pt idx="1255">
                  <c:v>92.736392651115708</c:v>
                </c:pt>
                <c:pt idx="1256">
                  <c:v>92.736392651115708</c:v>
                </c:pt>
                <c:pt idx="1257">
                  <c:v>92.736392651115708</c:v>
                </c:pt>
                <c:pt idx="1258">
                  <c:v>92.736392651115708</c:v>
                </c:pt>
                <c:pt idx="1259">
                  <c:v>92.736392651115708</c:v>
                </c:pt>
                <c:pt idx="1260">
                  <c:v>92.637125378638018</c:v>
                </c:pt>
                <c:pt idx="1261">
                  <c:v>92.637125378638018</c:v>
                </c:pt>
                <c:pt idx="1262">
                  <c:v>92.637125378638018</c:v>
                </c:pt>
                <c:pt idx="1263">
                  <c:v>92.637125378638018</c:v>
                </c:pt>
                <c:pt idx="1264">
                  <c:v>92.637125378638018</c:v>
                </c:pt>
                <c:pt idx="1265">
                  <c:v>92.637125378638018</c:v>
                </c:pt>
                <c:pt idx="1266">
                  <c:v>92.637125378638018</c:v>
                </c:pt>
                <c:pt idx="1267">
                  <c:v>92.637125378638018</c:v>
                </c:pt>
                <c:pt idx="1268">
                  <c:v>92.637125378638018</c:v>
                </c:pt>
                <c:pt idx="1269">
                  <c:v>92.637125378638018</c:v>
                </c:pt>
                <c:pt idx="1270">
                  <c:v>92.537937206991572</c:v>
                </c:pt>
                <c:pt idx="1271">
                  <c:v>92.537937206991572</c:v>
                </c:pt>
                <c:pt idx="1272">
                  <c:v>92.537937206991572</c:v>
                </c:pt>
                <c:pt idx="1273">
                  <c:v>92.537937206991572</c:v>
                </c:pt>
                <c:pt idx="1274">
                  <c:v>92.537937206991572</c:v>
                </c:pt>
                <c:pt idx="1275">
                  <c:v>92.537937206991572</c:v>
                </c:pt>
                <c:pt idx="1276">
                  <c:v>92.537937206991572</c:v>
                </c:pt>
                <c:pt idx="1277">
                  <c:v>92.537937206991572</c:v>
                </c:pt>
                <c:pt idx="1278">
                  <c:v>92.537937206991572</c:v>
                </c:pt>
                <c:pt idx="1279">
                  <c:v>92.537937206991572</c:v>
                </c:pt>
                <c:pt idx="1280">
                  <c:v>92.438825539984961</c:v>
                </c:pt>
                <c:pt idx="1281">
                  <c:v>92.438825539984961</c:v>
                </c:pt>
                <c:pt idx="1282">
                  <c:v>92.438825539984961</c:v>
                </c:pt>
                <c:pt idx="1283">
                  <c:v>92.438825539984961</c:v>
                </c:pt>
                <c:pt idx="1284">
                  <c:v>92.438825539984961</c:v>
                </c:pt>
                <c:pt idx="1285">
                  <c:v>92.438825539984961</c:v>
                </c:pt>
                <c:pt idx="1286">
                  <c:v>92.438825539984961</c:v>
                </c:pt>
                <c:pt idx="1287">
                  <c:v>92.438825539984961</c:v>
                </c:pt>
                <c:pt idx="1288">
                  <c:v>92.339787877499589</c:v>
                </c:pt>
                <c:pt idx="1289">
                  <c:v>92.339787877499589</c:v>
                </c:pt>
                <c:pt idx="1290">
                  <c:v>92.339787877499589</c:v>
                </c:pt>
                <c:pt idx="1291">
                  <c:v>92.339787877499589</c:v>
                </c:pt>
                <c:pt idx="1292">
                  <c:v>92.339787877499589</c:v>
                </c:pt>
                <c:pt idx="1293">
                  <c:v>92.339787877499589</c:v>
                </c:pt>
                <c:pt idx="1294">
                  <c:v>92.339787877499589</c:v>
                </c:pt>
                <c:pt idx="1295">
                  <c:v>92.339787877499589</c:v>
                </c:pt>
                <c:pt idx="1296">
                  <c:v>92.339787877499589</c:v>
                </c:pt>
                <c:pt idx="1297">
                  <c:v>92.339787877499589</c:v>
                </c:pt>
                <c:pt idx="1298">
                  <c:v>92.339787877499589</c:v>
                </c:pt>
                <c:pt idx="1299">
                  <c:v>92.240821812081549</c:v>
                </c:pt>
                <c:pt idx="1300">
                  <c:v>92.240821812081549</c:v>
                </c:pt>
                <c:pt idx="1301">
                  <c:v>92.240821812081549</c:v>
                </c:pt>
                <c:pt idx="1302">
                  <c:v>92.240821812081549</c:v>
                </c:pt>
                <c:pt idx="1303">
                  <c:v>92.240821812081549</c:v>
                </c:pt>
                <c:pt idx="1304">
                  <c:v>92.240821812081549</c:v>
                </c:pt>
                <c:pt idx="1305">
                  <c:v>92.240821812081549</c:v>
                </c:pt>
                <c:pt idx="1306">
                  <c:v>92.240821812081549</c:v>
                </c:pt>
                <c:pt idx="1307">
                  <c:v>92.240821812081549</c:v>
                </c:pt>
                <c:pt idx="1308">
                  <c:v>92.240821812081549</c:v>
                </c:pt>
                <c:pt idx="1309">
                  <c:v>92.240821812081549</c:v>
                </c:pt>
                <c:pt idx="1310">
                  <c:v>92.141925025600585</c:v>
                </c:pt>
                <c:pt idx="1311">
                  <c:v>92.141925025600585</c:v>
                </c:pt>
                <c:pt idx="1312">
                  <c:v>92.141925025600585</c:v>
                </c:pt>
                <c:pt idx="1313">
                  <c:v>92.141925025600585</c:v>
                </c:pt>
                <c:pt idx="1314">
                  <c:v>92.141925025600585</c:v>
                </c:pt>
                <c:pt idx="1315">
                  <c:v>92.141925025600585</c:v>
                </c:pt>
                <c:pt idx="1316">
                  <c:v>92.141925025600585</c:v>
                </c:pt>
                <c:pt idx="1317">
                  <c:v>92.141925025600585</c:v>
                </c:pt>
                <c:pt idx="1318">
                  <c:v>92.141925025600585</c:v>
                </c:pt>
                <c:pt idx="1319">
                  <c:v>92.141925025600585</c:v>
                </c:pt>
                <c:pt idx="1320">
                  <c:v>92.141925025600585</c:v>
                </c:pt>
                <c:pt idx="1321">
                  <c:v>92.141925025600585</c:v>
                </c:pt>
                <c:pt idx="1322">
                  <c:v>92.141925025600585</c:v>
                </c:pt>
                <c:pt idx="1323">
                  <c:v>92.043095285982929</c:v>
                </c:pt>
                <c:pt idx="1324">
                  <c:v>92.043095285982929</c:v>
                </c:pt>
                <c:pt idx="1325">
                  <c:v>92.043095285982929</c:v>
                </c:pt>
                <c:pt idx="1326">
                  <c:v>92.043095285982929</c:v>
                </c:pt>
                <c:pt idx="1327">
                  <c:v>92.043095285982929</c:v>
                </c:pt>
                <c:pt idx="1328">
                  <c:v>92.043095285982929</c:v>
                </c:pt>
                <c:pt idx="1329">
                  <c:v>92.043095285982929</c:v>
                </c:pt>
                <c:pt idx="1330">
                  <c:v>92.043095285982929</c:v>
                </c:pt>
                <c:pt idx="1331">
                  <c:v>92.043095285982929</c:v>
                </c:pt>
                <c:pt idx="1332">
                  <c:v>92.043095285982929</c:v>
                </c:pt>
                <c:pt idx="1333">
                  <c:v>92.043095285982929</c:v>
                </c:pt>
                <c:pt idx="1334">
                  <c:v>92.043095285982929</c:v>
                </c:pt>
                <c:pt idx="1335">
                  <c:v>92.043095285982929</c:v>
                </c:pt>
                <c:pt idx="1336">
                  <c:v>92.043095285982929</c:v>
                </c:pt>
                <c:pt idx="1337">
                  <c:v>91.944330444023208</c:v>
                </c:pt>
                <c:pt idx="1338">
                  <c:v>91.944330444023208</c:v>
                </c:pt>
                <c:pt idx="1339">
                  <c:v>91.944330444023208</c:v>
                </c:pt>
                <c:pt idx="1340">
                  <c:v>91.944330444023208</c:v>
                </c:pt>
                <c:pt idx="1341">
                  <c:v>91.944330444023208</c:v>
                </c:pt>
                <c:pt idx="1342">
                  <c:v>91.944330444023208</c:v>
                </c:pt>
                <c:pt idx="1343">
                  <c:v>91.944330444023208</c:v>
                </c:pt>
                <c:pt idx="1344">
                  <c:v>91.944330444023208</c:v>
                </c:pt>
                <c:pt idx="1345">
                  <c:v>91.944330444023208</c:v>
                </c:pt>
                <c:pt idx="1346">
                  <c:v>91.944330444023208</c:v>
                </c:pt>
                <c:pt idx="1347">
                  <c:v>91.944330444023208</c:v>
                </c:pt>
                <c:pt idx="1348">
                  <c:v>91.944330444023208</c:v>
                </c:pt>
                <c:pt idx="1349">
                  <c:v>91.944330444023208</c:v>
                </c:pt>
                <c:pt idx="1350">
                  <c:v>91.845628430280087</c:v>
                </c:pt>
                <c:pt idx="1351">
                  <c:v>91.845628430280087</c:v>
                </c:pt>
                <c:pt idx="1352">
                  <c:v>91.845628430280087</c:v>
                </c:pt>
                <c:pt idx="1353">
                  <c:v>91.845628430280087</c:v>
                </c:pt>
                <c:pt idx="1354">
                  <c:v>91.845628430280087</c:v>
                </c:pt>
                <c:pt idx="1355">
                  <c:v>91.845628430280087</c:v>
                </c:pt>
                <c:pt idx="1356">
                  <c:v>91.845628430280087</c:v>
                </c:pt>
                <c:pt idx="1357">
                  <c:v>91.845628430280087</c:v>
                </c:pt>
                <c:pt idx="1358">
                  <c:v>91.845628430280087</c:v>
                </c:pt>
                <c:pt idx="1359">
                  <c:v>91.845628430280087</c:v>
                </c:pt>
                <c:pt idx="1360">
                  <c:v>91.845628430280087</c:v>
                </c:pt>
                <c:pt idx="1361">
                  <c:v>91.845628430280087</c:v>
                </c:pt>
                <c:pt idx="1362">
                  <c:v>91.845628430280087</c:v>
                </c:pt>
                <c:pt idx="1363">
                  <c:v>91.845628430280087</c:v>
                </c:pt>
                <c:pt idx="1364">
                  <c:v>91.845628430280087</c:v>
                </c:pt>
                <c:pt idx="1365">
                  <c:v>91.845628430280087</c:v>
                </c:pt>
                <c:pt idx="1366">
                  <c:v>91.746987252058318</c:v>
                </c:pt>
                <c:pt idx="1367">
                  <c:v>91.746987252058318</c:v>
                </c:pt>
                <c:pt idx="1368">
                  <c:v>91.746987252058318</c:v>
                </c:pt>
                <c:pt idx="1369">
                  <c:v>91.746987252058318</c:v>
                </c:pt>
                <c:pt idx="1370">
                  <c:v>91.746987252058318</c:v>
                </c:pt>
                <c:pt idx="1371">
                  <c:v>91.746987252058318</c:v>
                </c:pt>
                <c:pt idx="1372">
                  <c:v>91.746987252058318</c:v>
                </c:pt>
                <c:pt idx="1373">
                  <c:v>91.746987252058318</c:v>
                </c:pt>
                <c:pt idx="1374">
                  <c:v>91.746987252058318</c:v>
                </c:pt>
                <c:pt idx="1375">
                  <c:v>91.746987252058318</c:v>
                </c:pt>
                <c:pt idx="1376">
                  <c:v>91.746987252058318</c:v>
                </c:pt>
                <c:pt idx="1377">
                  <c:v>91.648404990479676</c:v>
                </c:pt>
                <c:pt idx="1378">
                  <c:v>91.648404990479676</c:v>
                </c:pt>
                <c:pt idx="1379">
                  <c:v>91.648404990479676</c:v>
                </c:pt>
                <c:pt idx="1380">
                  <c:v>91.648404990479676</c:v>
                </c:pt>
                <c:pt idx="1381">
                  <c:v>91.648404990479676</c:v>
                </c:pt>
                <c:pt idx="1382">
                  <c:v>91.648404990479676</c:v>
                </c:pt>
                <c:pt idx="1383">
                  <c:v>91.648404990479676</c:v>
                </c:pt>
                <c:pt idx="1384">
                  <c:v>91.648404990479676</c:v>
                </c:pt>
                <c:pt idx="1385">
                  <c:v>91.648404990479676</c:v>
                </c:pt>
                <c:pt idx="1386">
                  <c:v>91.648404990479676</c:v>
                </c:pt>
                <c:pt idx="1387">
                  <c:v>91.648404990479676</c:v>
                </c:pt>
                <c:pt idx="1388">
                  <c:v>91.549879797644408</c:v>
                </c:pt>
                <c:pt idx="1389">
                  <c:v>91.549879797644408</c:v>
                </c:pt>
                <c:pt idx="1390">
                  <c:v>91.549879797644408</c:v>
                </c:pt>
                <c:pt idx="1391">
                  <c:v>91.549879797644408</c:v>
                </c:pt>
                <c:pt idx="1392">
                  <c:v>91.549879797644408</c:v>
                </c:pt>
                <c:pt idx="1393">
                  <c:v>91.549879797644408</c:v>
                </c:pt>
                <c:pt idx="1394">
                  <c:v>91.549879797644408</c:v>
                </c:pt>
                <c:pt idx="1395">
                  <c:v>91.549879797644408</c:v>
                </c:pt>
                <c:pt idx="1396">
                  <c:v>91.451409893883536</c:v>
                </c:pt>
                <c:pt idx="1397">
                  <c:v>91.451409893883536</c:v>
                </c:pt>
                <c:pt idx="1398">
                  <c:v>91.451409893883536</c:v>
                </c:pt>
                <c:pt idx="1399">
                  <c:v>91.451409893883536</c:v>
                </c:pt>
                <c:pt idx="1400">
                  <c:v>91.451409893883536</c:v>
                </c:pt>
                <c:pt idx="1401">
                  <c:v>91.451409893883536</c:v>
                </c:pt>
                <c:pt idx="1402">
                  <c:v>91.451409893883536</c:v>
                </c:pt>
                <c:pt idx="1403">
                  <c:v>91.451409893883536</c:v>
                </c:pt>
                <c:pt idx="1404">
                  <c:v>91.451409893883536</c:v>
                </c:pt>
                <c:pt idx="1405">
                  <c:v>91.352993565102537</c:v>
                </c:pt>
                <c:pt idx="1406">
                  <c:v>91.352993565102537</c:v>
                </c:pt>
                <c:pt idx="1407">
                  <c:v>91.352993565102537</c:v>
                </c:pt>
                <c:pt idx="1408">
                  <c:v>91.352993565102537</c:v>
                </c:pt>
                <c:pt idx="1409">
                  <c:v>91.352993565102537</c:v>
                </c:pt>
                <c:pt idx="1410">
                  <c:v>91.352993565102537</c:v>
                </c:pt>
                <c:pt idx="1411">
                  <c:v>91.352993565102537</c:v>
                </c:pt>
                <c:pt idx="1412">
                  <c:v>91.352993565102537</c:v>
                </c:pt>
                <c:pt idx="1413">
                  <c:v>91.352993565102537</c:v>
                </c:pt>
                <c:pt idx="1414">
                  <c:v>91.352993565102537</c:v>
                </c:pt>
                <c:pt idx="1415">
                  <c:v>91.352993565102537</c:v>
                </c:pt>
                <c:pt idx="1416">
                  <c:v>91.25462916021597</c:v>
                </c:pt>
                <c:pt idx="1417">
                  <c:v>91.25462916021597</c:v>
                </c:pt>
                <c:pt idx="1418">
                  <c:v>91.25462916021597</c:v>
                </c:pt>
                <c:pt idx="1419">
                  <c:v>91.25462916021597</c:v>
                </c:pt>
                <c:pt idx="1420">
                  <c:v>91.25462916021597</c:v>
                </c:pt>
                <c:pt idx="1421">
                  <c:v>91.25462916021597</c:v>
                </c:pt>
                <c:pt idx="1422">
                  <c:v>91.25462916021597</c:v>
                </c:pt>
                <c:pt idx="1423">
                  <c:v>91.25462916021597</c:v>
                </c:pt>
                <c:pt idx="1424">
                  <c:v>91.25462916021597</c:v>
                </c:pt>
                <c:pt idx="1425">
                  <c:v>91.156315088672201</c:v>
                </c:pt>
                <c:pt idx="1426">
                  <c:v>91.156315088672201</c:v>
                </c:pt>
                <c:pt idx="1427">
                  <c:v>91.156315088672201</c:v>
                </c:pt>
                <c:pt idx="1428">
                  <c:v>91.156315088672201</c:v>
                </c:pt>
                <c:pt idx="1429">
                  <c:v>91.156315088672201</c:v>
                </c:pt>
                <c:pt idx="1430">
                  <c:v>91.156315088672201</c:v>
                </c:pt>
                <c:pt idx="1431">
                  <c:v>91.156315088672201</c:v>
                </c:pt>
                <c:pt idx="1432">
                  <c:v>91.156315088672201</c:v>
                </c:pt>
                <c:pt idx="1433">
                  <c:v>91.156315088672201</c:v>
                </c:pt>
                <c:pt idx="1434">
                  <c:v>91.058049818067119</c:v>
                </c:pt>
                <c:pt idx="1435">
                  <c:v>91.058049818067119</c:v>
                </c:pt>
                <c:pt idx="1436">
                  <c:v>91.058049818067119</c:v>
                </c:pt>
                <c:pt idx="1437">
                  <c:v>91.058049818067119</c:v>
                </c:pt>
                <c:pt idx="1438">
                  <c:v>91.058049818067119</c:v>
                </c:pt>
                <c:pt idx="1439">
                  <c:v>90.959831871845637</c:v>
                </c:pt>
                <c:pt idx="1440">
                  <c:v>90.959831871845637</c:v>
                </c:pt>
                <c:pt idx="1441">
                  <c:v>90.959831871845637</c:v>
                </c:pt>
                <c:pt idx="1442">
                  <c:v>90.959831871845637</c:v>
                </c:pt>
                <c:pt idx="1443">
                  <c:v>90.959831871845637</c:v>
                </c:pt>
                <c:pt idx="1444">
                  <c:v>90.959831871845637</c:v>
                </c:pt>
                <c:pt idx="1445">
                  <c:v>90.959831871845637</c:v>
                </c:pt>
                <c:pt idx="1446">
                  <c:v>90.959831871845637</c:v>
                </c:pt>
                <c:pt idx="1447">
                  <c:v>90.959831871845637</c:v>
                </c:pt>
                <c:pt idx="1448">
                  <c:v>90.959831871845637</c:v>
                </c:pt>
                <c:pt idx="1449">
                  <c:v>90.959831871845637</c:v>
                </c:pt>
                <c:pt idx="1450">
                  <c:v>90.959831871845637</c:v>
                </c:pt>
                <c:pt idx="1451">
                  <c:v>90.959831871845637</c:v>
                </c:pt>
                <c:pt idx="1452">
                  <c:v>90.861659827088928</c:v>
                </c:pt>
                <c:pt idx="1453">
                  <c:v>90.861659827088928</c:v>
                </c:pt>
                <c:pt idx="1454">
                  <c:v>90.861659827088928</c:v>
                </c:pt>
                <c:pt idx="1455">
                  <c:v>90.861659827088928</c:v>
                </c:pt>
                <c:pt idx="1456">
                  <c:v>90.861659827088928</c:v>
                </c:pt>
                <c:pt idx="1457">
                  <c:v>90.861659827088928</c:v>
                </c:pt>
                <c:pt idx="1458">
                  <c:v>90.861659827088928</c:v>
                </c:pt>
                <c:pt idx="1459">
                  <c:v>90.861659827088928</c:v>
                </c:pt>
              </c:numCache>
            </c:numRef>
          </c:yVal>
          <c:smooth val="0"/>
        </c:ser>
        <c:ser>
          <c:idx val="8"/>
          <c:order val="8"/>
          <c:spPr>
            <a:ln w="15875">
              <a:solidFill>
                <a:schemeClr val="tx1"/>
              </a:solidFill>
              <a:prstDash val="sysDash"/>
            </a:ln>
          </c:spPr>
          <c:marker>
            <c:symbol val="none"/>
          </c:marker>
          <c:xVal>
            <c:numRef>
              <c:f>'Report for Creat vs Age Parame'!$AB$2:$AB$1461</c:f>
              <c:numCache>
                <c:formatCode>General</c:formatCode>
                <c:ptCount val="1460"/>
                <c:pt idx="0">
                  <c:v>10</c:v>
                </c:pt>
                <c:pt idx="1">
                  <c:v>10</c:v>
                </c:pt>
                <c:pt idx="2">
                  <c:v>10</c:v>
                </c:pt>
                <c:pt idx="3">
                  <c:v>10</c:v>
                </c:pt>
                <c:pt idx="4">
                  <c:v>10</c:v>
                </c:pt>
                <c:pt idx="5">
                  <c:v>10</c:v>
                </c:pt>
                <c:pt idx="6">
                  <c:v>10</c:v>
                </c:pt>
                <c:pt idx="7">
                  <c:v>10</c:v>
                </c:pt>
                <c:pt idx="8">
                  <c:v>11</c:v>
                </c:pt>
                <c:pt idx="9">
                  <c:v>11</c:v>
                </c:pt>
                <c:pt idx="10">
                  <c:v>11</c:v>
                </c:pt>
                <c:pt idx="11">
                  <c:v>11</c:v>
                </c:pt>
                <c:pt idx="12">
                  <c:v>11</c:v>
                </c:pt>
                <c:pt idx="13">
                  <c:v>11</c:v>
                </c:pt>
                <c:pt idx="14">
                  <c:v>11</c:v>
                </c:pt>
                <c:pt idx="15">
                  <c:v>11</c:v>
                </c:pt>
                <c:pt idx="16">
                  <c:v>11</c:v>
                </c:pt>
                <c:pt idx="17">
                  <c:v>11</c:v>
                </c:pt>
                <c:pt idx="18">
                  <c:v>11</c:v>
                </c:pt>
                <c:pt idx="19">
                  <c:v>12</c:v>
                </c:pt>
                <c:pt idx="20">
                  <c:v>12</c:v>
                </c:pt>
                <c:pt idx="21">
                  <c:v>12</c:v>
                </c:pt>
                <c:pt idx="22">
                  <c:v>12</c:v>
                </c:pt>
                <c:pt idx="23">
                  <c:v>12</c:v>
                </c:pt>
                <c:pt idx="24">
                  <c:v>12</c:v>
                </c:pt>
                <c:pt idx="25">
                  <c:v>12</c:v>
                </c:pt>
                <c:pt idx="26">
                  <c:v>12</c:v>
                </c:pt>
                <c:pt idx="27">
                  <c:v>13</c:v>
                </c:pt>
                <c:pt idx="28">
                  <c:v>13</c:v>
                </c:pt>
                <c:pt idx="29">
                  <c:v>13</c:v>
                </c:pt>
                <c:pt idx="30">
                  <c:v>13</c:v>
                </c:pt>
                <c:pt idx="31">
                  <c:v>13</c:v>
                </c:pt>
                <c:pt idx="32">
                  <c:v>13</c:v>
                </c:pt>
                <c:pt idx="33">
                  <c:v>13</c:v>
                </c:pt>
                <c:pt idx="34">
                  <c:v>13</c:v>
                </c:pt>
                <c:pt idx="35">
                  <c:v>13</c:v>
                </c:pt>
                <c:pt idx="36">
                  <c:v>13</c:v>
                </c:pt>
                <c:pt idx="37">
                  <c:v>13</c:v>
                </c:pt>
                <c:pt idx="38">
                  <c:v>13</c:v>
                </c:pt>
                <c:pt idx="39">
                  <c:v>13</c:v>
                </c:pt>
                <c:pt idx="40">
                  <c:v>14</c:v>
                </c:pt>
                <c:pt idx="41">
                  <c:v>14</c:v>
                </c:pt>
                <c:pt idx="42">
                  <c:v>14</c:v>
                </c:pt>
                <c:pt idx="43">
                  <c:v>14</c:v>
                </c:pt>
                <c:pt idx="44">
                  <c:v>14</c:v>
                </c:pt>
                <c:pt idx="45">
                  <c:v>14</c:v>
                </c:pt>
                <c:pt idx="46">
                  <c:v>14</c:v>
                </c:pt>
                <c:pt idx="47">
                  <c:v>14</c:v>
                </c:pt>
                <c:pt idx="48">
                  <c:v>14</c:v>
                </c:pt>
                <c:pt idx="49">
                  <c:v>14</c:v>
                </c:pt>
                <c:pt idx="50">
                  <c:v>14</c:v>
                </c:pt>
                <c:pt idx="51">
                  <c:v>15</c:v>
                </c:pt>
                <c:pt idx="52">
                  <c:v>15</c:v>
                </c:pt>
                <c:pt idx="53">
                  <c:v>15</c:v>
                </c:pt>
                <c:pt idx="54">
                  <c:v>15</c:v>
                </c:pt>
                <c:pt idx="55">
                  <c:v>15</c:v>
                </c:pt>
                <c:pt idx="56">
                  <c:v>15</c:v>
                </c:pt>
                <c:pt idx="57">
                  <c:v>15</c:v>
                </c:pt>
                <c:pt idx="58">
                  <c:v>15</c:v>
                </c:pt>
                <c:pt idx="59">
                  <c:v>15</c:v>
                </c:pt>
                <c:pt idx="60">
                  <c:v>15</c:v>
                </c:pt>
                <c:pt idx="61">
                  <c:v>15</c:v>
                </c:pt>
                <c:pt idx="62">
                  <c:v>16</c:v>
                </c:pt>
                <c:pt idx="63">
                  <c:v>16</c:v>
                </c:pt>
                <c:pt idx="64">
                  <c:v>16</c:v>
                </c:pt>
                <c:pt idx="65">
                  <c:v>16</c:v>
                </c:pt>
                <c:pt idx="66">
                  <c:v>16</c:v>
                </c:pt>
                <c:pt idx="67">
                  <c:v>16</c:v>
                </c:pt>
                <c:pt idx="68">
                  <c:v>16</c:v>
                </c:pt>
                <c:pt idx="69">
                  <c:v>16</c:v>
                </c:pt>
                <c:pt idx="70">
                  <c:v>16</c:v>
                </c:pt>
                <c:pt idx="71">
                  <c:v>16</c:v>
                </c:pt>
                <c:pt idx="72">
                  <c:v>16</c:v>
                </c:pt>
                <c:pt idx="73">
                  <c:v>16</c:v>
                </c:pt>
                <c:pt idx="74">
                  <c:v>16</c:v>
                </c:pt>
                <c:pt idx="75">
                  <c:v>17</c:v>
                </c:pt>
                <c:pt idx="76">
                  <c:v>17</c:v>
                </c:pt>
                <c:pt idx="77">
                  <c:v>17</c:v>
                </c:pt>
                <c:pt idx="78">
                  <c:v>17</c:v>
                </c:pt>
                <c:pt idx="79">
                  <c:v>17</c:v>
                </c:pt>
                <c:pt idx="80">
                  <c:v>17</c:v>
                </c:pt>
                <c:pt idx="81">
                  <c:v>17</c:v>
                </c:pt>
                <c:pt idx="82">
                  <c:v>17</c:v>
                </c:pt>
                <c:pt idx="83">
                  <c:v>17</c:v>
                </c:pt>
                <c:pt idx="84">
                  <c:v>18</c:v>
                </c:pt>
                <c:pt idx="85">
                  <c:v>18</c:v>
                </c:pt>
                <c:pt idx="86">
                  <c:v>18</c:v>
                </c:pt>
                <c:pt idx="87">
                  <c:v>18</c:v>
                </c:pt>
                <c:pt idx="88">
                  <c:v>18</c:v>
                </c:pt>
                <c:pt idx="89">
                  <c:v>18</c:v>
                </c:pt>
                <c:pt idx="90">
                  <c:v>18</c:v>
                </c:pt>
                <c:pt idx="91">
                  <c:v>19</c:v>
                </c:pt>
                <c:pt idx="92">
                  <c:v>19</c:v>
                </c:pt>
                <c:pt idx="93">
                  <c:v>19</c:v>
                </c:pt>
                <c:pt idx="94">
                  <c:v>19</c:v>
                </c:pt>
                <c:pt idx="95">
                  <c:v>19</c:v>
                </c:pt>
                <c:pt idx="96">
                  <c:v>19</c:v>
                </c:pt>
                <c:pt idx="97">
                  <c:v>19</c:v>
                </c:pt>
                <c:pt idx="98">
                  <c:v>19</c:v>
                </c:pt>
                <c:pt idx="99">
                  <c:v>19</c:v>
                </c:pt>
                <c:pt idx="100">
                  <c:v>19</c:v>
                </c:pt>
                <c:pt idx="101">
                  <c:v>19</c:v>
                </c:pt>
                <c:pt idx="102">
                  <c:v>19</c:v>
                </c:pt>
                <c:pt idx="103">
                  <c:v>19</c:v>
                </c:pt>
                <c:pt idx="104">
                  <c:v>19</c:v>
                </c:pt>
                <c:pt idx="105">
                  <c:v>20</c:v>
                </c:pt>
                <c:pt idx="106">
                  <c:v>20</c:v>
                </c:pt>
                <c:pt idx="107">
                  <c:v>20</c:v>
                </c:pt>
                <c:pt idx="108">
                  <c:v>20</c:v>
                </c:pt>
                <c:pt idx="109">
                  <c:v>20</c:v>
                </c:pt>
                <c:pt idx="110">
                  <c:v>20</c:v>
                </c:pt>
                <c:pt idx="111">
                  <c:v>20</c:v>
                </c:pt>
                <c:pt idx="112">
                  <c:v>20</c:v>
                </c:pt>
                <c:pt idx="113">
                  <c:v>20</c:v>
                </c:pt>
                <c:pt idx="114">
                  <c:v>20</c:v>
                </c:pt>
                <c:pt idx="115">
                  <c:v>21</c:v>
                </c:pt>
                <c:pt idx="116">
                  <c:v>21</c:v>
                </c:pt>
                <c:pt idx="117">
                  <c:v>21</c:v>
                </c:pt>
                <c:pt idx="118">
                  <c:v>21</c:v>
                </c:pt>
                <c:pt idx="119">
                  <c:v>21</c:v>
                </c:pt>
                <c:pt idx="120">
                  <c:v>21</c:v>
                </c:pt>
                <c:pt idx="121">
                  <c:v>21</c:v>
                </c:pt>
                <c:pt idx="122">
                  <c:v>21</c:v>
                </c:pt>
                <c:pt idx="123">
                  <c:v>21</c:v>
                </c:pt>
                <c:pt idx="124">
                  <c:v>21</c:v>
                </c:pt>
                <c:pt idx="125">
                  <c:v>21</c:v>
                </c:pt>
                <c:pt idx="126">
                  <c:v>21</c:v>
                </c:pt>
                <c:pt idx="127">
                  <c:v>22</c:v>
                </c:pt>
                <c:pt idx="128">
                  <c:v>22</c:v>
                </c:pt>
                <c:pt idx="129">
                  <c:v>22</c:v>
                </c:pt>
                <c:pt idx="130">
                  <c:v>22</c:v>
                </c:pt>
                <c:pt idx="131">
                  <c:v>22</c:v>
                </c:pt>
                <c:pt idx="132">
                  <c:v>22</c:v>
                </c:pt>
                <c:pt idx="133">
                  <c:v>22</c:v>
                </c:pt>
                <c:pt idx="134">
                  <c:v>22</c:v>
                </c:pt>
                <c:pt idx="135">
                  <c:v>23</c:v>
                </c:pt>
                <c:pt idx="136">
                  <c:v>23</c:v>
                </c:pt>
                <c:pt idx="137">
                  <c:v>23</c:v>
                </c:pt>
                <c:pt idx="138">
                  <c:v>23</c:v>
                </c:pt>
                <c:pt idx="139">
                  <c:v>23</c:v>
                </c:pt>
                <c:pt idx="140">
                  <c:v>23</c:v>
                </c:pt>
                <c:pt idx="141">
                  <c:v>24</c:v>
                </c:pt>
                <c:pt idx="142">
                  <c:v>24</c:v>
                </c:pt>
                <c:pt idx="143">
                  <c:v>24</c:v>
                </c:pt>
                <c:pt idx="144">
                  <c:v>24</c:v>
                </c:pt>
                <c:pt idx="145">
                  <c:v>24</c:v>
                </c:pt>
                <c:pt idx="146">
                  <c:v>24</c:v>
                </c:pt>
                <c:pt idx="147">
                  <c:v>24</c:v>
                </c:pt>
                <c:pt idx="148">
                  <c:v>24</c:v>
                </c:pt>
                <c:pt idx="149">
                  <c:v>24</c:v>
                </c:pt>
                <c:pt idx="150">
                  <c:v>24</c:v>
                </c:pt>
                <c:pt idx="151">
                  <c:v>24</c:v>
                </c:pt>
                <c:pt idx="152">
                  <c:v>24</c:v>
                </c:pt>
                <c:pt idx="153">
                  <c:v>24</c:v>
                </c:pt>
                <c:pt idx="154">
                  <c:v>24</c:v>
                </c:pt>
                <c:pt idx="155">
                  <c:v>25</c:v>
                </c:pt>
                <c:pt idx="156">
                  <c:v>25</c:v>
                </c:pt>
                <c:pt idx="157">
                  <c:v>25</c:v>
                </c:pt>
                <c:pt idx="158">
                  <c:v>25</c:v>
                </c:pt>
                <c:pt idx="159">
                  <c:v>25</c:v>
                </c:pt>
                <c:pt idx="160">
                  <c:v>25</c:v>
                </c:pt>
                <c:pt idx="161">
                  <c:v>25</c:v>
                </c:pt>
                <c:pt idx="162">
                  <c:v>25</c:v>
                </c:pt>
                <c:pt idx="163">
                  <c:v>25</c:v>
                </c:pt>
                <c:pt idx="164">
                  <c:v>25</c:v>
                </c:pt>
                <c:pt idx="165">
                  <c:v>25</c:v>
                </c:pt>
                <c:pt idx="166">
                  <c:v>26</c:v>
                </c:pt>
                <c:pt idx="167">
                  <c:v>26</c:v>
                </c:pt>
                <c:pt idx="168">
                  <c:v>26</c:v>
                </c:pt>
                <c:pt idx="169">
                  <c:v>26</c:v>
                </c:pt>
                <c:pt idx="170">
                  <c:v>26</c:v>
                </c:pt>
                <c:pt idx="171">
                  <c:v>26</c:v>
                </c:pt>
                <c:pt idx="172">
                  <c:v>26</c:v>
                </c:pt>
                <c:pt idx="173">
                  <c:v>27</c:v>
                </c:pt>
                <c:pt idx="174">
                  <c:v>27</c:v>
                </c:pt>
                <c:pt idx="175">
                  <c:v>27</c:v>
                </c:pt>
                <c:pt idx="176">
                  <c:v>27</c:v>
                </c:pt>
                <c:pt idx="177">
                  <c:v>27</c:v>
                </c:pt>
                <c:pt idx="178">
                  <c:v>27</c:v>
                </c:pt>
                <c:pt idx="179">
                  <c:v>27</c:v>
                </c:pt>
                <c:pt idx="180">
                  <c:v>27</c:v>
                </c:pt>
                <c:pt idx="181">
                  <c:v>27</c:v>
                </c:pt>
                <c:pt idx="182">
                  <c:v>28</c:v>
                </c:pt>
                <c:pt idx="183">
                  <c:v>28</c:v>
                </c:pt>
                <c:pt idx="184">
                  <c:v>28</c:v>
                </c:pt>
                <c:pt idx="185">
                  <c:v>28</c:v>
                </c:pt>
                <c:pt idx="186">
                  <c:v>28</c:v>
                </c:pt>
                <c:pt idx="187">
                  <c:v>28</c:v>
                </c:pt>
                <c:pt idx="188">
                  <c:v>28</c:v>
                </c:pt>
                <c:pt idx="189">
                  <c:v>28</c:v>
                </c:pt>
                <c:pt idx="190">
                  <c:v>29</c:v>
                </c:pt>
                <c:pt idx="191">
                  <c:v>29</c:v>
                </c:pt>
                <c:pt idx="192">
                  <c:v>29</c:v>
                </c:pt>
                <c:pt idx="193">
                  <c:v>29</c:v>
                </c:pt>
                <c:pt idx="194">
                  <c:v>29</c:v>
                </c:pt>
                <c:pt idx="195">
                  <c:v>29</c:v>
                </c:pt>
                <c:pt idx="196">
                  <c:v>29</c:v>
                </c:pt>
                <c:pt idx="197">
                  <c:v>29</c:v>
                </c:pt>
                <c:pt idx="198">
                  <c:v>29</c:v>
                </c:pt>
                <c:pt idx="199">
                  <c:v>30</c:v>
                </c:pt>
                <c:pt idx="200">
                  <c:v>30</c:v>
                </c:pt>
                <c:pt idx="201">
                  <c:v>30</c:v>
                </c:pt>
                <c:pt idx="202">
                  <c:v>30</c:v>
                </c:pt>
                <c:pt idx="203">
                  <c:v>30</c:v>
                </c:pt>
                <c:pt idx="204">
                  <c:v>30</c:v>
                </c:pt>
                <c:pt idx="205">
                  <c:v>30</c:v>
                </c:pt>
                <c:pt idx="206">
                  <c:v>30</c:v>
                </c:pt>
                <c:pt idx="207">
                  <c:v>30</c:v>
                </c:pt>
                <c:pt idx="208">
                  <c:v>30</c:v>
                </c:pt>
                <c:pt idx="209">
                  <c:v>31</c:v>
                </c:pt>
                <c:pt idx="210">
                  <c:v>31</c:v>
                </c:pt>
                <c:pt idx="211">
                  <c:v>31</c:v>
                </c:pt>
                <c:pt idx="212">
                  <c:v>31</c:v>
                </c:pt>
                <c:pt idx="213">
                  <c:v>32</c:v>
                </c:pt>
                <c:pt idx="214">
                  <c:v>32</c:v>
                </c:pt>
                <c:pt idx="215">
                  <c:v>32</c:v>
                </c:pt>
                <c:pt idx="216">
                  <c:v>32</c:v>
                </c:pt>
                <c:pt idx="217">
                  <c:v>32</c:v>
                </c:pt>
                <c:pt idx="218">
                  <c:v>32</c:v>
                </c:pt>
                <c:pt idx="219">
                  <c:v>32</c:v>
                </c:pt>
                <c:pt idx="220">
                  <c:v>32</c:v>
                </c:pt>
                <c:pt idx="221">
                  <c:v>32</c:v>
                </c:pt>
                <c:pt idx="222">
                  <c:v>32</c:v>
                </c:pt>
                <c:pt idx="223">
                  <c:v>32</c:v>
                </c:pt>
                <c:pt idx="224">
                  <c:v>33</c:v>
                </c:pt>
                <c:pt idx="225">
                  <c:v>33</c:v>
                </c:pt>
                <c:pt idx="226">
                  <c:v>33</c:v>
                </c:pt>
                <c:pt idx="227">
                  <c:v>33</c:v>
                </c:pt>
                <c:pt idx="228">
                  <c:v>33</c:v>
                </c:pt>
                <c:pt idx="229">
                  <c:v>33</c:v>
                </c:pt>
                <c:pt idx="230">
                  <c:v>34</c:v>
                </c:pt>
                <c:pt idx="231">
                  <c:v>34</c:v>
                </c:pt>
                <c:pt idx="232">
                  <c:v>34</c:v>
                </c:pt>
                <c:pt idx="233">
                  <c:v>34</c:v>
                </c:pt>
                <c:pt idx="234">
                  <c:v>34</c:v>
                </c:pt>
                <c:pt idx="235">
                  <c:v>34</c:v>
                </c:pt>
                <c:pt idx="236">
                  <c:v>34</c:v>
                </c:pt>
                <c:pt idx="237">
                  <c:v>34</c:v>
                </c:pt>
                <c:pt idx="238">
                  <c:v>34</c:v>
                </c:pt>
                <c:pt idx="239">
                  <c:v>34</c:v>
                </c:pt>
                <c:pt idx="240">
                  <c:v>34</c:v>
                </c:pt>
                <c:pt idx="241">
                  <c:v>35</c:v>
                </c:pt>
                <c:pt idx="242">
                  <c:v>35</c:v>
                </c:pt>
                <c:pt idx="243">
                  <c:v>35</c:v>
                </c:pt>
                <c:pt idx="244">
                  <c:v>35</c:v>
                </c:pt>
                <c:pt idx="245">
                  <c:v>35</c:v>
                </c:pt>
                <c:pt idx="246">
                  <c:v>35</c:v>
                </c:pt>
                <c:pt idx="247">
                  <c:v>35</c:v>
                </c:pt>
                <c:pt idx="248">
                  <c:v>35</c:v>
                </c:pt>
                <c:pt idx="249">
                  <c:v>35</c:v>
                </c:pt>
                <c:pt idx="250">
                  <c:v>35</c:v>
                </c:pt>
                <c:pt idx="251">
                  <c:v>35</c:v>
                </c:pt>
                <c:pt idx="252">
                  <c:v>35</c:v>
                </c:pt>
                <c:pt idx="253">
                  <c:v>36</c:v>
                </c:pt>
                <c:pt idx="254">
                  <c:v>36</c:v>
                </c:pt>
                <c:pt idx="255">
                  <c:v>36</c:v>
                </c:pt>
                <c:pt idx="256">
                  <c:v>36</c:v>
                </c:pt>
                <c:pt idx="257">
                  <c:v>36</c:v>
                </c:pt>
                <c:pt idx="258">
                  <c:v>36</c:v>
                </c:pt>
                <c:pt idx="259">
                  <c:v>36</c:v>
                </c:pt>
                <c:pt idx="260">
                  <c:v>36</c:v>
                </c:pt>
                <c:pt idx="261">
                  <c:v>36</c:v>
                </c:pt>
                <c:pt idx="262">
                  <c:v>37</c:v>
                </c:pt>
                <c:pt idx="263">
                  <c:v>37</c:v>
                </c:pt>
                <c:pt idx="264">
                  <c:v>37</c:v>
                </c:pt>
                <c:pt idx="265">
                  <c:v>37</c:v>
                </c:pt>
                <c:pt idx="266">
                  <c:v>37</c:v>
                </c:pt>
                <c:pt idx="267">
                  <c:v>37</c:v>
                </c:pt>
                <c:pt idx="268">
                  <c:v>37</c:v>
                </c:pt>
                <c:pt idx="269">
                  <c:v>37</c:v>
                </c:pt>
                <c:pt idx="270">
                  <c:v>38</c:v>
                </c:pt>
                <c:pt idx="271">
                  <c:v>38</c:v>
                </c:pt>
                <c:pt idx="272">
                  <c:v>38</c:v>
                </c:pt>
                <c:pt idx="273">
                  <c:v>38</c:v>
                </c:pt>
                <c:pt idx="274">
                  <c:v>38</c:v>
                </c:pt>
                <c:pt idx="275">
                  <c:v>38</c:v>
                </c:pt>
                <c:pt idx="276">
                  <c:v>38</c:v>
                </c:pt>
                <c:pt idx="277">
                  <c:v>39</c:v>
                </c:pt>
                <c:pt idx="278">
                  <c:v>39</c:v>
                </c:pt>
                <c:pt idx="279">
                  <c:v>39</c:v>
                </c:pt>
                <c:pt idx="280">
                  <c:v>39</c:v>
                </c:pt>
                <c:pt idx="281">
                  <c:v>39</c:v>
                </c:pt>
                <c:pt idx="282">
                  <c:v>39</c:v>
                </c:pt>
                <c:pt idx="283">
                  <c:v>39</c:v>
                </c:pt>
                <c:pt idx="284">
                  <c:v>39</c:v>
                </c:pt>
                <c:pt idx="285">
                  <c:v>39</c:v>
                </c:pt>
                <c:pt idx="286">
                  <c:v>39</c:v>
                </c:pt>
                <c:pt idx="287">
                  <c:v>40</c:v>
                </c:pt>
                <c:pt idx="288">
                  <c:v>40</c:v>
                </c:pt>
                <c:pt idx="289">
                  <c:v>40</c:v>
                </c:pt>
                <c:pt idx="290">
                  <c:v>40</c:v>
                </c:pt>
                <c:pt idx="291">
                  <c:v>40</c:v>
                </c:pt>
                <c:pt idx="292">
                  <c:v>40</c:v>
                </c:pt>
                <c:pt idx="293">
                  <c:v>40</c:v>
                </c:pt>
                <c:pt idx="294">
                  <c:v>40</c:v>
                </c:pt>
                <c:pt idx="295">
                  <c:v>40</c:v>
                </c:pt>
                <c:pt idx="296">
                  <c:v>41</c:v>
                </c:pt>
                <c:pt idx="297">
                  <c:v>41</c:v>
                </c:pt>
                <c:pt idx="298">
                  <c:v>41</c:v>
                </c:pt>
                <c:pt idx="299">
                  <c:v>41</c:v>
                </c:pt>
                <c:pt idx="300">
                  <c:v>41</c:v>
                </c:pt>
                <c:pt idx="301">
                  <c:v>41</c:v>
                </c:pt>
                <c:pt idx="302">
                  <c:v>41</c:v>
                </c:pt>
                <c:pt idx="303">
                  <c:v>41</c:v>
                </c:pt>
                <c:pt idx="304">
                  <c:v>42</c:v>
                </c:pt>
                <c:pt idx="305">
                  <c:v>42</c:v>
                </c:pt>
                <c:pt idx="306">
                  <c:v>42</c:v>
                </c:pt>
                <c:pt idx="307">
                  <c:v>42</c:v>
                </c:pt>
                <c:pt idx="308">
                  <c:v>42</c:v>
                </c:pt>
                <c:pt idx="309">
                  <c:v>42</c:v>
                </c:pt>
                <c:pt idx="310">
                  <c:v>42</c:v>
                </c:pt>
                <c:pt idx="311">
                  <c:v>42</c:v>
                </c:pt>
                <c:pt idx="312">
                  <c:v>42</c:v>
                </c:pt>
                <c:pt idx="313">
                  <c:v>43</c:v>
                </c:pt>
                <c:pt idx="314">
                  <c:v>43</c:v>
                </c:pt>
                <c:pt idx="315">
                  <c:v>43</c:v>
                </c:pt>
                <c:pt idx="316">
                  <c:v>43</c:v>
                </c:pt>
                <c:pt idx="317">
                  <c:v>43</c:v>
                </c:pt>
                <c:pt idx="318">
                  <c:v>43</c:v>
                </c:pt>
                <c:pt idx="319">
                  <c:v>43</c:v>
                </c:pt>
                <c:pt idx="320">
                  <c:v>43</c:v>
                </c:pt>
                <c:pt idx="321">
                  <c:v>43</c:v>
                </c:pt>
                <c:pt idx="322">
                  <c:v>43</c:v>
                </c:pt>
                <c:pt idx="323">
                  <c:v>44</c:v>
                </c:pt>
                <c:pt idx="324">
                  <c:v>44</c:v>
                </c:pt>
                <c:pt idx="325">
                  <c:v>44</c:v>
                </c:pt>
                <c:pt idx="326">
                  <c:v>44</c:v>
                </c:pt>
                <c:pt idx="327">
                  <c:v>45</c:v>
                </c:pt>
                <c:pt idx="328">
                  <c:v>45</c:v>
                </c:pt>
                <c:pt idx="329">
                  <c:v>45</c:v>
                </c:pt>
                <c:pt idx="330">
                  <c:v>45</c:v>
                </c:pt>
                <c:pt idx="331">
                  <c:v>45</c:v>
                </c:pt>
                <c:pt idx="332">
                  <c:v>45</c:v>
                </c:pt>
                <c:pt idx="333">
                  <c:v>46</c:v>
                </c:pt>
                <c:pt idx="334">
                  <c:v>46</c:v>
                </c:pt>
                <c:pt idx="335">
                  <c:v>46</c:v>
                </c:pt>
                <c:pt idx="336">
                  <c:v>46</c:v>
                </c:pt>
                <c:pt idx="337">
                  <c:v>47</c:v>
                </c:pt>
                <c:pt idx="338">
                  <c:v>47</c:v>
                </c:pt>
                <c:pt idx="339">
                  <c:v>47</c:v>
                </c:pt>
                <c:pt idx="340">
                  <c:v>47</c:v>
                </c:pt>
                <c:pt idx="341">
                  <c:v>47</c:v>
                </c:pt>
                <c:pt idx="342">
                  <c:v>47</c:v>
                </c:pt>
                <c:pt idx="343">
                  <c:v>47</c:v>
                </c:pt>
                <c:pt idx="344">
                  <c:v>47</c:v>
                </c:pt>
                <c:pt idx="345">
                  <c:v>47</c:v>
                </c:pt>
                <c:pt idx="346">
                  <c:v>47</c:v>
                </c:pt>
                <c:pt idx="347">
                  <c:v>47</c:v>
                </c:pt>
                <c:pt idx="348">
                  <c:v>47</c:v>
                </c:pt>
                <c:pt idx="349">
                  <c:v>48</c:v>
                </c:pt>
                <c:pt idx="350">
                  <c:v>48</c:v>
                </c:pt>
                <c:pt idx="351">
                  <c:v>48</c:v>
                </c:pt>
                <c:pt idx="352">
                  <c:v>49</c:v>
                </c:pt>
                <c:pt idx="353">
                  <c:v>49</c:v>
                </c:pt>
                <c:pt idx="354">
                  <c:v>49</c:v>
                </c:pt>
                <c:pt idx="355">
                  <c:v>49</c:v>
                </c:pt>
                <c:pt idx="356">
                  <c:v>49</c:v>
                </c:pt>
                <c:pt idx="357">
                  <c:v>49</c:v>
                </c:pt>
                <c:pt idx="358">
                  <c:v>49</c:v>
                </c:pt>
                <c:pt idx="359">
                  <c:v>49</c:v>
                </c:pt>
                <c:pt idx="360">
                  <c:v>49</c:v>
                </c:pt>
                <c:pt idx="361">
                  <c:v>49</c:v>
                </c:pt>
                <c:pt idx="362">
                  <c:v>49</c:v>
                </c:pt>
                <c:pt idx="363">
                  <c:v>49</c:v>
                </c:pt>
                <c:pt idx="364">
                  <c:v>49</c:v>
                </c:pt>
                <c:pt idx="365">
                  <c:v>49</c:v>
                </c:pt>
                <c:pt idx="366">
                  <c:v>50</c:v>
                </c:pt>
                <c:pt idx="367">
                  <c:v>50</c:v>
                </c:pt>
                <c:pt idx="368">
                  <c:v>50</c:v>
                </c:pt>
                <c:pt idx="369">
                  <c:v>50</c:v>
                </c:pt>
                <c:pt idx="370">
                  <c:v>50</c:v>
                </c:pt>
                <c:pt idx="371">
                  <c:v>50</c:v>
                </c:pt>
                <c:pt idx="372">
                  <c:v>50</c:v>
                </c:pt>
                <c:pt idx="373">
                  <c:v>50</c:v>
                </c:pt>
                <c:pt idx="374">
                  <c:v>50</c:v>
                </c:pt>
                <c:pt idx="375">
                  <c:v>50</c:v>
                </c:pt>
                <c:pt idx="376">
                  <c:v>51</c:v>
                </c:pt>
                <c:pt idx="377">
                  <c:v>51</c:v>
                </c:pt>
                <c:pt idx="378">
                  <c:v>51</c:v>
                </c:pt>
                <c:pt idx="379">
                  <c:v>51</c:v>
                </c:pt>
                <c:pt idx="380">
                  <c:v>51</c:v>
                </c:pt>
                <c:pt idx="381">
                  <c:v>51</c:v>
                </c:pt>
                <c:pt idx="382">
                  <c:v>51</c:v>
                </c:pt>
                <c:pt idx="383">
                  <c:v>51</c:v>
                </c:pt>
                <c:pt idx="384">
                  <c:v>51</c:v>
                </c:pt>
                <c:pt idx="385">
                  <c:v>51</c:v>
                </c:pt>
                <c:pt idx="386">
                  <c:v>52</c:v>
                </c:pt>
                <c:pt idx="387">
                  <c:v>52</c:v>
                </c:pt>
                <c:pt idx="388">
                  <c:v>52</c:v>
                </c:pt>
                <c:pt idx="389">
                  <c:v>52</c:v>
                </c:pt>
                <c:pt idx="390">
                  <c:v>52</c:v>
                </c:pt>
                <c:pt idx="391">
                  <c:v>52</c:v>
                </c:pt>
                <c:pt idx="392">
                  <c:v>52</c:v>
                </c:pt>
                <c:pt idx="393">
                  <c:v>52</c:v>
                </c:pt>
                <c:pt idx="394">
                  <c:v>52</c:v>
                </c:pt>
                <c:pt idx="395">
                  <c:v>52</c:v>
                </c:pt>
                <c:pt idx="396">
                  <c:v>52</c:v>
                </c:pt>
                <c:pt idx="397">
                  <c:v>53</c:v>
                </c:pt>
                <c:pt idx="398">
                  <c:v>53</c:v>
                </c:pt>
                <c:pt idx="399">
                  <c:v>53</c:v>
                </c:pt>
                <c:pt idx="400">
                  <c:v>53</c:v>
                </c:pt>
                <c:pt idx="401">
                  <c:v>53</c:v>
                </c:pt>
                <c:pt idx="402">
                  <c:v>53</c:v>
                </c:pt>
                <c:pt idx="403">
                  <c:v>53</c:v>
                </c:pt>
                <c:pt idx="404">
                  <c:v>53</c:v>
                </c:pt>
                <c:pt idx="405">
                  <c:v>53</c:v>
                </c:pt>
                <c:pt idx="406">
                  <c:v>53</c:v>
                </c:pt>
                <c:pt idx="407">
                  <c:v>54</c:v>
                </c:pt>
                <c:pt idx="408">
                  <c:v>54</c:v>
                </c:pt>
                <c:pt idx="409">
                  <c:v>54</c:v>
                </c:pt>
                <c:pt idx="410">
                  <c:v>54</c:v>
                </c:pt>
                <c:pt idx="411">
                  <c:v>54</c:v>
                </c:pt>
                <c:pt idx="412">
                  <c:v>54</c:v>
                </c:pt>
                <c:pt idx="413">
                  <c:v>54</c:v>
                </c:pt>
                <c:pt idx="414">
                  <c:v>54</c:v>
                </c:pt>
                <c:pt idx="415">
                  <c:v>54</c:v>
                </c:pt>
                <c:pt idx="416">
                  <c:v>54</c:v>
                </c:pt>
                <c:pt idx="417">
                  <c:v>54</c:v>
                </c:pt>
                <c:pt idx="418">
                  <c:v>55</c:v>
                </c:pt>
                <c:pt idx="419">
                  <c:v>55</c:v>
                </c:pt>
                <c:pt idx="420">
                  <c:v>55</c:v>
                </c:pt>
                <c:pt idx="421">
                  <c:v>55</c:v>
                </c:pt>
                <c:pt idx="422">
                  <c:v>55</c:v>
                </c:pt>
                <c:pt idx="423">
                  <c:v>55</c:v>
                </c:pt>
                <c:pt idx="424">
                  <c:v>55</c:v>
                </c:pt>
                <c:pt idx="425">
                  <c:v>55</c:v>
                </c:pt>
                <c:pt idx="426">
                  <c:v>55</c:v>
                </c:pt>
                <c:pt idx="427">
                  <c:v>55</c:v>
                </c:pt>
                <c:pt idx="428">
                  <c:v>56</c:v>
                </c:pt>
                <c:pt idx="429">
                  <c:v>56</c:v>
                </c:pt>
                <c:pt idx="430">
                  <c:v>56</c:v>
                </c:pt>
                <c:pt idx="431">
                  <c:v>56</c:v>
                </c:pt>
                <c:pt idx="432">
                  <c:v>56</c:v>
                </c:pt>
                <c:pt idx="433">
                  <c:v>56</c:v>
                </c:pt>
                <c:pt idx="434">
                  <c:v>56</c:v>
                </c:pt>
                <c:pt idx="435">
                  <c:v>56</c:v>
                </c:pt>
                <c:pt idx="436">
                  <c:v>57</c:v>
                </c:pt>
                <c:pt idx="437">
                  <c:v>57</c:v>
                </c:pt>
                <c:pt idx="438">
                  <c:v>57</c:v>
                </c:pt>
                <c:pt idx="439">
                  <c:v>57</c:v>
                </c:pt>
                <c:pt idx="440">
                  <c:v>57</c:v>
                </c:pt>
                <c:pt idx="441">
                  <c:v>57</c:v>
                </c:pt>
                <c:pt idx="442">
                  <c:v>57</c:v>
                </c:pt>
                <c:pt idx="443">
                  <c:v>57</c:v>
                </c:pt>
                <c:pt idx="444">
                  <c:v>57</c:v>
                </c:pt>
                <c:pt idx="445">
                  <c:v>57</c:v>
                </c:pt>
                <c:pt idx="446">
                  <c:v>57</c:v>
                </c:pt>
                <c:pt idx="447">
                  <c:v>57</c:v>
                </c:pt>
                <c:pt idx="448">
                  <c:v>57</c:v>
                </c:pt>
                <c:pt idx="449">
                  <c:v>58</c:v>
                </c:pt>
                <c:pt idx="450">
                  <c:v>58</c:v>
                </c:pt>
                <c:pt idx="451">
                  <c:v>58</c:v>
                </c:pt>
                <c:pt idx="452">
                  <c:v>58</c:v>
                </c:pt>
                <c:pt idx="453">
                  <c:v>58</c:v>
                </c:pt>
                <c:pt idx="454">
                  <c:v>58</c:v>
                </c:pt>
                <c:pt idx="455">
                  <c:v>58</c:v>
                </c:pt>
                <c:pt idx="456">
                  <c:v>58</c:v>
                </c:pt>
                <c:pt idx="457">
                  <c:v>58</c:v>
                </c:pt>
                <c:pt idx="458">
                  <c:v>58</c:v>
                </c:pt>
                <c:pt idx="459">
                  <c:v>58</c:v>
                </c:pt>
                <c:pt idx="460">
                  <c:v>59</c:v>
                </c:pt>
                <c:pt idx="461">
                  <c:v>59</c:v>
                </c:pt>
                <c:pt idx="462">
                  <c:v>59</c:v>
                </c:pt>
                <c:pt idx="463">
                  <c:v>59</c:v>
                </c:pt>
                <c:pt idx="464">
                  <c:v>59</c:v>
                </c:pt>
                <c:pt idx="465">
                  <c:v>59</c:v>
                </c:pt>
                <c:pt idx="466">
                  <c:v>59</c:v>
                </c:pt>
                <c:pt idx="467">
                  <c:v>59</c:v>
                </c:pt>
                <c:pt idx="468">
                  <c:v>59</c:v>
                </c:pt>
                <c:pt idx="469">
                  <c:v>59</c:v>
                </c:pt>
                <c:pt idx="470">
                  <c:v>59</c:v>
                </c:pt>
                <c:pt idx="471">
                  <c:v>59</c:v>
                </c:pt>
                <c:pt idx="472">
                  <c:v>60</c:v>
                </c:pt>
                <c:pt idx="473">
                  <c:v>60</c:v>
                </c:pt>
                <c:pt idx="474">
                  <c:v>60</c:v>
                </c:pt>
                <c:pt idx="475">
                  <c:v>60</c:v>
                </c:pt>
                <c:pt idx="476">
                  <c:v>60</c:v>
                </c:pt>
                <c:pt idx="477">
                  <c:v>60</c:v>
                </c:pt>
                <c:pt idx="478">
                  <c:v>61</c:v>
                </c:pt>
                <c:pt idx="479">
                  <c:v>61</c:v>
                </c:pt>
                <c:pt idx="480">
                  <c:v>61</c:v>
                </c:pt>
                <c:pt idx="481">
                  <c:v>61</c:v>
                </c:pt>
                <c:pt idx="482">
                  <c:v>61</c:v>
                </c:pt>
                <c:pt idx="483">
                  <c:v>61</c:v>
                </c:pt>
                <c:pt idx="484">
                  <c:v>61</c:v>
                </c:pt>
                <c:pt idx="485">
                  <c:v>61</c:v>
                </c:pt>
                <c:pt idx="486">
                  <c:v>61</c:v>
                </c:pt>
                <c:pt idx="487">
                  <c:v>61</c:v>
                </c:pt>
                <c:pt idx="488">
                  <c:v>61</c:v>
                </c:pt>
                <c:pt idx="489">
                  <c:v>61</c:v>
                </c:pt>
                <c:pt idx="490">
                  <c:v>62</c:v>
                </c:pt>
                <c:pt idx="491">
                  <c:v>62</c:v>
                </c:pt>
                <c:pt idx="492">
                  <c:v>62</c:v>
                </c:pt>
                <c:pt idx="493">
                  <c:v>62</c:v>
                </c:pt>
                <c:pt idx="494">
                  <c:v>62</c:v>
                </c:pt>
                <c:pt idx="495">
                  <c:v>62</c:v>
                </c:pt>
                <c:pt idx="496">
                  <c:v>62</c:v>
                </c:pt>
                <c:pt idx="497">
                  <c:v>62</c:v>
                </c:pt>
                <c:pt idx="498">
                  <c:v>62</c:v>
                </c:pt>
                <c:pt idx="499">
                  <c:v>62</c:v>
                </c:pt>
                <c:pt idx="500">
                  <c:v>62</c:v>
                </c:pt>
                <c:pt idx="501">
                  <c:v>62</c:v>
                </c:pt>
                <c:pt idx="502">
                  <c:v>63</c:v>
                </c:pt>
                <c:pt idx="503">
                  <c:v>63</c:v>
                </c:pt>
                <c:pt idx="504">
                  <c:v>63</c:v>
                </c:pt>
                <c:pt idx="505">
                  <c:v>63</c:v>
                </c:pt>
                <c:pt idx="506">
                  <c:v>63</c:v>
                </c:pt>
                <c:pt idx="507">
                  <c:v>63</c:v>
                </c:pt>
                <c:pt idx="508">
                  <c:v>63</c:v>
                </c:pt>
                <c:pt idx="509">
                  <c:v>63</c:v>
                </c:pt>
                <c:pt idx="510">
                  <c:v>63</c:v>
                </c:pt>
                <c:pt idx="511">
                  <c:v>64</c:v>
                </c:pt>
                <c:pt idx="512">
                  <c:v>64</c:v>
                </c:pt>
                <c:pt idx="513">
                  <c:v>64</c:v>
                </c:pt>
                <c:pt idx="514">
                  <c:v>64</c:v>
                </c:pt>
                <c:pt idx="515">
                  <c:v>64</c:v>
                </c:pt>
                <c:pt idx="516">
                  <c:v>64</c:v>
                </c:pt>
                <c:pt idx="517">
                  <c:v>64</c:v>
                </c:pt>
                <c:pt idx="518">
                  <c:v>64</c:v>
                </c:pt>
                <c:pt idx="519">
                  <c:v>64</c:v>
                </c:pt>
                <c:pt idx="520">
                  <c:v>65</c:v>
                </c:pt>
                <c:pt idx="521">
                  <c:v>65</c:v>
                </c:pt>
                <c:pt idx="522">
                  <c:v>65</c:v>
                </c:pt>
                <c:pt idx="523">
                  <c:v>65</c:v>
                </c:pt>
                <c:pt idx="524">
                  <c:v>65</c:v>
                </c:pt>
                <c:pt idx="525">
                  <c:v>65</c:v>
                </c:pt>
                <c:pt idx="526">
                  <c:v>65</c:v>
                </c:pt>
                <c:pt idx="527">
                  <c:v>66</c:v>
                </c:pt>
                <c:pt idx="528">
                  <c:v>66</c:v>
                </c:pt>
                <c:pt idx="529">
                  <c:v>66</c:v>
                </c:pt>
                <c:pt idx="530">
                  <c:v>66</c:v>
                </c:pt>
                <c:pt idx="531">
                  <c:v>66</c:v>
                </c:pt>
                <c:pt idx="532">
                  <c:v>66</c:v>
                </c:pt>
                <c:pt idx="533">
                  <c:v>66</c:v>
                </c:pt>
                <c:pt idx="534">
                  <c:v>66</c:v>
                </c:pt>
                <c:pt idx="535">
                  <c:v>66</c:v>
                </c:pt>
                <c:pt idx="536">
                  <c:v>66</c:v>
                </c:pt>
                <c:pt idx="537">
                  <c:v>66</c:v>
                </c:pt>
                <c:pt idx="538">
                  <c:v>66</c:v>
                </c:pt>
                <c:pt idx="539">
                  <c:v>66</c:v>
                </c:pt>
                <c:pt idx="540">
                  <c:v>66</c:v>
                </c:pt>
                <c:pt idx="541">
                  <c:v>66</c:v>
                </c:pt>
                <c:pt idx="542">
                  <c:v>66</c:v>
                </c:pt>
                <c:pt idx="543">
                  <c:v>66</c:v>
                </c:pt>
                <c:pt idx="544">
                  <c:v>66</c:v>
                </c:pt>
                <c:pt idx="545">
                  <c:v>66</c:v>
                </c:pt>
                <c:pt idx="546">
                  <c:v>67</c:v>
                </c:pt>
                <c:pt idx="547">
                  <c:v>67</c:v>
                </c:pt>
                <c:pt idx="548">
                  <c:v>67</c:v>
                </c:pt>
                <c:pt idx="549">
                  <c:v>67</c:v>
                </c:pt>
                <c:pt idx="550">
                  <c:v>67</c:v>
                </c:pt>
                <c:pt idx="551">
                  <c:v>67</c:v>
                </c:pt>
                <c:pt idx="552">
                  <c:v>67</c:v>
                </c:pt>
                <c:pt idx="553">
                  <c:v>67</c:v>
                </c:pt>
                <c:pt idx="554">
                  <c:v>67</c:v>
                </c:pt>
                <c:pt idx="555">
                  <c:v>68</c:v>
                </c:pt>
                <c:pt idx="556">
                  <c:v>68</c:v>
                </c:pt>
                <c:pt idx="557">
                  <c:v>68</c:v>
                </c:pt>
                <c:pt idx="558">
                  <c:v>69</c:v>
                </c:pt>
                <c:pt idx="559">
                  <c:v>69</c:v>
                </c:pt>
                <c:pt idx="560">
                  <c:v>69</c:v>
                </c:pt>
                <c:pt idx="561">
                  <c:v>69</c:v>
                </c:pt>
                <c:pt idx="562">
                  <c:v>69</c:v>
                </c:pt>
                <c:pt idx="563">
                  <c:v>69</c:v>
                </c:pt>
                <c:pt idx="564">
                  <c:v>69</c:v>
                </c:pt>
                <c:pt idx="565">
                  <c:v>69</c:v>
                </c:pt>
                <c:pt idx="566">
                  <c:v>69</c:v>
                </c:pt>
                <c:pt idx="567">
                  <c:v>69</c:v>
                </c:pt>
                <c:pt idx="568">
                  <c:v>69</c:v>
                </c:pt>
                <c:pt idx="569">
                  <c:v>69</c:v>
                </c:pt>
                <c:pt idx="570">
                  <c:v>69</c:v>
                </c:pt>
                <c:pt idx="571">
                  <c:v>70</c:v>
                </c:pt>
                <c:pt idx="572">
                  <c:v>70</c:v>
                </c:pt>
                <c:pt idx="573">
                  <c:v>70</c:v>
                </c:pt>
                <c:pt idx="574">
                  <c:v>70</c:v>
                </c:pt>
                <c:pt idx="575">
                  <c:v>70</c:v>
                </c:pt>
                <c:pt idx="576">
                  <c:v>71</c:v>
                </c:pt>
                <c:pt idx="577">
                  <c:v>71</c:v>
                </c:pt>
                <c:pt idx="578">
                  <c:v>71</c:v>
                </c:pt>
                <c:pt idx="579">
                  <c:v>71</c:v>
                </c:pt>
                <c:pt idx="580">
                  <c:v>71</c:v>
                </c:pt>
                <c:pt idx="581">
                  <c:v>71</c:v>
                </c:pt>
                <c:pt idx="582">
                  <c:v>71</c:v>
                </c:pt>
                <c:pt idx="583">
                  <c:v>71</c:v>
                </c:pt>
                <c:pt idx="584">
                  <c:v>71</c:v>
                </c:pt>
                <c:pt idx="585">
                  <c:v>72</c:v>
                </c:pt>
                <c:pt idx="586">
                  <c:v>72</c:v>
                </c:pt>
                <c:pt idx="587">
                  <c:v>72</c:v>
                </c:pt>
                <c:pt idx="588">
                  <c:v>72</c:v>
                </c:pt>
                <c:pt idx="589">
                  <c:v>72</c:v>
                </c:pt>
                <c:pt idx="590">
                  <c:v>72</c:v>
                </c:pt>
                <c:pt idx="591">
                  <c:v>72</c:v>
                </c:pt>
                <c:pt idx="592">
                  <c:v>72</c:v>
                </c:pt>
                <c:pt idx="593">
                  <c:v>72</c:v>
                </c:pt>
                <c:pt idx="594">
                  <c:v>73</c:v>
                </c:pt>
                <c:pt idx="595">
                  <c:v>73</c:v>
                </c:pt>
                <c:pt idx="596">
                  <c:v>73</c:v>
                </c:pt>
                <c:pt idx="597">
                  <c:v>73</c:v>
                </c:pt>
                <c:pt idx="598">
                  <c:v>73</c:v>
                </c:pt>
                <c:pt idx="599">
                  <c:v>73</c:v>
                </c:pt>
                <c:pt idx="600">
                  <c:v>73</c:v>
                </c:pt>
                <c:pt idx="601">
                  <c:v>73</c:v>
                </c:pt>
                <c:pt idx="602">
                  <c:v>73</c:v>
                </c:pt>
                <c:pt idx="603">
                  <c:v>73</c:v>
                </c:pt>
                <c:pt idx="604">
                  <c:v>74</c:v>
                </c:pt>
                <c:pt idx="605">
                  <c:v>74</c:v>
                </c:pt>
                <c:pt idx="606">
                  <c:v>74</c:v>
                </c:pt>
                <c:pt idx="607">
                  <c:v>74</c:v>
                </c:pt>
                <c:pt idx="608">
                  <c:v>74</c:v>
                </c:pt>
                <c:pt idx="609">
                  <c:v>74</c:v>
                </c:pt>
                <c:pt idx="610">
                  <c:v>74</c:v>
                </c:pt>
                <c:pt idx="611">
                  <c:v>74</c:v>
                </c:pt>
                <c:pt idx="612">
                  <c:v>74</c:v>
                </c:pt>
                <c:pt idx="613">
                  <c:v>74</c:v>
                </c:pt>
                <c:pt idx="614">
                  <c:v>75</c:v>
                </c:pt>
                <c:pt idx="615">
                  <c:v>75</c:v>
                </c:pt>
                <c:pt idx="616">
                  <c:v>75</c:v>
                </c:pt>
                <c:pt idx="617">
                  <c:v>75</c:v>
                </c:pt>
                <c:pt idx="618">
                  <c:v>75</c:v>
                </c:pt>
                <c:pt idx="619">
                  <c:v>75</c:v>
                </c:pt>
                <c:pt idx="620">
                  <c:v>75</c:v>
                </c:pt>
                <c:pt idx="621">
                  <c:v>75</c:v>
                </c:pt>
                <c:pt idx="622">
                  <c:v>75</c:v>
                </c:pt>
                <c:pt idx="623">
                  <c:v>75</c:v>
                </c:pt>
                <c:pt idx="624">
                  <c:v>76</c:v>
                </c:pt>
                <c:pt idx="625">
                  <c:v>76</c:v>
                </c:pt>
                <c:pt idx="626">
                  <c:v>76</c:v>
                </c:pt>
                <c:pt idx="627">
                  <c:v>76</c:v>
                </c:pt>
                <c:pt idx="628">
                  <c:v>76</c:v>
                </c:pt>
                <c:pt idx="629">
                  <c:v>76</c:v>
                </c:pt>
                <c:pt idx="630">
                  <c:v>76</c:v>
                </c:pt>
                <c:pt idx="631">
                  <c:v>76</c:v>
                </c:pt>
                <c:pt idx="632">
                  <c:v>76</c:v>
                </c:pt>
                <c:pt idx="633">
                  <c:v>77</c:v>
                </c:pt>
                <c:pt idx="634">
                  <c:v>77</c:v>
                </c:pt>
                <c:pt idx="635">
                  <c:v>77</c:v>
                </c:pt>
                <c:pt idx="636">
                  <c:v>77</c:v>
                </c:pt>
                <c:pt idx="637">
                  <c:v>77</c:v>
                </c:pt>
                <c:pt idx="638">
                  <c:v>77</c:v>
                </c:pt>
                <c:pt idx="639">
                  <c:v>77</c:v>
                </c:pt>
                <c:pt idx="640">
                  <c:v>77</c:v>
                </c:pt>
                <c:pt idx="641">
                  <c:v>78</c:v>
                </c:pt>
                <c:pt idx="642">
                  <c:v>78</c:v>
                </c:pt>
                <c:pt idx="643">
                  <c:v>78</c:v>
                </c:pt>
                <c:pt idx="644">
                  <c:v>78</c:v>
                </c:pt>
                <c:pt idx="645">
                  <c:v>78</c:v>
                </c:pt>
                <c:pt idx="646">
                  <c:v>78</c:v>
                </c:pt>
                <c:pt idx="647">
                  <c:v>78</c:v>
                </c:pt>
                <c:pt idx="648">
                  <c:v>78</c:v>
                </c:pt>
                <c:pt idx="649">
                  <c:v>79</c:v>
                </c:pt>
                <c:pt idx="650">
                  <c:v>79</c:v>
                </c:pt>
                <c:pt idx="651">
                  <c:v>79</c:v>
                </c:pt>
                <c:pt idx="652">
                  <c:v>79</c:v>
                </c:pt>
                <c:pt idx="653">
                  <c:v>79</c:v>
                </c:pt>
                <c:pt idx="654">
                  <c:v>79</c:v>
                </c:pt>
                <c:pt idx="655">
                  <c:v>79</c:v>
                </c:pt>
                <c:pt idx="656">
                  <c:v>79</c:v>
                </c:pt>
                <c:pt idx="657">
                  <c:v>79</c:v>
                </c:pt>
                <c:pt idx="658">
                  <c:v>80</c:v>
                </c:pt>
                <c:pt idx="659">
                  <c:v>80</c:v>
                </c:pt>
                <c:pt idx="660">
                  <c:v>80</c:v>
                </c:pt>
                <c:pt idx="661">
                  <c:v>80</c:v>
                </c:pt>
                <c:pt idx="662">
                  <c:v>80</c:v>
                </c:pt>
                <c:pt idx="663">
                  <c:v>80</c:v>
                </c:pt>
                <c:pt idx="664">
                  <c:v>80</c:v>
                </c:pt>
                <c:pt idx="665">
                  <c:v>80</c:v>
                </c:pt>
                <c:pt idx="666">
                  <c:v>80</c:v>
                </c:pt>
                <c:pt idx="667">
                  <c:v>80</c:v>
                </c:pt>
                <c:pt idx="668">
                  <c:v>80</c:v>
                </c:pt>
                <c:pt idx="669">
                  <c:v>80</c:v>
                </c:pt>
                <c:pt idx="670">
                  <c:v>80</c:v>
                </c:pt>
                <c:pt idx="671">
                  <c:v>81</c:v>
                </c:pt>
                <c:pt idx="672">
                  <c:v>81</c:v>
                </c:pt>
                <c:pt idx="673">
                  <c:v>81</c:v>
                </c:pt>
                <c:pt idx="674">
                  <c:v>81</c:v>
                </c:pt>
                <c:pt idx="675">
                  <c:v>81</c:v>
                </c:pt>
                <c:pt idx="676">
                  <c:v>81</c:v>
                </c:pt>
                <c:pt idx="677">
                  <c:v>81</c:v>
                </c:pt>
                <c:pt idx="678">
                  <c:v>81</c:v>
                </c:pt>
                <c:pt idx="679">
                  <c:v>81</c:v>
                </c:pt>
                <c:pt idx="680">
                  <c:v>81</c:v>
                </c:pt>
                <c:pt idx="681">
                  <c:v>81</c:v>
                </c:pt>
                <c:pt idx="682">
                  <c:v>82</c:v>
                </c:pt>
                <c:pt idx="683">
                  <c:v>82</c:v>
                </c:pt>
                <c:pt idx="684">
                  <c:v>82</c:v>
                </c:pt>
                <c:pt idx="685">
                  <c:v>82</c:v>
                </c:pt>
                <c:pt idx="686">
                  <c:v>82</c:v>
                </c:pt>
                <c:pt idx="687">
                  <c:v>82</c:v>
                </c:pt>
                <c:pt idx="688">
                  <c:v>82</c:v>
                </c:pt>
                <c:pt idx="689">
                  <c:v>82</c:v>
                </c:pt>
                <c:pt idx="690">
                  <c:v>82</c:v>
                </c:pt>
                <c:pt idx="691">
                  <c:v>83</c:v>
                </c:pt>
                <c:pt idx="692">
                  <c:v>83</c:v>
                </c:pt>
                <c:pt idx="693">
                  <c:v>83</c:v>
                </c:pt>
                <c:pt idx="694">
                  <c:v>83</c:v>
                </c:pt>
                <c:pt idx="695">
                  <c:v>83</c:v>
                </c:pt>
                <c:pt idx="696">
                  <c:v>83</c:v>
                </c:pt>
                <c:pt idx="697">
                  <c:v>83</c:v>
                </c:pt>
                <c:pt idx="698">
                  <c:v>84</c:v>
                </c:pt>
                <c:pt idx="699">
                  <c:v>84</c:v>
                </c:pt>
                <c:pt idx="700">
                  <c:v>84</c:v>
                </c:pt>
                <c:pt idx="701">
                  <c:v>84</c:v>
                </c:pt>
                <c:pt idx="702">
                  <c:v>84</c:v>
                </c:pt>
                <c:pt idx="703">
                  <c:v>84</c:v>
                </c:pt>
                <c:pt idx="704">
                  <c:v>84</c:v>
                </c:pt>
                <c:pt idx="705">
                  <c:v>84</c:v>
                </c:pt>
                <c:pt idx="706">
                  <c:v>84</c:v>
                </c:pt>
                <c:pt idx="707">
                  <c:v>84</c:v>
                </c:pt>
                <c:pt idx="708">
                  <c:v>85</c:v>
                </c:pt>
                <c:pt idx="709">
                  <c:v>85</c:v>
                </c:pt>
                <c:pt idx="710">
                  <c:v>85</c:v>
                </c:pt>
                <c:pt idx="711">
                  <c:v>85</c:v>
                </c:pt>
                <c:pt idx="712">
                  <c:v>85</c:v>
                </c:pt>
                <c:pt idx="713">
                  <c:v>86</c:v>
                </c:pt>
                <c:pt idx="714">
                  <c:v>86</c:v>
                </c:pt>
                <c:pt idx="715">
                  <c:v>86</c:v>
                </c:pt>
                <c:pt idx="716">
                  <c:v>86</c:v>
                </c:pt>
                <c:pt idx="717">
                  <c:v>86</c:v>
                </c:pt>
                <c:pt idx="718">
                  <c:v>86</c:v>
                </c:pt>
                <c:pt idx="719">
                  <c:v>86</c:v>
                </c:pt>
                <c:pt idx="720">
                  <c:v>86</c:v>
                </c:pt>
                <c:pt idx="721">
                  <c:v>87</c:v>
                </c:pt>
                <c:pt idx="722">
                  <c:v>87</c:v>
                </c:pt>
                <c:pt idx="723">
                  <c:v>87</c:v>
                </c:pt>
                <c:pt idx="724">
                  <c:v>87</c:v>
                </c:pt>
                <c:pt idx="725">
                  <c:v>87</c:v>
                </c:pt>
                <c:pt idx="726">
                  <c:v>87</c:v>
                </c:pt>
                <c:pt idx="727">
                  <c:v>87</c:v>
                </c:pt>
                <c:pt idx="728">
                  <c:v>87</c:v>
                </c:pt>
                <c:pt idx="729">
                  <c:v>87</c:v>
                </c:pt>
                <c:pt idx="730">
                  <c:v>87</c:v>
                </c:pt>
                <c:pt idx="731">
                  <c:v>87</c:v>
                </c:pt>
                <c:pt idx="732">
                  <c:v>87</c:v>
                </c:pt>
                <c:pt idx="733">
                  <c:v>87</c:v>
                </c:pt>
                <c:pt idx="734">
                  <c:v>87</c:v>
                </c:pt>
                <c:pt idx="735">
                  <c:v>87</c:v>
                </c:pt>
                <c:pt idx="736">
                  <c:v>88</c:v>
                </c:pt>
                <c:pt idx="737">
                  <c:v>88</c:v>
                </c:pt>
                <c:pt idx="738">
                  <c:v>88</c:v>
                </c:pt>
                <c:pt idx="739">
                  <c:v>88</c:v>
                </c:pt>
                <c:pt idx="740">
                  <c:v>88</c:v>
                </c:pt>
                <c:pt idx="741">
                  <c:v>88</c:v>
                </c:pt>
                <c:pt idx="742">
                  <c:v>88</c:v>
                </c:pt>
                <c:pt idx="743">
                  <c:v>88</c:v>
                </c:pt>
                <c:pt idx="744">
                  <c:v>89</c:v>
                </c:pt>
                <c:pt idx="745">
                  <c:v>89</c:v>
                </c:pt>
                <c:pt idx="746">
                  <c:v>89</c:v>
                </c:pt>
                <c:pt idx="747">
                  <c:v>89</c:v>
                </c:pt>
                <c:pt idx="748">
                  <c:v>89</c:v>
                </c:pt>
                <c:pt idx="749">
                  <c:v>89</c:v>
                </c:pt>
                <c:pt idx="750">
                  <c:v>89</c:v>
                </c:pt>
                <c:pt idx="751">
                  <c:v>89</c:v>
                </c:pt>
                <c:pt idx="752">
                  <c:v>89</c:v>
                </c:pt>
                <c:pt idx="753">
                  <c:v>89</c:v>
                </c:pt>
                <c:pt idx="754">
                  <c:v>90</c:v>
                </c:pt>
                <c:pt idx="755">
                  <c:v>90</c:v>
                </c:pt>
                <c:pt idx="756">
                  <c:v>90</c:v>
                </c:pt>
                <c:pt idx="757">
                  <c:v>90</c:v>
                </c:pt>
                <c:pt idx="758">
                  <c:v>90</c:v>
                </c:pt>
                <c:pt idx="759">
                  <c:v>90</c:v>
                </c:pt>
                <c:pt idx="760">
                  <c:v>90</c:v>
                </c:pt>
                <c:pt idx="761">
                  <c:v>90</c:v>
                </c:pt>
                <c:pt idx="762">
                  <c:v>90</c:v>
                </c:pt>
                <c:pt idx="763">
                  <c:v>90</c:v>
                </c:pt>
                <c:pt idx="764">
                  <c:v>90</c:v>
                </c:pt>
                <c:pt idx="765">
                  <c:v>90</c:v>
                </c:pt>
                <c:pt idx="766">
                  <c:v>90</c:v>
                </c:pt>
                <c:pt idx="767">
                  <c:v>90</c:v>
                </c:pt>
                <c:pt idx="768">
                  <c:v>90</c:v>
                </c:pt>
                <c:pt idx="769">
                  <c:v>91</c:v>
                </c:pt>
                <c:pt idx="770">
                  <c:v>91</c:v>
                </c:pt>
                <c:pt idx="771">
                  <c:v>91</c:v>
                </c:pt>
                <c:pt idx="772">
                  <c:v>91</c:v>
                </c:pt>
                <c:pt idx="773">
                  <c:v>91</c:v>
                </c:pt>
                <c:pt idx="774">
                  <c:v>91</c:v>
                </c:pt>
                <c:pt idx="775">
                  <c:v>92</c:v>
                </c:pt>
                <c:pt idx="776">
                  <c:v>92</c:v>
                </c:pt>
                <c:pt idx="777">
                  <c:v>92</c:v>
                </c:pt>
                <c:pt idx="778">
                  <c:v>92</c:v>
                </c:pt>
                <c:pt idx="779">
                  <c:v>92</c:v>
                </c:pt>
                <c:pt idx="780">
                  <c:v>92</c:v>
                </c:pt>
                <c:pt idx="781">
                  <c:v>92</c:v>
                </c:pt>
                <c:pt idx="782">
                  <c:v>92</c:v>
                </c:pt>
                <c:pt idx="783">
                  <c:v>92</c:v>
                </c:pt>
                <c:pt idx="784">
                  <c:v>92</c:v>
                </c:pt>
                <c:pt idx="785">
                  <c:v>92</c:v>
                </c:pt>
                <c:pt idx="786">
                  <c:v>92</c:v>
                </c:pt>
                <c:pt idx="787">
                  <c:v>92</c:v>
                </c:pt>
                <c:pt idx="788">
                  <c:v>92</c:v>
                </c:pt>
                <c:pt idx="789">
                  <c:v>93</c:v>
                </c:pt>
                <c:pt idx="790">
                  <c:v>93</c:v>
                </c:pt>
                <c:pt idx="791">
                  <c:v>93</c:v>
                </c:pt>
                <c:pt idx="792">
                  <c:v>93</c:v>
                </c:pt>
                <c:pt idx="793">
                  <c:v>93</c:v>
                </c:pt>
                <c:pt idx="794">
                  <c:v>93</c:v>
                </c:pt>
                <c:pt idx="795">
                  <c:v>93</c:v>
                </c:pt>
                <c:pt idx="796">
                  <c:v>93</c:v>
                </c:pt>
                <c:pt idx="797">
                  <c:v>93</c:v>
                </c:pt>
                <c:pt idx="798">
                  <c:v>94</c:v>
                </c:pt>
                <c:pt idx="799">
                  <c:v>94</c:v>
                </c:pt>
                <c:pt idx="800">
                  <c:v>94</c:v>
                </c:pt>
                <c:pt idx="801">
                  <c:v>94</c:v>
                </c:pt>
                <c:pt idx="802">
                  <c:v>94</c:v>
                </c:pt>
                <c:pt idx="803">
                  <c:v>94</c:v>
                </c:pt>
                <c:pt idx="804">
                  <c:v>94</c:v>
                </c:pt>
                <c:pt idx="805">
                  <c:v>94</c:v>
                </c:pt>
                <c:pt idx="806">
                  <c:v>94</c:v>
                </c:pt>
                <c:pt idx="807">
                  <c:v>95</c:v>
                </c:pt>
                <c:pt idx="808">
                  <c:v>95</c:v>
                </c:pt>
                <c:pt idx="809">
                  <c:v>95</c:v>
                </c:pt>
                <c:pt idx="810">
                  <c:v>95</c:v>
                </c:pt>
                <c:pt idx="811">
                  <c:v>95</c:v>
                </c:pt>
                <c:pt idx="812">
                  <c:v>95</c:v>
                </c:pt>
                <c:pt idx="813">
                  <c:v>95</c:v>
                </c:pt>
                <c:pt idx="814">
                  <c:v>95</c:v>
                </c:pt>
                <c:pt idx="815">
                  <c:v>95</c:v>
                </c:pt>
                <c:pt idx="816">
                  <c:v>95</c:v>
                </c:pt>
                <c:pt idx="817">
                  <c:v>95</c:v>
                </c:pt>
                <c:pt idx="818">
                  <c:v>95</c:v>
                </c:pt>
                <c:pt idx="819">
                  <c:v>96</c:v>
                </c:pt>
                <c:pt idx="820">
                  <c:v>96</c:v>
                </c:pt>
                <c:pt idx="821">
                  <c:v>96</c:v>
                </c:pt>
                <c:pt idx="822">
                  <c:v>96</c:v>
                </c:pt>
                <c:pt idx="823">
                  <c:v>96</c:v>
                </c:pt>
                <c:pt idx="824">
                  <c:v>96</c:v>
                </c:pt>
                <c:pt idx="825">
                  <c:v>96</c:v>
                </c:pt>
                <c:pt idx="826">
                  <c:v>96</c:v>
                </c:pt>
                <c:pt idx="827">
                  <c:v>96</c:v>
                </c:pt>
                <c:pt idx="828">
                  <c:v>96</c:v>
                </c:pt>
                <c:pt idx="829">
                  <c:v>96</c:v>
                </c:pt>
                <c:pt idx="830">
                  <c:v>97</c:v>
                </c:pt>
                <c:pt idx="831">
                  <c:v>97</c:v>
                </c:pt>
                <c:pt idx="832">
                  <c:v>97</c:v>
                </c:pt>
                <c:pt idx="833">
                  <c:v>97</c:v>
                </c:pt>
                <c:pt idx="834">
                  <c:v>97</c:v>
                </c:pt>
                <c:pt idx="835">
                  <c:v>97</c:v>
                </c:pt>
                <c:pt idx="836">
                  <c:v>97</c:v>
                </c:pt>
                <c:pt idx="837">
                  <c:v>97</c:v>
                </c:pt>
                <c:pt idx="838">
                  <c:v>97</c:v>
                </c:pt>
                <c:pt idx="839">
                  <c:v>98</c:v>
                </c:pt>
                <c:pt idx="840">
                  <c:v>98</c:v>
                </c:pt>
                <c:pt idx="841">
                  <c:v>98</c:v>
                </c:pt>
                <c:pt idx="842">
                  <c:v>98</c:v>
                </c:pt>
                <c:pt idx="843">
                  <c:v>98</c:v>
                </c:pt>
                <c:pt idx="844">
                  <c:v>98</c:v>
                </c:pt>
                <c:pt idx="845">
                  <c:v>98</c:v>
                </c:pt>
                <c:pt idx="846">
                  <c:v>98</c:v>
                </c:pt>
                <c:pt idx="847">
                  <c:v>99</c:v>
                </c:pt>
                <c:pt idx="848">
                  <c:v>99</c:v>
                </c:pt>
                <c:pt idx="849">
                  <c:v>99</c:v>
                </c:pt>
                <c:pt idx="850">
                  <c:v>99</c:v>
                </c:pt>
                <c:pt idx="851">
                  <c:v>99</c:v>
                </c:pt>
                <c:pt idx="852">
                  <c:v>99</c:v>
                </c:pt>
                <c:pt idx="853">
                  <c:v>99</c:v>
                </c:pt>
                <c:pt idx="854">
                  <c:v>99</c:v>
                </c:pt>
                <c:pt idx="855">
                  <c:v>99</c:v>
                </c:pt>
                <c:pt idx="856">
                  <c:v>99</c:v>
                </c:pt>
                <c:pt idx="857">
                  <c:v>99</c:v>
                </c:pt>
                <c:pt idx="858">
                  <c:v>99</c:v>
                </c:pt>
                <c:pt idx="859">
                  <c:v>99</c:v>
                </c:pt>
                <c:pt idx="860">
                  <c:v>100</c:v>
                </c:pt>
                <c:pt idx="861">
                  <c:v>100</c:v>
                </c:pt>
                <c:pt idx="862">
                  <c:v>100</c:v>
                </c:pt>
                <c:pt idx="863">
                  <c:v>100</c:v>
                </c:pt>
                <c:pt idx="864">
                  <c:v>100</c:v>
                </c:pt>
                <c:pt idx="865">
                  <c:v>100</c:v>
                </c:pt>
                <c:pt idx="866">
                  <c:v>100</c:v>
                </c:pt>
                <c:pt idx="867">
                  <c:v>101</c:v>
                </c:pt>
                <c:pt idx="868">
                  <c:v>101</c:v>
                </c:pt>
                <c:pt idx="869">
                  <c:v>101</c:v>
                </c:pt>
                <c:pt idx="870">
                  <c:v>101</c:v>
                </c:pt>
                <c:pt idx="871">
                  <c:v>101</c:v>
                </c:pt>
                <c:pt idx="872">
                  <c:v>101</c:v>
                </c:pt>
                <c:pt idx="873">
                  <c:v>101</c:v>
                </c:pt>
                <c:pt idx="874">
                  <c:v>101</c:v>
                </c:pt>
                <c:pt idx="875">
                  <c:v>102</c:v>
                </c:pt>
                <c:pt idx="876">
                  <c:v>102</c:v>
                </c:pt>
                <c:pt idx="877">
                  <c:v>102</c:v>
                </c:pt>
                <c:pt idx="878">
                  <c:v>102</c:v>
                </c:pt>
                <c:pt idx="879">
                  <c:v>102</c:v>
                </c:pt>
                <c:pt idx="880">
                  <c:v>102</c:v>
                </c:pt>
                <c:pt idx="881">
                  <c:v>103</c:v>
                </c:pt>
                <c:pt idx="882">
                  <c:v>103</c:v>
                </c:pt>
                <c:pt idx="883">
                  <c:v>103</c:v>
                </c:pt>
                <c:pt idx="884">
                  <c:v>103</c:v>
                </c:pt>
                <c:pt idx="885">
                  <c:v>103</c:v>
                </c:pt>
                <c:pt idx="886">
                  <c:v>103</c:v>
                </c:pt>
                <c:pt idx="887">
                  <c:v>103</c:v>
                </c:pt>
                <c:pt idx="888">
                  <c:v>103</c:v>
                </c:pt>
                <c:pt idx="889">
                  <c:v>103</c:v>
                </c:pt>
                <c:pt idx="890">
                  <c:v>103</c:v>
                </c:pt>
                <c:pt idx="891">
                  <c:v>103</c:v>
                </c:pt>
                <c:pt idx="892">
                  <c:v>104</c:v>
                </c:pt>
                <c:pt idx="893">
                  <c:v>104</c:v>
                </c:pt>
                <c:pt idx="894">
                  <c:v>104</c:v>
                </c:pt>
                <c:pt idx="895">
                  <c:v>104</c:v>
                </c:pt>
                <c:pt idx="896">
                  <c:v>104</c:v>
                </c:pt>
                <c:pt idx="897">
                  <c:v>104</c:v>
                </c:pt>
                <c:pt idx="898">
                  <c:v>104</c:v>
                </c:pt>
                <c:pt idx="899">
                  <c:v>104</c:v>
                </c:pt>
                <c:pt idx="900">
                  <c:v>104</c:v>
                </c:pt>
                <c:pt idx="901">
                  <c:v>104</c:v>
                </c:pt>
                <c:pt idx="902">
                  <c:v>104</c:v>
                </c:pt>
                <c:pt idx="903">
                  <c:v>104</c:v>
                </c:pt>
                <c:pt idx="904">
                  <c:v>104</c:v>
                </c:pt>
                <c:pt idx="905">
                  <c:v>104</c:v>
                </c:pt>
                <c:pt idx="906">
                  <c:v>105</c:v>
                </c:pt>
                <c:pt idx="907">
                  <c:v>105</c:v>
                </c:pt>
                <c:pt idx="908">
                  <c:v>105</c:v>
                </c:pt>
                <c:pt idx="909">
                  <c:v>105</c:v>
                </c:pt>
                <c:pt idx="910">
                  <c:v>105</c:v>
                </c:pt>
                <c:pt idx="911">
                  <c:v>105</c:v>
                </c:pt>
                <c:pt idx="912">
                  <c:v>105</c:v>
                </c:pt>
                <c:pt idx="913">
                  <c:v>105</c:v>
                </c:pt>
                <c:pt idx="914">
                  <c:v>105</c:v>
                </c:pt>
                <c:pt idx="915">
                  <c:v>105</c:v>
                </c:pt>
                <c:pt idx="916">
                  <c:v>105</c:v>
                </c:pt>
                <c:pt idx="917">
                  <c:v>106</c:v>
                </c:pt>
                <c:pt idx="918">
                  <c:v>106</c:v>
                </c:pt>
                <c:pt idx="919">
                  <c:v>106</c:v>
                </c:pt>
                <c:pt idx="920">
                  <c:v>106</c:v>
                </c:pt>
                <c:pt idx="921">
                  <c:v>106</c:v>
                </c:pt>
                <c:pt idx="922">
                  <c:v>106</c:v>
                </c:pt>
                <c:pt idx="923">
                  <c:v>106</c:v>
                </c:pt>
                <c:pt idx="924">
                  <c:v>106</c:v>
                </c:pt>
                <c:pt idx="925">
                  <c:v>106</c:v>
                </c:pt>
                <c:pt idx="926">
                  <c:v>106</c:v>
                </c:pt>
                <c:pt idx="927">
                  <c:v>106</c:v>
                </c:pt>
                <c:pt idx="928">
                  <c:v>106</c:v>
                </c:pt>
                <c:pt idx="929">
                  <c:v>107</c:v>
                </c:pt>
                <c:pt idx="930">
                  <c:v>107</c:v>
                </c:pt>
                <c:pt idx="931">
                  <c:v>107</c:v>
                </c:pt>
                <c:pt idx="932">
                  <c:v>107</c:v>
                </c:pt>
                <c:pt idx="933">
                  <c:v>107</c:v>
                </c:pt>
                <c:pt idx="934">
                  <c:v>107</c:v>
                </c:pt>
                <c:pt idx="935">
                  <c:v>107</c:v>
                </c:pt>
                <c:pt idx="936">
                  <c:v>107</c:v>
                </c:pt>
                <c:pt idx="937">
                  <c:v>107</c:v>
                </c:pt>
                <c:pt idx="938">
                  <c:v>107</c:v>
                </c:pt>
                <c:pt idx="939">
                  <c:v>107</c:v>
                </c:pt>
                <c:pt idx="940">
                  <c:v>107</c:v>
                </c:pt>
                <c:pt idx="941">
                  <c:v>108</c:v>
                </c:pt>
                <c:pt idx="942">
                  <c:v>108</c:v>
                </c:pt>
                <c:pt idx="943">
                  <c:v>108</c:v>
                </c:pt>
                <c:pt idx="944">
                  <c:v>108</c:v>
                </c:pt>
                <c:pt idx="945">
                  <c:v>108</c:v>
                </c:pt>
                <c:pt idx="946">
                  <c:v>108</c:v>
                </c:pt>
                <c:pt idx="947">
                  <c:v>108</c:v>
                </c:pt>
                <c:pt idx="948">
                  <c:v>108</c:v>
                </c:pt>
                <c:pt idx="949">
                  <c:v>109</c:v>
                </c:pt>
                <c:pt idx="950">
                  <c:v>109</c:v>
                </c:pt>
                <c:pt idx="951">
                  <c:v>109</c:v>
                </c:pt>
                <c:pt idx="952">
                  <c:v>109</c:v>
                </c:pt>
                <c:pt idx="953">
                  <c:v>110</c:v>
                </c:pt>
                <c:pt idx="954">
                  <c:v>110</c:v>
                </c:pt>
                <c:pt idx="955">
                  <c:v>110</c:v>
                </c:pt>
                <c:pt idx="956">
                  <c:v>110</c:v>
                </c:pt>
                <c:pt idx="957">
                  <c:v>110</c:v>
                </c:pt>
                <c:pt idx="958">
                  <c:v>110</c:v>
                </c:pt>
                <c:pt idx="959">
                  <c:v>110</c:v>
                </c:pt>
                <c:pt idx="960">
                  <c:v>110</c:v>
                </c:pt>
                <c:pt idx="961">
                  <c:v>110</c:v>
                </c:pt>
                <c:pt idx="962">
                  <c:v>111</c:v>
                </c:pt>
                <c:pt idx="963">
                  <c:v>111</c:v>
                </c:pt>
                <c:pt idx="964">
                  <c:v>111</c:v>
                </c:pt>
                <c:pt idx="965">
                  <c:v>111</c:v>
                </c:pt>
                <c:pt idx="966">
                  <c:v>111</c:v>
                </c:pt>
                <c:pt idx="967">
                  <c:v>111</c:v>
                </c:pt>
                <c:pt idx="968">
                  <c:v>111</c:v>
                </c:pt>
                <c:pt idx="969">
                  <c:v>111</c:v>
                </c:pt>
                <c:pt idx="970">
                  <c:v>111</c:v>
                </c:pt>
                <c:pt idx="971">
                  <c:v>111</c:v>
                </c:pt>
                <c:pt idx="972">
                  <c:v>111</c:v>
                </c:pt>
                <c:pt idx="973">
                  <c:v>111</c:v>
                </c:pt>
                <c:pt idx="974">
                  <c:v>111</c:v>
                </c:pt>
                <c:pt idx="975">
                  <c:v>112</c:v>
                </c:pt>
                <c:pt idx="976">
                  <c:v>112</c:v>
                </c:pt>
                <c:pt idx="977">
                  <c:v>112</c:v>
                </c:pt>
                <c:pt idx="978">
                  <c:v>112</c:v>
                </c:pt>
                <c:pt idx="979">
                  <c:v>112</c:v>
                </c:pt>
                <c:pt idx="980">
                  <c:v>112</c:v>
                </c:pt>
                <c:pt idx="981">
                  <c:v>112</c:v>
                </c:pt>
                <c:pt idx="982">
                  <c:v>112</c:v>
                </c:pt>
                <c:pt idx="983">
                  <c:v>112</c:v>
                </c:pt>
                <c:pt idx="984">
                  <c:v>112</c:v>
                </c:pt>
                <c:pt idx="985">
                  <c:v>113</c:v>
                </c:pt>
                <c:pt idx="986">
                  <c:v>113</c:v>
                </c:pt>
                <c:pt idx="987">
                  <c:v>113</c:v>
                </c:pt>
                <c:pt idx="988">
                  <c:v>113</c:v>
                </c:pt>
                <c:pt idx="989">
                  <c:v>113</c:v>
                </c:pt>
                <c:pt idx="990">
                  <c:v>113</c:v>
                </c:pt>
                <c:pt idx="991">
                  <c:v>113</c:v>
                </c:pt>
                <c:pt idx="992">
                  <c:v>114</c:v>
                </c:pt>
                <c:pt idx="993">
                  <c:v>114</c:v>
                </c:pt>
                <c:pt idx="994">
                  <c:v>114</c:v>
                </c:pt>
                <c:pt idx="995">
                  <c:v>114</c:v>
                </c:pt>
                <c:pt idx="996">
                  <c:v>114</c:v>
                </c:pt>
                <c:pt idx="997">
                  <c:v>114</c:v>
                </c:pt>
                <c:pt idx="998">
                  <c:v>114</c:v>
                </c:pt>
                <c:pt idx="999">
                  <c:v>114</c:v>
                </c:pt>
                <c:pt idx="1000">
                  <c:v>114</c:v>
                </c:pt>
                <c:pt idx="1001">
                  <c:v>115</c:v>
                </c:pt>
                <c:pt idx="1002">
                  <c:v>115</c:v>
                </c:pt>
                <c:pt idx="1003">
                  <c:v>115</c:v>
                </c:pt>
                <c:pt idx="1004">
                  <c:v>115</c:v>
                </c:pt>
                <c:pt idx="1005">
                  <c:v>115</c:v>
                </c:pt>
                <c:pt idx="1006">
                  <c:v>115</c:v>
                </c:pt>
                <c:pt idx="1007">
                  <c:v>115</c:v>
                </c:pt>
                <c:pt idx="1008">
                  <c:v>115</c:v>
                </c:pt>
                <c:pt idx="1009">
                  <c:v>115</c:v>
                </c:pt>
                <c:pt idx="1010">
                  <c:v>115</c:v>
                </c:pt>
                <c:pt idx="1011">
                  <c:v>116</c:v>
                </c:pt>
                <c:pt idx="1012">
                  <c:v>116</c:v>
                </c:pt>
                <c:pt idx="1013">
                  <c:v>116</c:v>
                </c:pt>
                <c:pt idx="1014">
                  <c:v>116</c:v>
                </c:pt>
                <c:pt idx="1015">
                  <c:v>116</c:v>
                </c:pt>
                <c:pt idx="1016">
                  <c:v>116</c:v>
                </c:pt>
                <c:pt idx="1017">
                  <c:v>116</c:v>
                </c:pt>
                <c:pt idx="1018">
                  <c:v>116</c:v>
                </c:pt>
                <c:pt idx="1019">
                  <c:v>116</c:v>
                </c:pt>
                <c:pt idx="1020">
                  <c:v>116</c:v>
                </c:pt>
                <c:pt idx="1021">
                  <c:v>116</c:v>
                </c:pt>
                <c:pt idx="1022">
                  <c:v>116</c:v>
                </c:pt>
                <c:pt idx="1023">
                  <c:v>116</c:v>
                </c:pt>
                <c:pt idx="1024">
                  <c:v>116</c:v>
                </c:pt>
                <c:pt idx="1025">
                  <c:v>116</c:v>
                </c:pt>
                <c:pt idx="1026">
                  <c:v>117</c:v>
                </c:pt>
                <c:pt idx="1027">
                  <c:v>117</c:v>
                </c:pt>
                <c:pt idx="1028">
                  <c:v>117</c:v>
                </c:pt>
                <c:pt idx="1029">
                  <c:v>117</c:v>
                </c:pt>
                <c:pt idx="1030">
                  <c:v>117</c:v>
                </c:pt>
                <c:pt idx="1031">
                  <c:v>117</c:v>
                </c:pt>
                <c:pt idx="1032">
                  <c:v>117</c:v>
                </c:pt>
                <c:pt idx="1033">
                  <c:v>117</c:v>
                </c:pt>
                <c:pt idx="1034">
                  <c:v>117</c:v>
                </c:pt>
                <c:pt idx="1035">
                  <c:v>117</c:v>
                </c:pt>
                <c:pt idx="1036">
                  <c:v>118</c:v>
                </c:pt>
                <c:pt idx="1037">
                  <c:v>118</c:v>
                </c:pt>
                <c:pt idx="1038">
                  <c:v>118</c:v>
                </c:pt>
                <c:pt idx="1039">
                  <c:v>118</c:v>
                </c:pt>
                <c:pt idx="1040">
                  <c:v>118</c:v>
                </c:pt>
                <c:pt idx="1041">
                  <c:v>118</c:v>
                </c:pt>
                <c:pt idx="1042">
                  <c:v>118</c:v>
                </c:pt>
                <c:pt idx="1043">
                  <c:v>118</c:v>
                </c:pt>
                <c:pt idx="1044">
                  <c:v>118</c:v>
                </c:pt>
                <c:pt idx="1045">
                  <c:v>118</c:v>
                </c:pt>
                <c:pt idx="1046">
                  <c:v>118</c:v>
                </c:pt>
                <c:pt idx="1047">
                  <c:v>118</c:v>
                </c:pt>
                <c:pt idx="1048">
                  <c:v>118</c:v>
                </c:pt>
                <c:pt idx="1049">
                  <c:v>119</c:v>
                </c:pt>
                <c:pt idx="1050">
                  <c:v>119</c:v>
                </c:pt>
                <c:pt idx="1051">
                  <c:v>119</c:v>
                </c:pt>
                <c:pt idx="1052">
                  <c:v>119</c:v>
                </c:pt>
                <c:pt idx="1053">
                  <c:v>119</c:v>
                </c:pt>
                <c:pt idx="1054">
                  <c:v>119</c:v>
                </c:pt>
                <c:pt idx="1055">
                  <c:v>119</c:v>
                </c:pt>
                <c:pt idx="1056">
                  <c:v>119</c:v>
                </c:pt>
                <c:pt idx="1057">
                  <c:v>119</c:v>
                </c:pt>
                <c:pt idx="1058">
                  <c:v>120</c:v>
                </c:pt>
                <c:pt idx="1059">
                  <c:v>120</c:v>
                </c:pt>
                <c:pt idx="1060">
                  <c:v>120</c:v>
                </c:pt>
                <c:pt idx="1061">
                  <c:v>120</c:v>
                </c:pt>
                <c:pt idx="1062">
                  <c:v>121</c:v>
                </c:pt>
                <c:pt idx="1063">
                  <c:v>121</c:v>
                </c:pt>
                <c:pt idx="1064">
                  <c:v>121</c:v>
                </c:pt>
                <c:pt idx="1065">
                  <c:v>121</c:v>
                </c:pt>
                <c:pt idx="1066">
                  <c:v>121</c:v>
                </c:pt>
                <c:pt idx="1067">
                  <c:v>121</c:v>
                </c:pt>
                <c:pt idx="1068">
                  <c:v>121</c:v>
                </c:pt>
                <c:pt idx="1069">
                  <c:v>121</c:v>
                </c:pt>
                <c:pt idx="1070">
                  <c:v>122</c:v>
                </c:pt>
                <c:pt idx="1071">
                  <c:v>122</c:v>
                </c:pt>
                <c:pt idx="1072">
                  <c:v>122</c:v>
                </c:pt>
                <c:pt idx="1073">
                  <c:v>122</c:v>
                </c:pt>
                <c:pt idx="1074">
                  <c:v>122</c:v>
                </c:pt>
                <c:pt idx="1075">
                  <c:v>122</c:v>
                </c:pt>
                <c:pt idx="1076">
                  <c:v>122</c:v>
                </c:pt>
                <c:pt idx="1077">
                  <c:v>123</c:v>
                </c:pt>
                <c:pt idx="1078">
                  <c:v>123</c:v>
                </c:pt>
                <c:pt idx="1079">
                  <c:v>123</c:v>
                </c:pt>
                <c:pt idx="1080">
                  <c:v>123</c:v>
                </c:pt>
                <c:pt idx="1081">
                  <c:v>123</c:v>
                </c:pt>
                <c:pt idx="1082">
                  <c:v>123</c:v>
                </c:pt>
                <c:pt idx="1083">
                  <c:v>123</c:v>
                </c:pt>
                <c:pt idx="1084">
                  <c:v>123</c:v>
                </c:pt>
                <c:pt idx="1085">
                  <c:v>124</c:v>
                </c:pt>
                <c:pt idx="1086">
                  <c:v>124</c:v>
                </c:pt>
                <c:pt idx="1087">
                  <c:v>124</c:v>
                </c:pt>
                <c:pt idx="1088">
                  <c:v>124</c:v>
                </c:pt>
                <c:pt idx="1089">
                  <c:v>124</c:v>
                </c:pt>
                <c:pt idx="1090">
                  <c:v>124</c:v>
                </c:pt>
                <c:pt idx="1091">
                  <c:v>124</c:v>
                </c:pt>
                <c:pt idx="1092">
                  <c:v>124</c:v>
                </c:pt>
                <c:pt idx="1093">
                  <c:v>124</c:v>
                </c:pt>
                <c:pt idx="1094">
                  <c:v>124</c:v>
                </c:pt>
                <c:pt idx="1095">
                  <c:v>124</c:v>
                </c:pt>
                <c:pt idx="1096">
                  <c:v>124</c:v>
                </c:pt>
                <c:pt idx="1097">
                  <c:v>124</c:v>
                </c:pt>
                <c:pt idx="1098">
                  <c:v>124</c:v>
                </c:pt>
                <c:pt idx="1099">
                  <c:v>124</c:v>
                </c:pt>
                <c:pt idx="1100">
                  <c:v>124</c:v>
                </c:pt>
                <c:pt idx="1101">
                  <c:v>125</c:v>
                </c:pt>
                <c:pt idx="1102">
                  <c:v>125</c:v>
                </c:pt>
                <c:pt idx="1103">
                  <c:v>125</c:v>
                </c:pt>
                <c:pt idx="1104">
                  <c:v>125</c:v>
                </c:pt>
                <c:pt idx="1105">
                  <c:v>125</c:v>
                </c:pt>
                <c:pt idx="1106">
                  <c:v>125</c:v>
                </c:pt>
                <c:pt idx="1107">
                  <c:v>125</c:v>
                </c:pt>
                <c:pt idx="1108">
                  <c:v>125</c:v>
                </c:pt>
                <c:pt idx="1109">
                  <c:v>125</c:v>
                </c:pt>
                <c:pt idx="1110">
                  <c:v>125</c:v>
                </c:pt>
                <c:pt idx="1111">
                  <c:v>125</c:v>
                </c:pt>
                <c:pt idx="1112">
                  <c:v>125</c:v>
                </c:pt>
                <c:pt idx="1113">
                  <c:v>126</c:v>
                </c:pt>
                <c:pt idx="1114">
                  <c:v>126</c:v>
                </c:pt>
                <c:pt idx="1115">
                  <c:v>126</c:v>
                </c:pt>
                <c:pt idx="1116">
                  <c:v>126</c:v>
                </c:pt>
                <c:pt idx="1117">
                  <c:v>126</c:v>
                </c:pt>
                <c:pt idx="1118">
                  <c:v>126</c:v>
                </c:pt>
                <c:pt idx="1119">
                  <c:v>126</c:v>
                </c:pt>
                <c:pt idx="1120">
                  <c:v>126</c:v>
                </c:pt>
                <c:pt idx="1121">
                  <c:v>126</c:v>
                </c:pt>
                <c:pt idx="1122">
                  <c:v>126</c:v>
                </c:pt>
                <c:pt idx="1123">
                  <c:v>127</c:v>
                </c:pt>
                <c:pt idx="1124">
                  <c:v>127</c:v>
                </c:pt>
                <c:pt idx="1125">
                  <c:v>127</c:v>
                </c:pt>
                <c:pt idx="1126">
                  <c:v>127</c:v>
                </c:pt>
                <c:pt idx="1127">
                  <c:v>127</c:v>
                </c:pt>
                <c:pt idx="1128">
                  <c:v>127</c:v>
                </c:pt>
                <c:pt idx="1129">
                  <c:v>127</c:v>
                </c:pt>
                <c:pt idx="1130">
                  <c:v>127</c:v>
                </c:pt>
                <c:pt idx="1131">
                  <c:v>128</c:v>
                </c:pt>
                <c:pt idx="1132">
                  <c:v>128</c:v>
                </c:pt>
                <c:pt idx="1133">
                  <c:v>128</c:v>
                </c:pt>
                <c:pt idx="1134">
                  <c:v>128</c:v>
                </c:pt>
                <c:pt idx="1135">
                  <c:v>128</c:v>
                </c:pt>
                <c:pt idx="1136">
                  <c:v>128</c:v>
                </c:pt>
                <c:pt idx="1137">
                  <c:v>128</c:v>
                </c:pt>
                <c:pt idx="1138">
                  <c:v>128</c:v>
                </c:pt>
                <c:pt idx="1139">
                  <c:v>128</c:v>
                </c:pt>
                <c:pt idx="1140">
                  <c:v>128</c:v>
                </c:pt>
                <c:pt idx="1141">
                  <c:v>128</c:v>
                </c:pt>
                <c:pt idx="1142">
                  <c:v>128</c:v>
                </c:pt>
                <c:pt idx="1143">
                  <c:v>129</c:v>
                </c:pt>
                <c:pt idx="1144">
                  <c:v>129</c:v>
                </c:pt>
                <c:pt idx="1145">
                  <c:v>129</c:v>
                </c:pt>
                <c:pt idx="1146">
                  <c:v>129</c:v>
                </c:pt>
                <c:pt idx="1147">
                  <c:v>129</c:v>
                </c:pt>
                <c:pt idx="1148">
                  <c:v>129</c:v>
                </c:pt>
                <c:pt idx="1149">
                  <c:v>129</c:v>
                </c:pt>
                <c:pt idx="1150">
                  <c:v>130</c:v>
                </c:pt>
                <c:pt idx="1151">
                  <c:v>130</c:v>
                </c:pt>
                <c:pt idx="1152">
                  <c:v>130</c:v>
                </c:pt>
                <c:pt idx="1153">
                  <c:v>130</c:v>
                </c:pt>
                <c:pt idx="1154">
                  <c:v>130</c:v>
                </c:pt>
                <c:pt idx="1155">
                  <c:v>130</c:v>
                </c:pt>
                <c:pt idx="1156">
                  <c:v>130</c:v>
                </c:pt>
                <c:pt idx="1157">
                  <c:v>130</c:v>
                </c:pt>
                <c:pt idx="1158">
                  <c:v>130</c:v>
                </c:pt>
                <c:pt idx="1159">
                  <c:v>131</c:v>
                </c:pt>
                <c:pt idx="1160">
                  <c:v>131</c:v>
                </c:pt>
                <c:pt idx="1161">
                  <c:v>131</c:v>
                </c:pt>
                <c:pt idx="1162">
                  <c:v>131</c:v>
                </c:pt>
                <c:pt idx="1163">
                  <c:v>131</c:v>
                </c:pt>
                <c:pt idx="1164">
                  <c:v>131</c:v>
                </c:pt>
                <c:pt idx="1165">
                  <c:v>131</c:v>
                </c:pt>
                <c:pt idx="1166">
                  <c:v>131</c:v>
                </c:pt>
                <c:pt idx="1167">
                  <c:v>132</c:v>
                </c:pt>
                <c:pt idx="1168">
                  <c:v>132</c:v>
                </c:pt>
                <c:pt idx="1169">
                  <c:v>132</c:v>
                </c:pt>
                <c:pt idx="1170">
                  <c:v>132</c:v>
                </c:pt>
                <c:pt idx="1171">
                  <c:v>132</c:v>
                </c:pt>
                <c:pt idx="1172">
                  <c:v>132</c:v>
                </c:pt>
                <c:pt idx="1173">
                  <c:v>133</c:v>
                </c:pt>
                <c:pt idx="1174">
                  <c:v>133</c:v>
                </c:pt>
                <c:pt idx="1175">
                  <c:v>133</c:v>
                </c:pt>
                <c:pt idx="1176">
                  <c:v>133</c:v>
                </c:pt>
                <c:pt idx="1177">
                  <c:v>133</c:v>
                </c:pt>
                <c:pt idx="1178">
                  <c:v>133</c:v>
                </c:pt>
                <c:pt idx="1179">
                  <c:v>133</c:v>
                </c:pt>
                <c:pt idx="1180">
                  <c:v>134</c:v>
                </c:pt>
                <c:pt idx="1181">
                  <c:v>134</c:v>
                </c:pt>
                <c:pt idx="1182">
                  <c:v>134</c:v>
                </c:pt>
                <c:pt idx="1183">
                  <c:v>134</c:v>
                </c:pt>
                <c:pt idx="1184">
                  <c:v>134</c:v>
                </c:pt>
                <c:pt idx="1185">
                  <c:v>134</c:v>
                </c:pt>
                <c:pt idx="1186">
                  <c:v>134</c:v>
                </c:pt>
                <c:pt idx="1187">
                  <c:v>134</c:v>
                </c:pt>
                <c:pt idx="1188">
                  <c:v>134</c:v>
                </c:pt>
                <c:pt idx="1189">
                  <c:v>134</c:v>
                </c:pt>
                <c:pt idx="1190">
                  <c:v>134</c:v>
                </c:pt>
                <c:pt idx="1191">
                  <c:v>134</c:v>
                </c:pt>
                <c:pt idx="1192">
                  <c:v>134</c:v>
                </c:pt>
                <c:pt idx="1193">
                  <c:v>134</c:v>
                </c:pt>
                <c:pt idx="1194">
                  <c:v>135</c:v>
                </c:pt>
                <c:pt idx="1195">
                  <c:v>135</c:v>
                </c:pt>
                <c:pt idx="1196">
                  <c:v>135</c:v>
                </c:pt>
                <c:pt idx="1197">
                  <c:v>135</c:v>
                </c:pt>
                <c:pt idx="1198">
                  <c:v>135</c:v>
                </c:pt>
                <c:pt idx="1199">
                  <c:v>135</c:v>
                </c:pt>
                <c:pt idx="1200">
                  <c:v>135</c:v>
                </c:pt>
                <c:pt idx="1201">
                  <c:v>136</c:v>
                </c:pt>
                <c:pt idx="1202">
                  <c:v>136</c:v>
                </c:pt>
                <c:pt idx="1203">
                  <c:v>136</c:v>
                </c:pt>
                <c:pt idx="1204">
                  <c:v>136</c:v>
                </c:pt>
                <c:pt idx="1205">
                  <c:v>136</c:v>
                </c:pt>
                <c:pt idx="1206">
                  <c:v>136</c:v>
                </c:pt>
                <c:pt idx="1207">
                  <c:v>136</c:v>
                </c:pt>
                <c:pt idx="1208">
                  <c:v>136</c:v>
                </c:pt>
                <c:pt idx="1209">
                  <c:v>136</c:v>
                </c:pt>
                <c:pt idx="1210">
                  <c:v>136</c:v>
                </c:pt>
                <c:pt idx="1211">
                  <c:v>136</c:v>
                </c:pt>
                <c:pt idx="1212">
                  <c:v>136</c:v>
                </c:pt>
                <c:pt idx="1213">
                  <c:v>137</c:v>
                </c:pt>
                <c:pt idx="1214">
                  <c:v>137</c:v>
                </c:pt>
                <c:pt idx="1215">
                  <c:v>137</c:v>
                </c:pt>
                <c:pt idx="1216">
                  <c:v>137</c:v>
                </c:pt>
                <c:pt idx="1217">
                  <c:v>137</c:v>
                </c:pt>
                <c:pt idx="1218">
                  <c:v>137</c:v>
                </c:pt>
                <c:pt idx="1219">
                  <c:v>137</c:v>
                </c:pt>
                <c:pt idx="1220">
                  <c:v>137</c:v>
                </c:pt>
                <c:pt idx="1221">
                  <c:v>137</c:v>
                </c:pt>
                <c:pt idx="1222">
                  <c:v>137</c:v>
                </c:pt>
                <c:pt idx="1223">
                  <c:v>137</c:v>
                </c:pt>
                <c:pt idx="1224">
                  <c:v>137</c:v>
                </c:pt>
                <c:pt idx="1225">
                  <c:v>137</c:v>
                </c:pt>
                <c:pt idx="1226">
                  <c:v>137</c:v>
                </c:pt>
                <c:pt idx="1227">
                  <c:v>137</c:v>
                </c:pt>
                <c:pt idx="1228">
                  <c:v>137</c:v>
                </c:pt>
                <c:pt idx="1229">
                  <c:v>137</c:v>
                </c:pt>
                <c:pt idx="1230">
                  <c:v>138</c:v>
                </c:pt>
                <c:pt idx="1231">
                  <c:v>138</c:v>
                </c:pt>
                <c:pt idx="1232">
                  <c:v>138</c:v>
                </c:pt>
                <c:pt idx="1233">
                  <c:v>138</c:v>
                </c:pt>
                <c:pt idx="1234">
                  <c:v>138</c:v>
                </c:pt>
                <c:pt idx="1235">
                  <c:v>138</c:v>
                </c:pt>
                <c:pt idx="1236">
                  <c:v>138</c:v>
                </c:pt>
                <c:pt idx="1237">
                  <c:v>139</c:v>
                </c:pt>
                <c:pt idx="1238">
                  <c:v>139</c:v>
                </c:pt>
                <c:pt idx="1239">
                  <c:v>139</c:v>
                </c:pt>
                <c:pt idx="1240">
                  <c:v>139</c:v>
                </c:pt>
                <c:pt idx="1241">
                  <c:v>139</c:v>
                </c:pt>
                <c:pt idx="1242">
                  <c:v>139</c:v>
                </c:pt>
                <c:pt idx="1243">
                  <c:v>139</c:v>
                </c:pt>
                <c:pt idx="1244">
                  <c:v>139</c:v>
                </c:pt>
                <c:pt idx="1245">
                  <c:v>140</c:v>
                </c:pt>
                <c:pt idx="1246">
                  <c:v>140</c:v>
                </c:pt>
                <c:pt idx="1247">
                  <c:v>140</c:v>
                </c:pt>
                <c:pt idx="1248">
                  <c:v>140</c:v>
                </c:pt>
                <c:pt idx="1249">
                  <c:v>140</c:v>
                </c:pt>
                <c:pt idx="1250">
                  <c:v>140</c:v>
                </c:pt>
                <c:pt idx="1251">
                  <c:v>140</c:v>
                </c:pt>
                <c:pt idx="1252">
                  <c:v>140</c:v>
                </c:pt>
                <c:pt idx="1253">
                  <c:v>140</c:v>
                </c:pt>
                <c:pt idx="1254">
                  <c:v>140</c:v>
                </c:pt>
                <c:pt idx="1255">
                  <c:v>140</c:v>
                </c:pt>
                <c:pt idx="1256">
                  <c:v>140</c:v>
                </c:pt>
                <c:pt idx="1257">
                  <c:v>140</c:v>
                </c:pt>
                <c:pt idx="1258">
                  <c:v>140</c:v>
                </c:pt>
                <c:pt idx="1259">
                  <c:v>140</c:v>
                </c:pt>
                <c:pt idx="1260">
                  <c:v>141</c:v>
                </c:pt>
                <c:pt idx="1261">
                  <c:v>141</c:v>
                </c:pt>
                <c:pt idx="1262">
                  <c:v>141</c:v>
                </c:pt>
                <c:pt idx="1263">
                  <c:v>141</c:v>
                </c:pt>
                <c:pt idx="1264">
                  <c:v>141</c:v>
                </c:pt>
                <c:pt idx="1265">
                  <c:v>141</c:v>
                </c:pt>
                <c:pt idx="1266">
                  <c:v>141</c:v>
                </c:pt>
                <c:pt idx="1267">
                  <c:v>141</c:v>
                </c:pt>
                <c:pt idx="1268">
                  <c:v>141</c:v>
                </c:pt>
                <c:pt idx="1269">
                  <c:v>141</c:v>
                </c:pt>
                <c:pt idx="1270">
                  <c:v>142</c:v>
                </c:pt>
                <c:pt idx="1271">
                  <c:v>142</c:v>
                </c:pt>
                <c:pt idx="1272">
                  <c:v>142</c:v>
                </c:pt>
                <c:pt idx="1273">
                  <c:v>142</c:v>
                </c:pt>
                <c:pt idx="1274">
                  <c:v>142</c:v>
                </c:pt>
                <c:pt idx="1275">
                  <c:v>142</c:v>
                </c:pt>
                <c:pt idx="1276">
                  <c:v>142</c:v>
                </c:pt>
                <c:pt idx="1277">
                  <c:v>142</c:v>
                </c:pt>
                <c:pt idx="1278">
                  <c:v>142</c:v>
                </c:pt>
                <c:pt idx="1279">
                  <c:v>142</c:v>
                </c:pt>
                <c:pt idx="1280">
                  <c:v>143</c:v>
                </c:pt>
                <c:pt idx="1281">
                  <c:v>143</c:v>
                </c:pt>
                <c:pt idx="1282">
                  <c:v>143</c:v>
                </c:pt>
                <c:pt idx="1283">
                  <c:v>143</c:v>
                </c:pt>
                <c:pt idx="1284">
                  <c:v>143</c:v>
                </c:pt>
                <c:pt idx="1285">
                  <c:v>143</c:v>
                </c:pt>
                <c:pt idx="1286">
                  <c:v>143</c:v>
                </c:pt>
                <c:pt idx="1287">
                  <c:v>143</c:v>
                </c:pt>
                <c:pt idx="1288">
                  <c:v>144</c:v>
                </c:pt>
                <c:pt idx="1289">
                  <c:v>144</c:v>
                </c:pt>
                <c:pt idx="1290">
                  <c:v>144</c:v>
                </c:pt>
                <c:pt idx="1291">
                  <c:v>144</c:v>
                </c:pt>
                <c:pt idx="1292">
                  <c:v>144</c:v>
                </c:pt>
                <c:pt idx="1293">
                  <c:v>144</c:v>
                </c:pt>
                <c:pt idx="1294">
                  <c:v>144</c:v>
                </c:pt>
                <c:pt idx="1295">
                  <c:v>144</c:v>
                </c:pt>
                <c:pt idx="1296">
                  <c:v>144</c:v>
                </c:pt>
                <c:pt idx="1297">
                  <c:v>144</c:v>
                </c:pt>
                <c:pt idx="1298">
                  <c:v>144</c:v>
                </c:pt>
                <c:pt idx="1299">
                  <c:v>145</c:v>
                </c:pt>
                <c:pt idx="1300">
                  <c:v>145</c:v>
                </c:pt>
                <c:pt idx="1301">
                  <c:v>145</c:v>
                </c:pt>
                <c:pt idx="1302">
                  <c:v>145</c:v>
                </c:pt>
                <c:pt idx="1303">
                  <c:v>145</c:v>
                </c:pt>
                <c:pt idx="1304">
                  <c:v>145</c:v>
                </c:pt>
                <c:pt idx="1305">
                  <c:v>145</c:v>
                </c:pt>
                <c:pt idx="1306">
                  <c:v>145</c:v>
                </c:pt>
                <c:pt idx="1307">
                  <c:v>145</c:v>
                </c:pt>
                <c:pt idx="1308">
                  <c:v>145</c:v>
                </c:pt>
                <c:pt idx="1309">
                  <c:v>145</c:v>
                </c:pt>
                <c:pt idx="1310">
                  <c:v>146</c:v>
                </c:pt>
                <c:pt idx="1311">
                  <c:v>146</c:v>
                </c:pt>
                <c:pt idx="1312">
                  <c:v>146</c:v>
                </c:pt>
                <c:pt idx="1313">
                  <c:v>146</c:v>
                </c:pt>
                <c:pt idx="1314">
                  <c:v>146</c:v>
                </c:pt>
                <c:pt idx="1315">
                  <c:v>146</c:v>
                </c:pt>
                <c:pt idx="1316">
                  <c:v>146</c:v>
                </c:pt>
                <c:pt idx="1317">
                  <c:v>146</c:v>
                </c:pt>
                <c:pt idx="1318">
                  <c:v>146</c:v>
                </c:pt>
                <c:pt idx="1319">
                  <c:v>146</c:v>
                </c:pt>
                <c:pt idx="1320">
                  <c:v>146</c:v>
                </c:pt>
                <c:pt idx="1321">
                  <c:v>146</c:v>
                </c:pt>
                <c:pt idx="1322">
                  <c:v>146</c:v>
                </c:pt>
                <c:pt idx="1323">
                  <c:v>147</c:v>
                </c:pt>
                <c:pt idx="1324">
                  <c:v>147</c:v>
                </c:pt>
                <c:pt idx="1325">
                  <c:v>147</c:v>
                </c:pt>
                <c:pt idx="1326">
                  <c:v>147</c:v>
                </c:pt>
                <c:pt idx="1327">
                  <c:v>147</c:v>
                </c:pt>
                <c:pt idx="1328">
                  <c:v>147</c:v>
                </c:pt>
                <c:pt idx="1329">
                  <c:v>147</c:v>
                </c:pt>
                <c:pt idx="1330">
                  <c:v>147</c:v>
                </c:pt>
                <c:pt idx="1331">
                  <c:v>147</c:v>
                </c:pt>
                <c:pt idx="1332">
                  <c:v>147</c:v>
                </c:pt>
                <c:pt idx="1333">
                  <c:v>147</c:v>
                </c:pt>
                <c:pt idx="1334">
                  <c:v>147</c:v>
                </c:pt>
                <c:pt idx="1335">
                  <c:v>147</c:v>
                </c:pt>
                <c:pt idx="1336">
                  <c:v>147</c:v>
                </c:pt>
                <c:pt idx="1337">
                  <c:v>148</c:v>
                </c:pt>
                <c:pt idx="1338">
                  <c:v>148</c:v>
                </c:pt>
                <c:pt idx="1339">
                  <c:v>148</c:v>
                </c:pt>
                <c:pt idx="1340">
                  <c:v>148</c:v>
                </c:pt>
                <c:pt idx="1341">
                  <c:v>148</c:v>
                </c:pt>
                <c:pt idx="1342">
                  <c:v>148</c:v>
                </c:pt>
                <c:pt idx="1343">
                  <c:v>148</c:v>
                </c:pt>
                <c:pt idx="1344">
                  <c:v>148</c:v>
                </c:pt>
                <c:pt idx="1345">
                  <c:v>148</c:v>
                </c:pt>
                <c:pt idx="1346">
                  <c:v>148</c:v>
                </c:pt>
                <c:pt idx="1347">
                  <c:v>148</c:v>
                </c:pt>
                <c:pt idx="1348">
                  <c:v>148</c:v>
                </c:pt>
                <c:pt idx="1349">
                  <c:v>148</c:v>
                </c:pt>
                <c:pt idx="1350">
                  <c:v>149</c:v>
                </c:pt>
                <c:pt idx="1351">
                  <c:v>149</c:v>
                </c:pt>
                <c:pt idx="1352">
                  <c:v>149</c:v>
                </c:pt>
                <c:pt idx="1353">
                  <c:v>149</c:v>
                </c:pt>
                <c:pt idx="1354">
                  <c:v>149</c:v>
                </c:pt>
                <c:pt idx="1355">
                  <c:v>149</c:v>
                </c:pt>
                <c:pt idx="1356">
                  <c:v>149</c:v>
                </c:pt>
                <c:pt idx="1357">
                  <c:v>149</c:v>
                </c:pt>
                <c:pt idx="1358">
                  <c:v>149</c:v>
                </c:pt>
                <c:pt idx="1359">
                  <c:v>149</c:v>
                </c:pt>
                <c:pt idx="1360">
                  <c:v>149</c:v>
                </c:pt>
                <c:pt idx="1361">
                  <c:v>149</c:v>
                </c:pt>
                <c:pt idx="1362">
                  <c:v>149</c:v>
                </c:pt>
                <c:pt idx="1363">
                  <c:v>149</c:v>
                </c:pt>
                <c:pt idx="1364">
                  <c:v>149</c:v>
                </c:pt>
                <c:pt idx="1365">
                  <c:v>149</c:v>
                </c:pt>
                <c:pt idx="1366">
                  <c:v>150</c:v>
                </c:pt>
                <c:pt idx="1367">
                  <c:v>150</c:v>
                </c:pt>
                <c:pt idx="1368">
                  <c:v>150</c:v>
                </c:pt>
                <c:pt idx="1369">
                  <c:v>150</c:v>
                </c:pt>
                <c:pt idx="1370">
                  <c:v>150</c:v>
                </c:pt>
                <c:pt idx="1371">
                  <c:v>150</c:v>
                </c:pt>
                <c:pt idx="1372">
                  <c:v>150</c:v>
                </c:pt>
                <c:pt idx="1373">
                  <c:v>150</c:v>
                </c:pt>
                <c:pt idx="1374">
                  <c:v>150</c:v>
                </c:pt>
                <c:pt idx="1375">
                  <c:v>150</c:v>
                </c:pt>
                <c:pt idx="1376">
                  <c:v>150</c:v>
                </c:pt>
                <c:pt idx="1377">
                  <c:v>151</c:v>
                </c:pt>
                <c:pt idx="1378">
                  <c:v>151</c:v>
                </c:pt>
                <c:pt idx="1379">
                  <c:v>151</c:v>
                </c:pt>
                <c:pt idx="1380">
                  <c:v>151</c:v>
                </c:pt>
                <c:pt idx="1381">
                  <c:v>151</c:v>
                </c:pt>
                <c:pt idx="1382">
                  <c:v>151</c:v>
                </c:pt>
                <c:pt idx="1383">
                  <c:v>151</c:v>
                </c:pt>
                <c:pt idx="1384">
                  <c:v>151</c:v>
                </c:pt>
                <c:pt idx="1385">
                  <c:v>151</c:v>
                </c:pt>
                <c:pt idx="1386">
                  <c:v>151</c:v>
                </c:pt>
                <c:pt idx="1387">
                  <c:v>151</c:v>
                </c:pt>
                <c:pt idx="1388">
                  <c:v>152</c:v>
                </c:pt>
                <c:pt idx="1389">
                  <c:v>152</c:v>
                </c:pt>
                <c:pt idx="1390">
                  <c:v>152</c:v>
                </c:pt>
                <c:pt idx="1391">
                  <c:v>152</c:v>
                </c:pt>
                <c:pt idx="1392">
                  <c:v>152</c:v>
                </c:pt>
                <c:pt idx="1393">
                  <c:v>152</c:v>
                </c:pt>
                <c:pt idx="1394">
                  <c:v>152</c:v>
                </c:pt>
                <c:pt idx="1395">
                  <c:v>152</c:v>
                </c:pt>
                <c:pt idx="1396">
                  <c:v>153</c:v>
                </c:pt>
                <c:pt idx="1397">
                  <c:v>153</c:v>
                </c:pt>
                <c:pt idx="1398">
                  <c:v>153</c:v>
                </c:pt>
                <c:pt idx="1399">
                  <c:v>153</c:v>
                </c:pt>
                <c:pt idx="1400">
                  <c:v>153</c:v>
                </c:pt>
                <c:pt idx="1401">
                  <c:v>153</c:v>
                </c:pt>
                <c:pt idx="1402">
                  <c:v>153</c:v>
                </c:pt>
                <c:pt idx="1403">
                  <c:v>153</c:v>
                </c:pt>
                <c:pt idx="1404">
                  <c:v>153</c:v>
                </c:pt>
                <c:pt idx="1405">
                  <c:v>154</c:v>
                </c:pt>
                <c:pt idx="1406">
                  <c:v>154</c:v>
                </c:pt>
                <c:pt idx="1407">
                  <c:v>154</c:v>
                </c:pt>
                <c:pt idx="1408">
                  <c:v>154</c:v>
                </c:pt>
                <c:pt idx="1409">
                  <c:v>154</c:v>
                </c:pt>
                <c:pt idx="1410">
                  <c:v>154</c:v>
                </c:pt>
                <c:pt idx="1411">
                  <c:v>154</c:v>
                </c:pt>
                <c:pt idx="1412">
                  <c:v>154</c:v>
                </c:pt>
                <c:pt idx="1413">
                  <c:v>154</c:v>
                </c:pt>
                <c:pt idx="1414">
                  <c:v>154</c:v>
                </c:pt>
                <c:pt idx="1415">
                  <c:v>154</c:v>
                </c:pt>
                <c:pt idx="1416">
                  <c:v>155</c:v>
                </c:pt>
                <c:pt idx="1417">
                  <c:v>155</c:v>
                </c:pt>
                <c:pt idx="1418">
                  <c:v>155</c:v>
                </c:pt>
                <c:pt idx="1419">
                  <c:v>155</c:v>
                </c:pt>
                <c:pt idx="1420">
                  <c:v>155</c:v>
                </c:pt>
                <c:pt idx="1421">
                  <c:v>155</c:v>
                </c:pt>
                <c:pt idx="1422">
                  <c:v>155</c:v>
                </c:pt>
                <c:pt idx="1423">
                  <c:v>155</c:v>
                </c:pt>
                <c:pt idx="1424">
                  <c:v>155</c:v>
                </c:pt>
                <c:pt idx="1425">
                  <c:v>156</c:v>
                </c:pt>
                <c:pt idx="1426">
                  <c:v>156</c:v>
                </c:pt>
                <c:pt idx="1427">
                  <c:v>156</c:v>
                </c:pt>
                <c:pt idx="1428">
                  <c:v>156</c:v>
                </c:pt>
                <c:pt idx="1429">
                  <c:v>156</c:v>
                </c:pt>
                <c:pt idx="1430">
                  <c:v>156</c:v>
                </c:pt>
                <c:pt idx="1431">
                  <c:v>156</c:v>
                </c:pt>
                <c:pt idx="1432">
                  <c:v>156</c:v>
                </c:pt>
                <c:pt idx="1433">
                  <c:v>156</c:v>
                </c:pt>
                <c:pt idx="1434">
                  <c:v>157</c:v>
                </c:pt>
                <c:pt idx="1435">
                  <c:v>157</c:v>
                </c:pt>
                <c:pt idx="1436">
                  <c:v>157</c:v>
                </c:pt>
                <c:pt idx="1437">
                  <c:v>157</c:v>
                </c:pt>
                <c:pt idx="1438">
                  <c:v>157</c:v>
                </c:pt>
                <c:pt idx="1439">
                  <c:v>158</c:v>
                </c:pt>
                <c:pt idx="1440">
                  <c:v>158</c:v>
                </c:pt>
                <c:pt idx="1441">
                  <c:v>158</c:v>
                </c:pt>
                <c:pt idx="1442">
                  <c:v>158</c:v>
                </c:pt>
                <c:pt idx="1443">
                  <c:v>158</c:v>
                </c:pt>
                <c:pt idx="1444">
                  <c:v>158</c:v>
                </c:pt>
                <c:pt idx="1445">
                  <c:v>158</c:v>
                </c:pt>
                <c:pt idx="1446">
                  <c:v>158</c:v>
                </c:pt>
                <c:pt idx="1447">
                  <c:v>158</c:v>
                </c:pt>
                <c:pt idx="1448">
                  <c:v>158</c:v>
                </c:pt>
                <c:pt idx="1449">
                  <c:v>158</c:v>
                </c:pt>
                <c:pt idx="1450">
                  <c:v>158</c:v>
                </c:pt>
                <c:pt idx="1451">
                  <c:v>158</c:v>
                </c:pt>
                <c:pt idx="1452">
                  <c:v>159</c:v>
                </c:pt>
                <c:pt idx="1453">
                  <c:v>159</c:v>
                </c:pt>
                <c:pt idx="1454">
                  <c:v>159</c:v>
                </c:pt>
                <c:pt idx="1455">
                  <c:v>159</c:v>
                </c:pt>
                <c:pt idx="1456">
                  <c:v>159</c:v>
                </c:pt>
                <c:pt idx="1457">
                  <c:v>159</c:v>
                </c:pt>
                <c:pt idx="1458">
                  <c:v>159</c:v>
                </c:pt>
                <c:pt idx="1459">
                  <c:v>159</c:v>
                </c:pt>
              </c:numCache>
            </c:numRef>
          </c:xVal>
          <c:yVal>
            <c:numRef>
              <c:f>'Report for Creat vs Age Parame'!$AM$2:$AM$1461</c:f>
              <c:numCache>
                <c:formatCode>General</c:formatCode>
                <c:ptCount val="1460"/>
                <c:pt idx="0">
                  <c:v>133.61422712682662</c:v>
                </c:pt>
                <c:pt idx="1">
                  <c:v>133.61422712682662</c:v>
                </c:pt>
                <c:pt idx="2">
                  <c:v>133.61422712682662</c:v>
                </c:pt>
                <c:pt idx="3">
                  <c:v>133.61422712682662</c:v>
                </c:pt>
                <c:pt idx="4">
                  <c:v>133.61422712682662</c:v>
                </c:pt>
                <c:pt idx="5">
                  <c:v>133.61422712682662</c:v>
                </c:pt>
                <c:pt idx="6">
                  <c:v>133.61422712682662</c:v>
                </c:pt>
                <c:pt idx="7">
                  <c:v>133.61422712682662</c:v>
                </c:pt>
                <c:pt idx="8">
                  <c:v>133.51616646858514</c:v>
                </c:pt>
                <c:pt idx="9">
                  <c:v>133.51616646858514</c:v>
                </c:pt>
                <c:pt idx="10">
                  <c:v>133.51616646858514</c:v>
                </c:pt>
                <c:pt idx="11">
                  <c:v>133.51616646858514</c:v>
                </c:pt>
                <c:pt idx="12">
                  <c:v>133.51616646858514</c:v>
                </c:pt>
                <c:pt idx="13">
                  <c:v>133.51616646858514</c:v>
                </c:pt>
                <c:pt idx="14">
                  <c:v>133.51616646858514</c:v>
                </c:pt>
                <c:pt idx="15">
                  <c:v>133.51616646858514</c:v>
                </c:pt>
                <c:pt idx="16">
                  <c:v>133.51616646858514</c:v>
                </c:pt>
                <c:pt idx="17">
                  <c:v>133.51616646858514</c:v>
                </c:pt>
                <c:pt idx="18">
                  <c:v>133.51616646858514</c:v>
                </c:pt>
                <c:pt idx="19">
                  <c:v>133.41806332201281</c:v>
                </c:pt>
                <c:pt idx="20">
                  <c:v>133.41806332201281</c:v>
                </c:pt>
                <c:pt idx="21">
                  <c:v>133.41806332201281</c:v>
                </c:pt>
                <c:pt idx="22">
                  <c:v>133.41806332201281</c:v>
                </c:pt>
                <c:pt idx="23">
                  <c:v>133.41806332201281</c:v>
                </c:pt>
                <c:pt idx="24">
                  <c:v>133.41806332201281</c:v>
                </c:pt>
                <c:pt idx="25">
                  <c:v>133.41806332201281</c:v>
                </c:pt>
                <c:pt idx="26">
                  <c:v>133.41806332201281</c:v>
                </c:pt>
                <c:pt idx="27">
                  <c:v>133.31991639200629</c:v>
                </c:pt>
                <c:pt idx="28">
                  <c:v>133.31991639200629</c:v>
                </c:pt>
                <c:pt idx="29">
                  <c:v>133.31991639200629</c:v>
                </c:pt>
                <c:pt idx="30">
                  <c:v>133.31991639200629</c:v>
                </c:pt>
                <c:pt idx="31">
                  <c:v>133.31991639200629</c:v>
                </c:pt>
                <c:pt idx="32">
                  <c:v>133.31991639200629</c:v>
                </c:pt>
                <c:pt idx="33">
                  <c:v>133.31991639200629</c:v>
                </c:pt>
                <c:pt idx="34">
                  <c:v>133.31991639200629</c:v>
                </c:pt>
                <c:pt idx="35">
                  <c:v>133.31991639200629</c:v>
                </c:pt>
                <c:pt idx="36">
                  <c:v>133.31991639200629</c:v>
                </c:pt>
                <c:pt idx="37">
                  <c:v>133.31991639200629</c:v>
                </c:pt>
                <c:pt idx="38">
                  <c:v>133.31991639200629</c:v>
                </c:pt>
                <c:pt idx="39">
                  <c:v>133.31991639200629</c:v>
                </c:pt>
                <c:pt idx="40">
                  <c:v>133.22172433511298</c:v>
                </c:pt>
                <c:pt idx="41">
                  <c:v>133.22172433511298</c:v>
                </c:pt>
                <c:pt idx="42">
                  <c:v>133.22172433511298</c:v>
                </c:pt>
                <c:pt idx="43">
                  <c:v>133.22172433511298</c:v>
                </c:pt>
                <c:pt idx="44">
                  <c:v>133.22172433511298</c:v>
                </c:pt>
                <c:pt idx="45">
                  <c:v>133.22172433511298</c:v>
                </c:pt>
                <c:pt idx="46">
                  <c:v>133.22172433511298</c:v>
                </c:pt>
                <c:pt idx="47">
                  <c:v>133.22172433511298</c:v>
                </c:pt>
                <c:pt idx="48">
                  <c:v>133.22172433511298</c:v>
                </c:pt>
                <c:pt idx="49">
                  <c:v>133.22172433511298</c:v>
                </c:pt>
                <c:pt idx="50">
                  <c:v>133.22172433511298</c:v>
                </c:pt>
                <c:pt idx="51">
                  <c:v>133.12348575752921</c:v>
                </c:pt>
                <c:pt idx="52">
                  <c:v>133.12348575752921</c:v>
                </c:pt>
                <c:pt idx="53">
                  <c:v>133.12348575752921</c:v>
                </c:pt>
                <c:pt idx="54">
                  <c:v>133.12348575752921</c:v>
                </c:pt>
                <c:pt idx="55">
                  <c:v>133.12348575752921</c:v>
                </c:pt>
                <c:pt idx="56">
                  <c:v>133.12348575752921</c:v>
                </c:pt>
                <c:pt idx="57">
                  <c:v>133.12348575752921</c:v>
                </c:pt>
                <c:pt idx="58">
                  <c:v>133.12348575752921</c:v>
                </c:pt>
                <c:pt idx="59">
                  <c:v>133.12348575752921</c:v>
                </c:pt>
                <c:pt idx="60">
                  <c:v>133.12348575752921</c:v>
                </c:pt>
                <c:pt idx="61">
                  <c:v>133.12348575752921</c:v>
                </c:pt>
                <c:pt idx="62">
                  <c:v>133.02519921301814</c:v>
                </c:pt>
                <c:pt idx="63">
                  <c:v>133.02519921301814</c:v>
                </c:pt>
                <c:pt idx="64">
                  <c:v>133.02519921301814</c:v>
                </c:pt>
                <c:pt idx="65">
                  <c:v>133.02519921301814</c:v>
                </c:pt>
                <c:pt idx="66">
                  <c:v>133.02519921301814</c:v>
                </c:pt>
                <c:pt idx="67">
                  <c:v>133.02519921301814</c:v>
                </c:pt>
                <c:pt idx="68">
                  <c:v>133.02519921301814</c:v>
                </c:pt>
                <c:pt idx="69">
                  <c:v>133.02519921301814</c:v>
                </c:pt>
                <c:pt idx="70">
                  <c:v>133.02519921301814</c:v>
                </c:pt>
                <c:pt idx="71">
                  <c:v>133.02519921301814</c:v>
                </c:pt>
                <c:pt idx="72">
                  <c:v>133.02519921301814</c:v>
                </c:pt>
                <c:pt idx="73">
                  <c:v>133.02519921301814</c:v>
                </c:pt>
                <c:pt idx="74">
                  <c:v>133.02519921301814</c:v>
                </c:pt>
                <c:pt idx="75">
                  <c:v>132.92686320074395</c:v>
                </c:pt>
                <c:pt idx="76">
                  <c:v>132.92686320074395</c:v>
                </c:pt>
                <c:pt idx="77">
                  <c:v>132.92686320074395</c:v>
                </c:pt>
                <c:pt idx="78">
                  <c:v>132.92686320074395</c:v>
                </c:pt>
                <c:pt idx="79">
                  <c:v>132.92686320074395</c:v>
                </c:pt>
                <c:pt idx="80">
                  <c:v>132.92686320074395</c:v>
                </c:pt>
                <c:pt idx="81">
                  <c:v>132.92686320074395</c:v>
                </c:pt>
                <c:pt idx="82">
                  <c:v>132.92686320074395</c:v>
                </c:pt>
                <c:pt idx="83">
                  <c:v>132.92686320074395</c:v>
                </c:pt>
                <c:pt idx="84">
                  <c:v>132.82847616302183</c:v>
                </c:pt>
                <c:pt idx="85">
                  <c:v>132.82847616302183</c:v>
                </c:pt>
                <c:pt idx="86">
                  <c:v>132.82847616302183</c:v>
                </c:pt>
                <c:pt idx="87">
                  <c:v>132.82847616302183</c:v>
                </c:pt>
                <c:pt idx="88">
                  <c:v>132.82847616302183</c:v>
                </c:pt>
                <c:pt idx="89">
                  <c:v>132.82847616302183</c:v>
                </c:pt>
                <c:pt idx="90">
                  <c:v>132.82847616302183</c:v>
                </c:pt>
                <c:pt idx="91">
                  <c:v>132.73003648298112</c:v>
                </c:pt>
                <c:pt idx="92">
                  <c:v>132.73003648298112</c:v>
                </c:pt>
                <c:pt idx="93">
                  <c:v>132.73003648298112</c:v>
                </c:pt>
                <c:pt idx="94">
                  <c:v>132.73003648298112</c:v>
                </c:pt>
                <c:pt idx="95">
                  <c:v>132.73003648298112</c:v>
                </c:pt>
                <c:pt idx="96">
                  <c:v>132.73003648298112</c:v>
                </c:pt>
                <c:pt idx="97">
                  <c:v>132.73003648298112</c:v>
                </c:pt>
                <c:pt idx="98">
                  <c:v>132.73003648298112</c:v>
                </c:pt>
                <c:pt idx="99">
                  <c:v>132.73003648298112</c:v>
                </c:pt>
                <c:pt idx="100">
                  <c:v>132.73003648298112</c:v>
                </c:pt>
                <c:pt idx="101">
                  <c:v>132.73003648298112</c:v>
                </c:pt>
                <c:pt idx="102">
                  <c:v>132.73003648298112</c:v>
                </c:pt>
                <c:pt idx="103">
                  <c:v>132.73003648298112</c:v>
                </c:pt>
                <c:pt idx="104">
                  <c:v>132.73003648298112</c:v>
                </c:pt>
                <c:pt idx="105">
                  <c:v>132.63154248213979</c:v>
                </c:pt>
                <c:pt idx="106">
                  <c:v>132.63154248213979</c:v>
                </c:pt>
                <c:pt idx="107">
                  <c:v>132.63154248213979</c:v>
                </c:pt>
                <c:pt idx="108">
                  <c:v>132.63154248213979</c:v>
                </c:pt>
                <c:pt idx="109">
                  <c:v>132.63154248213979</c:v>
                </c:pt>
                <c:pt idx="110">
                  <c:v>132.63154248213979</c:v>
                </c:pt>
                <c:pt idx="111">
                  <c:v>132.63154248213979</c:v>
                </c:pt>
                <c:pt idx="112">
                  <c:v>132.63154248213979</c:v>
                </c:pt>
                <c:pt idx="113">
                  <c:v>132.63154248213979</c:v>
                </c:pt>
                <c:pt idx="114">
                  <c:v>132.63154248213979</c:v>
                </c:pt>
                <c:pt idx="115">
                  <c:v>132.53299241788991</c:v>
                </c:pt>
                <c:pt idx="116">
                  <c:v>132.53299241788991</c:v>
                </c:pt>
                <c:pt idx="117">
                  <c:v>132.53299241788991</c:v>
                </c:pt>
                <c:pt idx="118">
                  <c:v>132.53299241788991</c:v>
                </c:pt>
                <c:pt idx="119">
                  <c:v>132.53299241788991</c:v>
                </c:pt>
                <c:pt idx="120">
                  <c:v>132.53299241788991</c:v>
                </c:pt>
                <c:pt idx="121">
                  <c:v>132.53299241788991</c:v>
                </c:pt>
                <c:pt idx="122">
                  <c:v>132.53299241788991</c:v>
                </c:pt>
                <c:pt idx="123">
                  <c:v>132.53299241788991</c:v>
                </c:pt>
                <c:pt idx="124">
                  <c:v>132.53299241788991</c:v>
                </c:pt>
                <c:pt idx="125">
                  <c:v>132.53299241788991</c:v>
                </c:pt>
                <c:pt idx="126">
                  <c:v>132.53299241788991</c:v>
                </c:pt>
                <c:pt idx="127">
                  <c:v>132.43438448089228</c:v>
                </c:pt>
                <c:pt idx="128">
                  <c:v>132.43438448089228</c:v>
                </c:pt>
                <c:pt idx="129">
                  <c:v>132.43438448089228</c:v>
                </c:pt>
                <c:pt idx="130">
                  <c:v>132.43438448089228</c:v>
                </c:pt>
                <c:pt idx="131">
                  <c:v>132.43438448089228</c:v>
                </c:pt>
                <c:pt idx="132">
                  <c:v>132.43438448089228</c:v>
                </c:pt>
                <c:pt idx="133">
                  <c:v>132.43438448089228</c:v>
                </c:pt>
                <c:pt idx="134">
                  <c:v>132.43438448089228</c:v>
                </c:pt>
                <c:pt idx="135">
                  <c:v>132.33571679237991</c:v>
                </c:pt>
                <c:pt idx="136">
                  <c:v>132.33571679237991</c:v>
                </c:pt>
                <c:pt idx="137">
                  <c:v>132.33571679237991</c:v>
                </c:pt>
                <c:pt idx="138">
                  <c:v>132.33571679237991</c:v>
                </c:pt>
                <c:pt idx="139">
                  <c:v>132.33571679237991</c:v>
                </c:pt>
                <c:pt idx="140">
                  <c:v>132.33571679237991</c:v>
                </c:pt>
                <c:pt idx="141">
                  <c:v>132.23698740137036</c:v>
                </c:pt>
                <c:pt idx="142">
                  <c:v>132.23698740137036</c:v>
                </c:pt>
                <c:pt idx="143">
                  <c:v>132.23698740137036</c:v>
                </c:pt>
                <c:pt idx="144">
                  <c:v>132.23698740137036</c:v>
                </c:pt>
                <c:pt idx="145">
                  <c:v>132.23698740137036</c:v>
                </c:pt>
                <c:pt idx="146">
                  <c:v>132.23698740137036</c:v>
                </c:pt>
                <c:pt idx="147">
                  <c:v>132.23698740137036</c:v>
                </c:pt>
                <c:pt idx="148">
                  <c:v>132.23698740137036</c:v>
                </c:pt>
                <c:pt idx="149">
                  <c:v>132.23698740137036</c:v>
                </c:pt>
                <c:pt idx="150">
                  <c:v>132.23698740137036</c:v>
                </c:pt>
                <c:pt idx="151">
                  <c:v>132.23698740137036</c:v>
                </c:pt>
                <c:pt idx="152">
                  <c:v>132.23698740137036</c:v>
                </c:pt>
                <c:pt idx="153">
                  <c:v>132.23698740137036</c:v>
                </c:pt>
                <c:pt idx="154">
                  <c:v>132.23698740137036</c:v>
                </c:pt>
                <c:pt idx="155">
                  <c:v>132.13819428178724</c:v>
                </c:pt>
                <c:pt idx="156">
                  <c:v>132.13819428178724</c:v>
                </c:pt>
                <c:pt idx="157">
                  <c:v>132.13819428178724</c:v>
                </c:pt>
                <c:pt idx="158">
                  <c:v>132.13819428178724</c:v>
                </c:pt>
                <c:pt idx="159">
                  <c:v>132.13819428178724</c:v>
                </c:pt>
                <c:pt idx="160">
                  <c:v>132.13819428178724</c:v>
                </c:pt>
                <c:pt idx="161">
                  <c:v>132.13819428178724</c:v>
                </c:pt>
                <c:pt idx="162">
                  <c:v>132.13819428178724</c:v>
                </c:pt>
                <c:pt idx="163">
                  <c:v>132.13819428178724</c:v>
                </c:pt>
                <c:pt idx="164">
                  <c:v>132.13819428178724</c:v>
                </c:pt>
                <c:pt idx="165">
                  <c:v>132.13819428178724</c:v>
                </c:pt>
                <c:pt idx="166">
                  <c:v>132.03933532949179</c:v>
                </c:pt>
                <c:pt idx="167">
                  <c:v>132.03933532949179</c:v>
                </c:pt>
                <c:pt idx="168">
                  <c:v>132.03933532949179</c:v>
                </c:pt>
                <c:pt idx="169">
                  <c:v>132.03933532949179</c:v>
                </c:pt>
                <c:pt idx="170">
                  <c:v>132.03933532949179</c:v>
                </c:pt>
                <c:pt idx="171">
                  <c:v>132.03933532949179</c:v>
                </c:pt>
                <c:pt idx="172">
                  <c:v>132.03933532949179</c:v>
                </c:pt>
                <c:pt idx="173">
                  <c:v>131.94040835922669</c:v>
                </c:pt>
                <c:pt idx="174">
                  <c:v>131.94040835922669</c:v>
                </c:pt>
                <c:pt idx="175">
                  <c:v>131.94040835922669</c:v>
                </c:pt>
                <c:pt idx="176">
                  <c:v>131.94040835922669</c:v>
                </c:pt>
                <c:pt idx="177">
                  <c:v>131.94040835922669</c:v>
                </c:pt>
                <c:pt idx="178">
                  <c:v>131.94040835922669</c:v>
                </c:pt>
                <c:pt idx="179">
                  <c:v>131.94040835922669</c:v>
                </c:pt>
                <c:pt idx="180">
                  <c:v>131.94040835922669</c:v>
                </c:pt>
                <c:pt idx="181">
                  <c:v>131.94040835922669</c:v>
                </c:pt>
                <c:pt idx="182">
                  <c:v>131.84141110147445</c:v>
                </c:pt>
                <c:pt idx="183">
                  <c:v>131.84141110147445</c:v>
                </c:pt>
                <c:pt idx="184">
                  <c:v>131.84141110147445</c:v>
                </c:pt>
                <c:pt idx="185">
                  <c:v>131.84141110147445</c:v>
                </c:pt>
                <c:pt idx="186">
                  <c:v>131.84141110147445</c:v>
                </c:pt>
                <c:pt idx="187">
                  <c:v>131.84141110147445</c:v>
                </c:pt>
                <c:pt idx="188">
                  <c:v>131.84141110147445</c:v>
                </c:pt>
                <c:pt idx="189">
                  <c:v>131.84141110147445</c:v>
                </c:pt>
                <c:pt idx="190">
                  <c:v>131.74234119923383</c:v>
                </c:pt>
                <c:pt idx="191">
                  <c:v>131.74234119923383</c:v>
                </c:pt>
                <c:pt idx="192">
                  <c:v>131.74234119923383</c:v>
                </c:pt>
                <c:pt idx="193">
                  <c:v>131.74234119923383</c:v>
                </c:pt>
                <c:pt idx="194">
                  <c:v>131.74234119923383</c:v>
                </c:pt>
                <c:pt idx="195">
                  <c:v>131.74234119923383</c:v>
                </c:pt>
                <c:pt idx="196">
                  <c:v>131.74234119923383</c:v>
                </c:pt>
                <c:pt idx="197">
                  <c:v>131.74234119923383</c:v>
                </c:pt>
                <c:pt idx="198">
                  <c:v>131.74234119923383</c:v>
                </c:pt>
                <c:pt idx="199">
                  <c:v>131.64319620471949</c:v>
                </c:pt>
                <c:pt idx="200">
                  <c:v>131.64319620471949</c:v>
                </c:pt>
                <c:pt idx="201">
                  <c:v>131.64319620471949</c:v>
                </c:pt>
                <c:pt idx="202">
                  <c:v>131.64319620471949</c:v>
                </c:pt>
                <c:pt idx="203">
                  <c:v>131.64319620471949</c:v>
                </c:pt>
                <c:pt idx="204">
                  <c:v>131.64319620471949</c:v>
                </c:pt>
                <c:pt idx="205">
                  <c:v>131.64319620471949</c:v>
                </c:pt>
                <c:pt idx="206">
                  <c:v>131.64319620471949</c:v>
                </c:pt>
                <c:pt idx="207">
                  <c:v>131.64319620471949</c:v>
                </c:pt>
                <c:pt idx="208">
                  <c:v>131.64319620471949</c:v>
                </c:pt>
                <c:pt idx="209">
                  <c:v>131.54397357599072</c:v>
                </c:pt>
                <c:pt idx="210">
                  <c:v>131.54397357599072</c:v>
                </c:pt>
                <c:pt idx="211">
                  <c:v>131.54397357599072</c:v>
                </c:pt>
                <c:pt idx="212">
                  <c:v>131.54397357599072</c:v>
                </c:pt>
                <c:pt idx="213">
                  <c:v>131.44467067351601</c:v>
                </c:pt>
                <c:pt idx="214">
                  <c:v>131.44467067351601</c:v>
                </c:pt>
                <c:pt idx="215">
                  <c:v>131.44467067351601</c:v>
                </c:pt>
                <c:pt idx="216">
                  <c:v>131.44467067351601</c:v>
                </c:pt>
                <c:pt idx="217">
                  <c:v>131.44467067351601</c:v>
                </c:pt>
                <c:pt idx="218">
                  <c:v>131.44467067351601</c:v>
                </c:pt>
                <c:pt idx="219">
                  <c:v>131.44467067351601</c:v>
                </c:pt>
                <c:pt idx="220">
                  <c:v>131.44467067351601</c:v>
                </c:pt>
                <c:pt idx="221">
                  <c:v>131.44467067351601</c:v>
                </c:pt>
                <c:pt idx="222">
                  <c:v>131.44467067351601</c:v>
                </c:pt>
                <c:pt idx="223">
                  <c:v>131.44467067351601</c:v>
                </c:pt>
                <c:pt idx="224">
                  <c:v>131.34528475668358</c:v>
                </c:pt>
                <c:pt idx="225">
                  <c:v>131.34528475668358</c:v>
                </c:pt>
                <c:pt idx="226">
                  <c:v>131.34528475668358</c:v>
                </c:pt>
                <c:pt idx="227">
                  <c:v>131.34528475668358</c:v>
                </c:pt>
                <c:pt idx="228">
                  <c:v>131.34528475668358</c:v>
                </c:pt>
                <c:pt idx="229">
                  <c:v>131.34528475668358</c:v>
                </c:pt>
                <c:pt idx="230">
                  <c:v>131.245812980268</c:v>
                </c:pt>
                <c:pt idx="231">
                  <c:v>131.245812980268</c:v>
                </c:pt>
                <c:pt idx="232">
                  <c:v>131.245812980268</c:v>
                </c:pt>
                <c:pt idx="233">
                  <c:v>131.245812980268</c:v>
                </c:pt>
                <c:pt idx="234">
                  <c:v>131.245812980268</c:v>
                </c:pt>
                <c:pt idx="235">
                  <c:v>131.245812980268</c:v>
                </c:pt>
                <c:pt idx="236">
                  <c:v>131.245812980268</c:v>
                </c:pt>
                <c:pt idx="237">
                  <c:v>131.245812980268</c:v>
                </c:pt>
                <c:pt idx="238">
                  <c:v>131.245812980268</c:v>
                </c:pt>
                <c:pt idx="239">
                  <c:v>131.245812980268</c:v>
                </c:pt>
                <c:pt idx="240">
                  <c:v>131.245812980268</c:v>
                </c:pt>
                <c:pt idx="241">
                  <c:v>131.14625239086561</c:v>
                </c:pt>
                <c:pt idx="242">
                  <c:v>131.14625239086561</c:v>
                </c:pt>
                <c:pt idx="243">
                  <c:v>131.14625239086561</c:v>
                </c:pt>
                <c:pt idx="244">
                  <c:v>131.14625239086561</c:v>
                </c:pt>
                <c:pt idx="245">
                  <c:v>131.14625239086561</c:v>
                </c:pt>
                <c:pt idx="246">
                  <c:v>131.14625239086561</c:v>
                </c:pt>
                <c:pt idx="247">
                  <c:v>131.14625239086561</c:v>
                </c:pt>
                <c:pt idx="248">
                  <c:v>131.14625239086561</c:v>
                </c:pt>
                <c:pt idx="249">
                  <c:v>131.14625239086561</c:v>
                </c:pt>
                <c:pt idx="250">
                  <c:v>131.14625239086561</c:v>
                </c:pt>
                <c:pt idx="251">
                  <c:v>131.14625239086561</c:v>
                </c:pt>
                <c:pt idx="252">
                  <c:v>131.14625239086561</c:v>
                </c:pt>
                <c:pt idx="253">
                  <c:v>131.04659992331452</c:v>
                </c:pt>
                <c:pt idx="254">
                  <c:v>131.04659992331452</c:v>
                </c:pt>
                <c:pt idx="255">
                  <c:v>131.04659992331452</c:v>
                </c:pt>
                <c:pt idx="256">
                  <c:v>131.04659992331452</c:v>
                </c:pt>
                <c:pt idx="257">
                  <c:v>131.04659992331452</c:v>
                </c:pt>
                <c:pt idx="258">
                  <c:v>131.04659992331452</c:v>
                </c:pt>
                <c:pt idx="259">
                  <c:v>131.04659992331452</c:v>
                </c:pt>
                <c:pt idx="260">
                  <c:v>131.04659992331452</c:v>
                </c:pt>
                <c:pt idx="261">
                  <c:v>131.04659992331452</c:v>
                </c:pt>
                <c:pt idx="262">
                  <c:v>130.94685239711657</c:v>
                </c:pt>
                <c:pt idx="263">
                  <c:v>130.94685239711657</c:v>
                </c:pt>
                <c:pt idx="264">
                  <c:v>130.94685239711657</c:v>
                </c:pt>
                <c:pt idx="265">
                  <c:v>130.94685239711657</c:v>
                </c:pt>
                <c:pt idx="266">
                  <c:v>130.94685239711657</c:v>
                </c:pt>
                <c:pt idx="267">
                  <c:v>130.94685239711657</c:v>
                </c:pt>
                <c:pt idx="268">
                  <c:v>130.94685239711657</c:v>
                </c:pt>
                <c:pt idx="269">
                  <c:v>130.94685239711657</c:v>
                </c:pt>
                <c:pt idx="270">
                  <c:v>130.84700651288122</c:v>
                </c:pt>
                <c:pt idx="271">
                  <c:v>130.84700651288122</c:v>
                </c:pt>
                <c:pt idx="272">
                  <c:v>130.84700651288122</c:v>
                </c:pt>
                <c:pt idx="273">
                  <c:v>130.84700651288122</c:v>
                </c:pt>
                <c:pt idx="274">
                  <c:v>130.84700651288122</c:v>
                </c:pt>
                <c:pt idx="275">
                  <c:v>130.84700651288122</c:v>
                </c:pt>
                <c:pt idx="276">
                  <c:v>130.84700651288122</c:v>
                </c:pt>
                <c:pt idx="277">
                  <c:v>130.74705884881541</c:v>
                </c:pt>
                <c:pt idx="278">
                  <c:v>130.74705884881541</c:v>
                </c:pt>
                <c:pt idx="279">
                  <c:v>130.74705884881541</c:v>
                </c:pt>
                <c:pt idx="280">
                  <c:v>130.74705884881541</c:v>
                </c:pt>
                <c:pt idx="281">
                  <c:v>130.74705884881541</c:v>
                </c:pt>
                <c:pt idx="282">
                  <c:v>130.74705884881541</c:v>
                </c:pt>
                <c:pt idx="283">
                  <c:v>130.74705884881541</c:v>
                </c:pt>
                <c:pt idx="284">
                  <c:v>130.74705884881541</c:v>
                </c:pt>
                <c:pt idx="285">
                  <c:v>130.74705884881541</c:v>
                </c:pt>
                <c:pt idx="286">
                  <c:v>130.74705884881541</c:v>
                </c:pt>
                <c:pt idx="287">
                  <c:v>130.64700585728619</c:v>
                </c:pt>
                <c:pt idx="288">
                  <c:v>130.64700585728619</c:v>
                </c:pt>
                <c:pt idx="289">
                  <c:v>130.64700585728619</c:v>
                </c:pt>
                <c:pt idx="290">
                  <c:v>130.64700585728619</c:v>
                </c:pt>
                <c:pt idx="291">
                  <c:v>130.64700585728619</c:v>
                </c:pt>
                <c:pt idx="292">
                  <c:v>130.64700585728619</c:v>
                </c:pt>
                <c:pt idx="293">
                  <c:v>130.64700585728619</c:v>
                </c:pt>
                <c:pt idx="294">
                  <c:v>130.64700585728619</c:v>
                </c:pt>
                <c:pt idx="295">
                  <c:v>130.64700585728619</c:v>
                </c:pt>
                <c:pt idx="296">
                  <c:v>130.5468438614858</c:v>
                </c:pt>
                <c:pt idx="297">
                  <c:v>130.5468438614858</c:v>
                </c:pt>
                <c:pt idx="298">
                  <c:v>130.5468438614858</c:v>
                </c:pt>
                <c:pt idx="299">
                  <c:v>130.5468438614858</c:v>
                </c:pt>
                <c:pt idx="300">
                  <c:v>130.5468438614858</c:v>
                </c:pt>
                <c:pt idx="301">
                  <c:v>130.5468438614858</c:v>
                </c:pt>
                <c:pt idx="302">
                  <c:v>130.5468438614858</c:v>
                </c:pt>
                <c:pt idx="303">
                  <c:v>130.5468438614858</c:v>
                </c:pt>
                <c:pt idx="304">
                  <c:v>130.44656905223465</c:v>
                </c:pt>
                <c:pt idx="305">
                  <c:v>130.44656905223465</c:v>
                </c:pt>
                <c:pt idx="306">
                  <c:v>130.44656905223465</c:v>
                </c:pt>
                <c:pt idx="307">
                  <c:v>130.44656905223465</c:v>
                </c:pt>
                <c:pt idx="308">
                  <c:v>130.44656905223465</c:v>
                </c:pt>
                <c:pt idx="309">
                  <c:v>130.44656905223465</c:v>
                </c:pt>
                <c:pt idx="310">
                  <c:v>130.44656905223465</c:v>
                </c:pt>
                <c:pt idx="311">
                  <c:v>130.44656905223465</c:v>
                </c:pt>
                <c:pt idx="312">
                  <c:v>130.44656905223465</c:v>
                </c:pt>
                <c:pt idx="313">
                  <c:v>130.34617748496009</c:v>
                </c:pt>
                <c:pt idx="314">
                  <c:v>130.34617748496009</c:v>
                </c:pt>
                <c:pt idx="315">
                  <c:v>130.34617748496009</c:v>
                </c:pt>
                <c:pt idx="316">
                  <c:v>130.34617748496009</c:v>
                </c:pt>
                <c:pt idx="317">
                  <c:v>130.34617748496009</c:v>
                </c:pt>
                <c:pt idx="318">
                  <c:v>130.34617748496009</c:v>
                </c:pt>
                <c:pt idx="319">
                  <c:v>130.34617748496009</c:v>
                </c:pt>
                <c:pt idx="320">
                  <c:v>130.34617748496009</c:v>
                </c:pt>
                <c:pt idx="321">
                  <c:v>130.34617748496009</c:v>
                </c:pt>
                <c:pt idx="322">
                  <c:v>130.34617748496009</c:v>
                </c:pt>
                <c:pt idx="323">
                  <c:v>130.24566507689408</c:v>
                </c:pt>
                <c:pt idx="324">
                  <c:v>130.24566507689408</c:v>
                </c:pt>
                <c:pt idx="325">
                  <c:v>130.24566507689408</c:v>
                </c:pt>
                <c:pt idx="326">
                  <c:v>130.24566507689408</c:v>
                </c:pt>
                <c:pt idx="327">
                  <c:v>130.14502760453806</c:v>
                </c:pt>
                <c:pt idx="328">
                  <c:v>130.14502760453806</c:v>
                </c:pt>
                <c:pt idx="329">
                  <c:v>130.14502760453806</c:v>
                </c:pt>
                <c:pt idx="330">
                  <c:v>130.14502760453806</c:v>
                </c:pt>
                <c:pt idx="331">
                  <c:v>130.14502760453806</c:v>
                </c:pt>
                <c:pt idx="332">
                  <c:v>130.14502760453806</c:v>
                </c:pt>
                <c:pt idx="333">
                  <c:v>130.044260701448</c:v>
                </c:pt>
                <c:pt idx="334">
                  <c:v>130.044260701448</c:v>
                </c:pt>
                <c:pt idx="335">
                  <c:v>130.044260701448</c:v>
                </c:pt>
                <c:pt idx="336">
                  <c:v>130.044260701448</c:v>
                </c:pt>
                <c:pt idx="337">
                  <c:v>129.94335985639719</c:v>
                </c:pt>
                <c:pt idx="338">
                  <c:v>129.94335985639719</c:v>
                </c:pt>
                <c:pt idx="339">
                  <c:v>129.94335985639719</c:v>
                </c:pt>
                <c:pt idx="340">
                  <c:v>129.94335985639719</c:v>
                </c:pt>
                <c:pt idx="341">
                  <c:v>129.94335985639719</c:v>
                </c:pt>
                <c:pt idx="342">
                  <c:v>129.94335985639719</c:v>
                </c:pt>
                <c:pt idx="343">
                  <c:v>129.94335985639719</c:v>
                </c:pt>
                <c:pt idx="344">
                  <c:v>129.94335985639719</c:v>
                </c:pt>
                <c:pt idx="345">
                  <c:v>129.94335985639719</c:v>
                </c:pt>
                <c:pt idx="346">
                  <c:v>129.94335985639719</c:v>
                </c:pt>
                <c:pt idx="347">
                  <c:v>129.94335985639719</c:v>
                </c:pt>
                <c:pt idx="348">
                  <c:v>129.94335985639719</c:v>
                </c:pt>
                <c:pt idx="349">
                  <c:v>129.84232041198175</c:v>
                </c:pt>
                <c:pt idx="350">
                  <c:v>129.84232041198175</c:v>
                </c:pt>
                <c:pt idx="351">
                  <c:v>129.84232041198175</c:v>
                </c:pt>
                <c:pt idx="352">
                  <c:v>129.74113756373657</c:v>
                </c:pt>
                <c:pt idx="353">
                  <c:v>129.74113756373657</c:v>
                </c:pt>
                <c:pt idx="354">
                  <c:v>129.74113756373657</c:v>
                </c:pt>
                <c:pt idx="355">
                  <c:v>129.74113756373657</c:v>
                </c:pt>
                <c:pt idx="356">
                  <c:v>129.74113756373657</c:v>
                </c:pt>
                <c:pt idx="357">
                  <c:v>129.74113756373657</c:v>
                </c:pt>
                <c:pt idx="358">
                  <c:v>129.74113756373657</c:v>
                </c:pt>
                <c:pt idx="359">
                  <c:v>129.74113756373657</c:v>
                </c:pt>
                <c:pt idx="360">
                  <c:v>129.74113756373657</c:v>
                </c:pt>
                <c:pt idx="361">
                  <c:v>129.74113756373657</c:v>
                </c:pt>
                <c:pt idx="362">
                  <c:v>129.74113756373657</c:v>
                </c:pt>
                <c:pt idx="363">
                  <c:v>129.74113756373657</c:v>
                </c:pt>
                <c:pt idx="364">
                  <c:v>129.74113756373657</c:v>
                </c:pt>
                <c:pt idx="365">
                  <c:v>129.74113756373657</c:v>
                </c:pt>
                <c:pt idx="366">
                  <c:v>129.63980635983759</c:v>
                </c:pt>
                <c:pt idx="367">
                  <c:v>129.63980635983759</c:v>
                </c:pt>
                <c:pt idx="368">
                  <c:v>129.63980635983759</c:v>
                </c:pt>
                <c:pt idx="369">
                  <c:v>129.63980635983759</c:v>
                </c:pt>
                <c:pt idx="370">
                  <c:v>129.63980635983759</c:v>
                </c:pt>
                <c:pt idx="371">
                  <c:v>129.63980635983759</c:v>
                </c:pt>
                <c:pt idx="372">
                  <c:v>129.63980635983759</c:v>
                </c:pt>
                <c:pt idx="373">
                  <c:v>129.63980635983759</c:v>
                </c:pt>
                <c:pt idx="374">
                  <c:v>129.63980635983759</c:v>
                </c:pt>
                <c:pt idx="375">
                  <c:v>129.63980635983759</c:v>
                </c:pt>
                <c:pt idx="376">
                  <c:v>129.53832170146995</c:v>
                </c:pt>
                <c:pt idx="377">
                  <c:v>129.53832170146995</c:v>
                </c:pt>
                <c:pt idx="378">
                  <c:v>129.53832170146995</c:v>
                </c:pt>
                <c:pt idx="379">
                  <c:v>129.53832170146995</c:v>
                </c:pt>
                <c:pt idx="380">
                  <c:v>129.53832170146995</c:v>
                </c:pt>
                <c:pt idx="381">
                  <c:v>129.53832170146995</c:v>
                </c:pt>
                <c:pt idx="382">
                  <c:v>129.53832170146995</c:v>
                </c:pt>
                <c:pt idx="383">
                  <c:v>129.53832170146995</c:v>
                </c:pt>
                <c:pt idx="384">
                  <c:v>129.53832170146995</c:v>
                </c:pt>
                <c:pt idx="385">
                  <c:v>129.53832170146995</c:v>
                </c:pt>
                <c:pt idx="386">
                  <c:v>129.43667834394759</c:v>
                </c:pt>
                <c:pt idx="387">
                  <c:v>129.43667834394759</c:v>
                </c:pt>
                <c:pt idx="388">
                  <c:v>129.43667834394759</c:v>
                </c:pt>
                <c:pt idx="389">
                  <c:v>129.43667834394759</c:v>
                </c:pt>
                <c:pt idx="390">
                  <c:v>129.43667834394759</c:v>
                </c:pt>
                <c:pt idx="391">
                  <c:v>129.43667834394759</c:v>
                </c:pt>
                <c:pt idx="392">
                  <c:v>129.43667834394759</c:v>
                </c:pt>
                <c:pt idx="393">
                  <c:v>129.43667834394759</c:v>
                </c:pt>
                <c:pt idx="394">
                  <c:v>129.43667834394759</c:v>
                </c:pt>
                <c:pt idx="395">
                  <c:v>129.43667834394759</c:v>
                </c:pt>
                <c:pt idx="396">
                  <c:v>129.43667834394759</c:v>
                </c:pt>
                <c:pt idx="397">
                  <c:v>129.33487089867415</c:v>
                </c:pt>
                <c:pt idx="398">
                  <c:v>129.33487089867415</c:v>
                </c:pt>
                <c:pt idx="399">
                  <c:v>129.33487089867415</c:v>
                </c:pt>
                <c:pt idx="400">
                  <c:v>129.33487089867415</c:v>
                </c:pt>
                <c:pt idx="401">
                  <c:v>129.33487089867415</c:v>
                </c:pt>
                <c:pt idx="402">
                  <c:v>129.33487089867415</c:v>
                </c:pt>
                <c:pt idx="403">
                  <c:v>129.33487089867415</c:v>
                </c:pt>
                <c:pt idx="404">
                  <c:v>129.33487089867415</c:v>
                </c:pt>
                <c:pt idx="405">
                  <c:v>129.33487089867415</c:v>
                </c:pt>
                <c:pt idx="406">
                  <c:v>129.33487089867415</c:v>
                </c:pt>
                <c:pt idx="407">
                  <c:v>129.23289383603981</c:v>
                </c:pt>
                <c:pt idx="408">
                  <c:v>129.23289383603981</c:v>
                </c:pt>
                <c:pt idx="409">
                  <c:v>129.23289383603981</c:v>
                </c:pt>
                <c:pt idx="410">
                  <c:v>129.23289383603981</c:v>
                </c:pt>
                <c:pt idx="411">
                  <c:v>129.23289383603981</c:v>
                </c:pt>
                <c:pt idx="412">
                  <c:v>129.23289383603981</c:v>
                </c:pt>
                <c:pt idx="413">
                  <c:v>129.23289383603981</c:v>
                </c:pt>
                <c:pt idx="414">
                  <c:v>129.23289383603981</c:v>
                </c:pt>
                <c:pt idx="415">
                  <c:v>129.23289383603981</c:v>
                </c:pt>
                <c:pt idx="416">
                  <c:v>129.23289383603981</c:v>
                </c:pt>
                <c:pt idx="417">
                  <c:v>129.23289383603981</c:v>
                </c:pt>
                <c:pt idx="418">
                  <c:v>129.13074148935158</c:v>
                </c:pt>
                <c:pt idx="419">
                  <c:v>129.13074148935158</c:v>
                </c:pt>
                <c:pt idx="420">
                  <c:v>129.13074148935158</c:v>
                </c:pt>
                <c:pt idx="421">
                  <c:v>129.13074148935158</c:v>
                </c:pt>
                <c:pt idx="422">
                  <c:v>129.13074148935158</c:v>
                </c:pt>
                <c:pt idx="423">
                  <c:v>129.13074148935158</c:v>
                </c:pt>
                <c:pt idx="424">
                  <c:v>129.13074148935158</c:v>
                </c:pt>
                <c:pt idx="425">
                  <c:v>129.13074148935158</c:v>
                </c:pt>
                <c:pt idx="426">
                  <c:v>129.13074148935158</c:v>
                </c:pt>
                <c:pt idx="427">
                  <c:v>129.13074148935158</c:v>
                </c:pt>
                <c:pt idx="428">
                  <c:v>129.02840805989712</c:v>
                </c:pt>
                <c:pt idx="429">
                  <c:v>129.02840805989712</c:v>
                </c:pt>
                <c:pt idx="430">
                  <c:v>129.02840805989712</c:v>
                </c:pt>
                <c:pt idx="431">
                  <c:v>129.02840805989712</c:v>
                </c:pt>
                <c:pt idx="432">
                  <c:v>129.02840805989712</c:v>
                </c:pt>
                <c:pt idx="433">
                  <c:v>129.02840805989712</c:v>
                </c:pt>
                <c:pt idx="434">
                  <c:v>129.02840805989712</c:v>
                </c:pt>
                <c:pt idx="435">
                  <c:v>129.02840805989712</c:v>
                </c:pt>
                <c:pt idx="436">
                  <c:v>128.92588762324334</c:v>
                </c:pt>
                <c:pt idx="437">
                  <c:v>128.92588762324334</c:v>
                </c:pt>
                <c:pt idx="438">
                  <c:v>128.92588762324334</c:v>
                </c:pt>
                <c:pt idx="439">
                  <c:v>128.92588762324334</c:v>
                </c:pt>
                <c:pt idx="440">
                  <c:v>128.92588762324334</c:v>
                </c:pt>
                <c:pt idx="441">
                  <c:v>128.92588762324334</c:v>
                </c:pt>
                <c:pt idx="442">
                  <c:v>128.92588762324334</c:v>
                </c:pt>
                <c:pt idx="443">
                  <c:v>128.92588762324334</c:v>
                </c:pt>
                <c:pt idx="444">
                  <c:v>128.92588762324334</c:v>
                </c:pt>
                <c:pt idx="445">
                  <c:v>128.92588762324334</c:v>
                </c:pt>
                <c:pt idx="446">
                  <c:v>128.92588762324334</c:v>
                </c:pt>
                <c:pt idx="447">
                  <c:v>128.92588762324334</c:v>
                </c:pt>
                <c:pt idx="448">
                  <c:v>128.92588762324334</c:v>
                </c:pt>
                <c:pt idx="449">
                  <c:v>128.82317413687048</c:v>
                </c:pt>
                <c:pt idx="450">
                  <c:v>128.82317413687048</c:v>
                </c:pt>
                <c:pt idx="451">
                  <c:v>128.82317413687048</c:v>
                </c:pt>
                <c:pt idx="452">
                  <c:v>128.82317413687048</c:v>
                </c:pt>
                <c:pt idx="453">
                  <c:v>128.82317413687048</c:v>
                </c:pt>
                <c:pt idx="454">
                  <c:v>128.82317413687048</c:v>
                </c:pt>
                <c:pt idx="455">
                  <c:v>128.82317413687048</c:v>
                </c:pt>
                <c:pt idx="456">
                  <c:v>128.82317413687048</c:v>
                </c:pt>
                <c:pt idx="457">
                  <c:v>128.82317413687048</c:v>
                </c:pt>
                <c:pt idx="458">
                  <c:v>128.82317413687048</c:v>
                </c:pt>
                <c:pt idx="459">
                  <c:v>128.82317413687048</c:v>
                </c:pt>
                <c:pt idx="460">
                  <c:v>128.72026144923942</c:v>
                </c:pt>
                <c:pt idx="461">
                  <c:v>128.72026144923942</c:v>
                </c:pt>
                <c:pt idx="462">
                  <c:v>128.72026144923942</c:v>
                </c:pt>
                <c:pt idx="463">
                  <c:v>128.72026144923942</c:v>
                </c:pt>
                <c:pt idx="464">
                  <c:v>128.72026144923942</c:v>
                </c:pt>
                <c:pt idx="465">
                  <c:v>128.72026144923942</c:v>
                </c:pt>
                <c:pt idx="466">
                  <c:v>128.72026144923942</c:v>
                </c:pt>
                <c:pt idx="467">
                  <c:v>128.72026144923942</c:v>
                </c:pt>
                <c:pt idx="468">
                  <c:v>128.72026144923942</c:v>
                </c:pt>
                <c:pt idx="469">
                  <c:v>128.72026144923942</c:v>
                </c:pt>
                <c:pt idx="470">
                  <c:v>128.72026144923942</c:v>
                </c:pt>
                <c:pt idx="471">
                  <c:v>128.72026144923942</c:v>
                </c:pt>
                <c:pt idx="472">
                  <c:v>128.61714331038638</c:v>
                </c:pt>
                <c:pt idx="473">
                  <c:v>128.61714331038638</c:v>
                </c:pt>
                <c:pt idx="474">
                  <c:v>128.61714331038638</c:v>
                </c:pt>
                <c:pt idx="475">
                  <c:v>128.61714331038638</c:v>
                </c:pt>
                <c:pt idx="476">
                  <c:v>128.61714331038638</c:v>
                </c:pt>
                <c:pt idx="477">
                  <c:v>128.61714331038638</c:v>
                </c:pt>
                <c:pt idx="478">
                  <c:v>128.51381338413111</c:v>
                </c:pt>
                <c:pt idx="479">
                  <c:v>128.51381338413111</c:v>
                </c:pt>
                <c:pt idx="480">
                  <c:v>128.51381338413111</c:v>
                </c:pt>
                <c:pt idx="481">
                  <c:v>128.51381338413111</c:v>
                </c:pt>
                <c:pt idx="482">
                  <c:v>128.51381338413111</c:v>
                </c:pt>
                <c:pt idx="483">
                  <c:v>128.51381338413111</c:v>
                </c:pt>
                <c:pt idx="484">
                  <c:v>128.51381338413111</c:v>
                </c:pt>
                <c:pt idx="485">
                  <c:v>128.51381338413111</c:v>
                </c:pt>
                <c:pt idx="486">
                  <c:v>128.51381338413111</c:v>
                </c:pt>
                <c:pt idx="487">
                  <c:v>128.51381338413111</c:v>
                </c:pt>
                <c:pt idx="488">
                  <c:v>128.51381338413111</c:v>
                </c:pt>
                <c:pt idx="489">
                  <c:v>128.51381338413111</c:v>
                </c:pt>
                <c:pt idx="490">
                  <c:v>128.41026526197413</c:v>
                </c:pt>
                <c:pt idx="491">
                  <c:v>128.41026526197413</c:v>
                </c:pt>
                <c:pt idx="492">
                  <c:v>128.41026526197413</c:v>
                </c:pt>
                <c:pt idx="493">
                  <c:v>128.41026526197413</c:v>
                </c:pt>
                <c:pt idx="494">
                  <c:v>128.41026526197413</c:v>
                </c:pt>
                <c:pt idx="495">
                  <c:v>128.41026526197413</c:v>
                </c:pt>
                <c:pt idx="496">
                  <c:v>128.41026526197413</c:v>
                </c:pt>
                <c:pt idx="497">
                  <c:v>128.41026526197413</c:v>
                </c:pt>
                <c:pt idx="498">
                  <c:v>128.41026526197413</c:v>
                </c:pt>
                <c:pt idx="499">
                  <c:v>128.41026526197413</c:v>
                </c:pt>
                <c:pt idx="500">
                  <c:v>128.41026526197413</c:v>
                </c:pt>
                <c:pt idx="501">
                  <c:v>128.41026526197413</c:v>
                </c:pt>
                <c:pt idx="502">
                  <c:v>128.30649247874706</c:v>
                </c:pt>
                <c:pt idx="503">
                  <c:v>128.30649247874706</c:v>
                </c:pt>
                <c:pt idx="504">
                  <c:v>128.30649247874706</c:v>
                </c:pt>
                <c:pt idx="505">
                  <c:v>128.30649247874706</c:v>
                </c:pt>
                <c:pt idx="506">
                  <c:v>128.30649247874706</c:v>
                </c:pt>
                <c:pt idx="507">
                  <c:v>128.30649247874706</c:v>
                </c:pt>
                <c:pt idx="508">
                  <c:v>128.30649247874706</c:v>
                </c:pt>
                <c:pt idx="509">
                  <c:v>128.30649247874706</c:v>
                </c:pt>
                <c:pt idx="510">
                  <c:v>128.30649247874706</c:v>
                </c:pt>
                <c:pt idx="511">
                  <c:v>128.20248853006154</c:v>
                </c:pt>
                <c:pt idx="512">
                  <c:v>128.20248853006154</c:v>
                </c:pt>
                <c:pt idx="513">
                  <c:v>128.20248853006154</c:v>
                </c:pt>
                <c:pt idx="514">
                  <c:v>128.20248853006154</c:v>
                </c:pt>
                <c:pt idx="515">
                  <c:v>128.20248853006154</c:v>
                </c:pt>
                <c:pt idx="516">
                  <c:v>128.20248853006154</c:v>
                </c:pt>
                <c:pt idx="517">
                  <c:v>128.20248853006154</c:v>
                </c:pt>
                <c:pt idx="518">
                  <c:v>128.20248853006154</c:v>
                </c:pt>
                <c:pt idx="519">
                  <c:v>128.20248853006154</c:v>
                </c:pt>
                <c:pt idx="520">
                  <c:v>128.09824689158276</c:v>
                </c:pt>
                <c:pt idx="521">
                  <c:v>128.09824689158276</c:v>
                </c:pt>
                <c:pt idx="522">
                  <c:v>128.09824689158276</c:v>
                </c:pt>
                <c:pt idx="523">
                  <c:v>128.09824689158276</c:v>
                </c:pt>
                <c:pt idx="524">
                  <c:v>128.09824689158276</c:v>
                </c:pt>
                <c:pt idx="525">
                  <c:v>128.09824689158276</c:v>
                </c:pt>
                <c:pt idx="526">
                  <c:v>128.09824689158276</c:v>
                </c:pt>
                <c:pt idx="527">
                  <c:v>127.99376104012977</c:v>
                </c:pt>
                <c:pt idx="528">
                  <c:v>127.99376104012977</c:v>
                </c:pt>
                <c:pt idx="529">
                  <c:v>127.99376104012977</c:v>
                </c:pt>
                <c:pt idx="530">
                  <c:v>127.99376104012977</c:v>
                </c:pt>
                <c:pt idx="531">
                  <c:v>127.99376104012977</c:v>
                </c:pt>
                <c:pt idx="532">
                  <c:v>127.99376104012977</c:v>
                </c:pt>
                <c:pt idx="533">
                  <c:v>127.99376104012977</c:v>
                </c:pt>
                <c:pt idx="534">
                  <c:v>127.99376104012977</c:v>
                </c:pt>
                <c:pt idx="535">
                  <c:v>127.99376104012977</c:v>
                </c:pt>
                <c:pt idx="536">
                  <c:v>127.99376104012977</c:v>
                </c:pt>
                <c:pt idx="537">
                  <c:v>127.99376104012977</c:v>
                </c:pt>
                <c:pt idx="538">
                  <c:v>127.99376104012977</c:v>
                </c:pt>
                <c:pt idx="539">
                  <c:v>127.99376104012977</c:v>
                </c:pt>
                <c:pt idx="540">
                  <c:v>127.99376104012977</c:v>
                </c:pt>
                <c:pt idx="541">
                  <c:v>127.99376104012977</c:v>
                </c:pt>
                <c:pt idx="542">
                  <c:v>127.99376104012977</c:v>
                </c:pt>
                <c:pt idx="543">
                  <c:v>127.99376104012977</c:v>
                </c:pt>
                <c:pt idx="544">
                  <c:v>127.99376104012977</c:v>
                </c:pt>
                <c:pt idx="545">
                  <c:v>127.99376104012977</c:v>
                </c:pt>
                <c:pt idx="546">
                  <c:v>127.88902447657703</c:v>
                </c:pt>
                <c:pt idx="547">
                  <c:v>127.88902447657703</c:v>
                </c:pt>
                <c:pt idx="548">
                  <c:v>127.88902447657703</c:v>
                </c:pt>
                <c:pt idx="549">
                  <c:v>127.88902447657703</c:v>
                </c:pt>
                <c:pt idx="550">
                  <c:v>127.88902447657703</c:v>
                </c:pt>
                <c:pt idx="551">
                  <c:v>127.88902447657703</c:v>
                </c:pt>
                <c:pt idx="552">
                  <c:v>127.88902447657703</c:v>
                </c:pt>
                <c:pt idx="553">
                  <c:v>127.88902447657703</c:v>
                </c:pt>
                <c:pt idx="554">
                  <c:v>127.88902447657703</c:v>
                </c:pt>
                <c:pt idx="555">
                  <c:v>127.78403075049947</c:v>
                </c:pt>
                <c:pt idx="556">
                  <c:v>127.78403075049947</c:v>
                </c:pt>
                <c:pt idx="557">
                  <c:v>127.78403075049947</c:v>
                </c:pt>
                <c:pt idx="558">
                  <c:v>127.67877348647013</c:v>
                </c:pt>
                <c:pt idx="559">
                  <c:v>127.67877348647013</c:v>
                </c:pt>
                <c:pt idx="560">
                  <c:v>127.67877348647013</c:v>
                </c:pt>
                <c:pt idx="561">
                  <c:v>127.67877348647013</c:v>
                </c:pt>
                <c:pt idx="562">
                  <c:v>127.67877348647013</c:v>
                </c:pt>
                <c:pt idx="563">
                  <c:v>127.67877348647013</c:v>
                </c:pt>
                <c:pt idx="564">
                  <c:v>127.67877348647013</c:v>
                </c:pt>
                <c:pt idx="565">
                  <c:v>127.67877348647013</c:v>
                </c:pt>
                <c:pt idx="566">
                  <c:v>127.67877348647013</c:v>
                </c:pt>
                <c:pt idx="567">
                  <c:v>127.67877348647013</c:v>
                </c:pt>
                <c:pt idx="568">
                  <c:v>127.67877348647013</c:v>
                </c:pt>
                <c:pt idx="569">
                  <c:v>127.67877348647013</c:v>
                </c:pt>
                <c:pt idx="570">
                  <c:v>127.67877348647013</c:v>
                </c:pt>
                <c:pt idx="571">
                  <c:v>127.57324641188154</c:v>
                </c:pt>
                <c:pt idx="572">
                  <c:v>127.57324641188154</c:v>
                </c:pt>
                <c:pt idx="573">
                  <c:v>127.57324641188154</c:v>
                </c:pt>
                <c:pt idx="574">
                  <c:v>127.57324641188154</c:v>
                </c:pt>
                <c:pt idx="575">
                  <c:v>127.57324641188154</c:v>
                </c:pt>
                <c:pt idx="576">
                  <c:v>127.46744338612163</c:v>
                </c:pt>
                <c:pt idx="577">
                  <c:v>127.46744338612163</c:v>
                </c:pt>
                <c:pt idx="578">
                  <c:v>127.46744338612163</c:v>
                </c:pt>
                <c:pt idx="579">
                  <c:v>127.46744338612163</c:v>
                </c:pt>
                <c:pt idx="580">
                  <c:v>127.46744338612163</c:v>
                </c:pt>
                <c:pt idx="581">
                  <c:v>127.46744338612163</c:v>
                </c:pt>
                <c:pt idx="582">
                  <c:v>127.46744338612163</c:v>
                </c:pt>
                <c:pt idx="583">
                  <c:v>127.46744338612163</c:v>
                </c:pt>
                <c:pt idx="584">
                  <c:v>127.46744338612163</c:v>
                </c:pt>
                <c:pt idx="585">
                  <c:v>127.3613584308959</c:v>
                </c:pt>
                <c:pt idx="586">
                  <c:v>127.3613584308959</c:v>
                </c:pt>
                <c:pt idx="587">
                  <c:v>127.3613584308959</c:v>
                </c:pt>
                <c:pt idx="588">
                  <c:v>127.3613584308959</c:v>
                </c:pt>
                <c:pt idx="589">
                  <c:v>127.3613584308959</c:v>
                </c:pt>
                <c:pt idx="590">
                  <c:v>127.3613584308959</c:v>
                </c:pt>
                <c:pt idx="591">
                  <c:v>127.3613584308959</c:v>
                </c:pt>
                <c:pt idx="592">
                  <c:v>127.3613584308959</c:v>
                </c:pt>
                <c:pt idx="593">
                  <c:v>127.3613584308959</c:v>
                </c:pt>
                <c:pt idx="594">
                  <c:v>127.25498576144533</c:v>
                </c:pt>
                <c:pt idx="595">
                  <c:v>127.25498576144533</c:v>
                </c:pt>
                <c:pt idx="596">
                  <c:v>127.25498576144533</c:v>
                </c:pt>
                <c:pt idx="597">
                  <c:v>127.25498576144533</c:v>
                </c:pt>
                <c:pt idx="598">
                  <c:v>127.25498576144533</c:v>
                </c:pt>
                <c:pt idx="599">
                  <c:v>127.25498576144533</c:v>
                </c:pt>
                <c:pt idx="600">
                  <c:v>127.25498576144533</c:v>
                </c:pt>
                <c:pt idx="601">
                  <c:v>127.25498576144533</c:v>
                </c:pt>
                <c:pt idx="602">
                  <c:v>127.25498576144533</c:v>
                </c:pt>
                <c:pt idx="603">
                  <c:v>127.25498576144533</c:v>
                </c:pt>
                <c:pt idx="604">
                  <c:v>127.14831981836906</c:v>
                </c:pt>
                <c:pt idx="605">
                  <c:v>127.14831981836906</c:v>
                </c:pt>
                <c:pt idx="606">
                  <c:v>127.14831981836906</c:v>
                </c:pt>
                <c:pt idx="607">
                  <c:v>127.14831981836906</c:v>
                </c:pt>
                <c:pt idx="608">
                  <c:v>127.14831981836906</c:v>
                </c:pt>
                <c:pt idx="609">
                  <c:v>127.14831981836906</c:v>
                </c:pt>
                <c:pt idx="610">
                  <c:v>127.14831981836906</c:v>
                </c:pt>
                <c:pt idx="611">
                  <c:v>127.14831981836906</c:v>
                </c:pt>
                <c:pt idx="612">
                  <c:v>127.14831981836906</c:v>
                </c:pt>
                <c:pt idx="613">
                  <c:v>127.14831981836906</c:v>
                </c:pt>
                <c:pt idx="614">
                  <c:v>127.04135529972503</c:v>
                </c:pt>
                <c:pt idx="615">
                  <c:v>127.04135529972503</c:v>
                </c:pt>
                <c:pt idx="616">
                  <c:v>127.04135529972503</c:v>
                </c:pt>
                <c:pt idx="617">
                  <c:v>127.04135529972503</c:v>
                </c:pt>
                <c:pt idx="618">
                  <c:v>127.04135529972503</c:v>
                </c:pt>
                <c:pt idx="619">
                  <c:v>127.04135529972503</c:v>
                </c:pt>
                <c:pt idx="620">
                  <c:v>127.04135529972503</c:v>
                </c:pt>
                <c:pt idx="621">
                  <c:v>127.04135529972503</c:v>
                </c:pt>
                <c:pt idx="622">
                  <c:v>127.04135529972503</c:v>
                </c:pt>
                <c:pt idx="623">
                  <c:v>127.04135529972503</c:v>
                </c:pt>
                <c:pt idx="624">
                  <c:v>126.93408719304527</c:v>
                </c:pt>
                <c:pt idx="625">
                  <c:v>126.93408719304527</c:v>
                </c:pt>
                <c:pt idx="626">
                  <c:v>126.93408719304527</c:v>
                </c:pt>
                <c:pt idx="627">
                  <c:v>126.93408719304527</c:v>
                </c:pt>
                <c:pt idx="628">
                  <c:v>126.93408719304527</c:v>
                </c:pt>
                <c:pt idx="629">
                  <c:v>126.93408719304527</c:v>
                </c:pt>
                <c:pt idx="630">
                  <c:v>126.93408719304527</c:v>
                </c:pt>
                <c:pt idx="631">
                  <c:v>126.93408719304527</c:v>
                </c:pt>
                <c:pt idx="632">
                  <c:v>126.93408719304527</c:v>
                </c:pt>
                <c:pt idx="633">
                  <c:v>126.8265108068763</c:v>
                </c:pt>
                <c:pt idx="634">
                  <c:v>126.8265108068763</c:v>
                </c:pt>
                <c:pt idx="635">
                  <c:v>126.8265108068763</c:v>
                </c:pt>
                <c:pt idx="636">
                  <c:v>126.8265108068763</c:v>
                </c:pt>
                <c:pt idx="637">
                  <c:v>126.8265108068763</c:v>
                </c:pt>
                <c:pt idx="638">
                  <c:v>126.8265108068763</c:v>
                </c:pt>
                <c:pt idx="639">
                  <c:v>126.8265108068763</c:v>
                </c:pt>
                <c:pt idx="640">
                  <c:v>126.8265108068763</c:v>
                </c:pt>
                <c:pt idx="641">
                  <c:v>126.71862180143135</c:v>
                </c:pt>
                <c:pt idx="642">
                  <c:v>126.71862180143135</c:v>
                </c:pt>
                <c:pt idx="643">
                  <c:v>126.71862180143135</c:v>
                </c:pt>
                <c:pt idx="644">
                  <c:v>126.71862180143135</c:v>
                </c:pt>
                <c:pt idx="645">
                  <c:v>126.71862180143135</c:v>
                </c:pt>
                <c:pt idx="646">
                  <c:v>126.71862180143135</c:v>
                </c:pt>
                <c:pt idx="647">
                  <c:v>126.71862180143135</c:v>
                </c:pt>
                <c:pt idx="648">
                  <c:v>126.71862180143135</c:v>
                </c:pt>
                <c:pt idx="649">
                  <c:v>126.61041621792893</c:v>
                </c:pt>
                <c:pt idx="650">
                  <c:v>126.61041621792893</c:v>
                </c:pt>
                <c:pt idx="651">
                  <c:v>126.61041621792893</c:v>
                </c:pt>
                <c:pt idx="652">
                  <c:v>126.61041621792893</c:v>
                </c:pt>
                <c:pt idx="653">
                  <c:v>126.61041621792893</c:v>
                </c:pt>
                <c:pt idx="654">
                  <c:v>126.61041621792893</c:v>
                </c:pt>
                <c:pt idx="655">
                  <c:v>126.61041621792893</c:v>
                </c:pt>
                <c:pt idx="656">
                  <c:v>126.61041621792893</c:v>
                </c:pt>
                <c:pt idx="657">
                  <c:v>126.61041621792893</c:v>
                </c:pt>
                <c:pt idx="658">
                  <c:v>126.50189050618727</c:v>
                </c:pt>
                <c:pt idx="659">
                  <c:v>126.50189050618727</c:v>
                </c:pt>
                <c:pt idx="660">
                  <c:v>126.50189050618727</c:v>
                </c:pt>
                <c:pt idx="661">
                  <c:v>126.50189050618727</c:v>
                </c:pt>
                <c:pt idx="662">
                  <c:v>126.50189050618727</c:v>
                </c:pt>
                <c:pt idx="663">
                  <c:v>126.50189050618727</c:v>
                </c:pt>
                <c:pt idx="664">
                  <c:v>126.50189050618727</c:v>
                </c:pt>
                <c:pt idx="665">
                  <c:v>126.50189050618727</c:v>
                </c:pt>
                <c:pt idx="666">
                  <c:v>126.50189050618727</c:v>
                </c:pt>
                <c:pt idx="667">
                  <c:v>126.50189050618727</c:v>
                </c:pt>
                <c:pt idx="668">
                  <c:v>126.50189050618727</c:v>
                </c:pt>
                <c:pt idx="669">
                  <c:v>126.50189050618727</c:v>
                </c:pt>
                <c:pt idx="670">
                  <c:v>126.50189050618727</c:v>
                </c:pt>
                <c:pt idx="671">
                  <c:v>126.39304155005058</c:v>
                </c:pt>
                <c:pt idx="672">
                  <c:v>126.39304155005058</c:v>
                </c:pt>
                <c:pt idx="673">
                  <c:v>126.39304155005058</c:v>
                </c:pt>
                <c:pt idx="674">
                  <c:v>126.39304155005058</c:v>
                </c:pt>
                <c:pt idx="675">
                  <c:v>126.39304155005058</c:v>
                </c:pt>
                <c:pt idx="676">
                  <c:v>126.39304155005058</c:v>
                </c:pt>
                <c:pt idx="677">
                  <c:v>126.39304155005058</c:v>
                </c:pt>
                <c:pt idx="678">
                  <c:v>126.39304155005058</c:v>
                </c:pt>
                <c:pt idx="679">
                  <c:v>126.39304155005058</c:v>
                </c:pt>
                <c:pt idx="680">
                  <c:v>126.39304155005058</c:v>
                </c:pt>
                <c:pt idx="681">
                  <c:v>126.39304155005058</c:v>
                </c:pt>
                <c:pt idx="682">
                  <c:v>126.28386669024027</c:v>
                </c:pt>
                <c:pt idx="683">
                  <c:v>126.28386669024027</c:v>
                </c:pt>
                <c:pt idx="684">
                  <c:v>126.28386669024027</c:v>
                </c:pt>
                <c:pt idx="685">
                  <c:v>126.28386669024027</c:v>
                </c:pt>
                <c:pt idx="686">
                  <c:v>126.28386669024027</c:v>
                </c:pt>
                <c:pt idx="687">
                  <c:v>126.28386669024027</c:v>
                </c:pt>
                <c:pt idx="688">
                  <c:v>126.28386669024027</c:v>
                </c:pt>
                <c:pt idx="689">
                  <c:v>126.28386669024027</c:v>
                </c:pt>
                <c:pt idx="690">
                  <c:v>126.28386669024027</c:v>
                </c:pt>
                <c:pt idx="691">
                  <c:v>126.17436374425243</c:v>
                </c:pt>
                <c:pt idx="692">
                  <c:v>126.17436374425243</c:v>
                </c:pt>
                <c:pt idx="693">
                  <c:v>126.17436374425243</c:v>
                </c:pt>
                <c:pt idx="694">
                  <c:v>126.17436374425243</c:v>
                </c:pt>
                <c:pt idx="695">
                  <c:v>126.17436374425243</c:v>
                </c:pt>
                <c:pt idx="696">
                  <c:v>126.17436374425243</c:v>
                </c:pt>
                <c:pt idx="697">
                  <c:v>126.17436374425243</c:v>
                </c:pt>
                <c:pt idx="698">
                  <c:v>126.06453102296226</c:v>
                </c:pt>
                <c:pt idx="699">
                  <c:v>126.06453102296226</c:v>
                </c:pt>
                <c:pt idx="700">
                  <c:v>126.06453102296226</c:v>
                </c:pt>
                <c:pt idx="701">
                  <c:v>126.06453102296226</c:v>
                </c:pt>
                <c:pt idx="702">
                  <c:v>126.06453102296226</c:v>
                </c:pt>
                <c:pt idx="703">
                  <c:v>126.06453102296226</c:v>
                </c:pt>
                <c:pt idx="704">
                  <c:v>126.06453102296226</c:v>
                </c:pt>
                <c:pt idx="705">
                  <c:v>126.06453102296226</c:v>
                </c:pt>
                <c:pt idx="706">
                  <c:v>126.06453102296226</c:v>
                </c:pt>
                <c:pt idx="707">
                  <c:v>126.06453102296226</c:v>
                </c:pt>
                <c:pt idx="708">
                  <c:v>125.95436734364512</c:v>
                </c:pt>
                <c:pt idx="709">
                  <c:v>125.95436734364512</c:v>
                </c:pt>
                <c:pt idx="710">
                  <c:v>125.95436734364512</c:v>
                </c:pt>
                <c:pt idx="711">
                  <c:v>125.95436734364512</c:v>
                </c:pt>
                <c:pt idx="712">
                  <c:v>125.95436734364512</c:v>
                </c:pt>
                <c:pt idx="713">
                  <c:v>125.84387203918286</c:v>
                </c:pt>
                <c:pt idx="714">
                  <c:v>125.84387203918286</c:v>
                </c:pt>
                <c:pt idx="715">
                  <c:v>125.84387203918286</c:v>
                </c:pt>
                <c:pt idx="716">
                  <c:v>125.84387203918286</c:v>
                </c:pt>
                <c:pt idx="717">
                  <c:v>125.84387203918286</c:v>
                </c:pt>
                <c:pt idx="718">
                  <c:v>125.84387203918286</c:v>
                </c:pt>
                <c:pt idx="719">
                  <c:v>125.84387203918286</c:v>
                </c:pt>
                <c:pt idx="720">
                  <c:v>125.84387203918286</c:v>
                </c:pt>
                <c:pt idx="721">
                  <c:v>125.73304496328878</c:v>
                </c:pt>
                <c:pt idx="722">
                  <c:v>125.73304496328878</c:v>
                </c:pt>
                <c:pt idx="723">
                  <c:v>125.73304496328878</c:v>
                </c:pt>
                <c:pt idx="724">
                  <c:v>125.73304496328878</c:v>
                </c:pt>
                <c:pt idx="725">
                  <c:v>125.73304496328878</c:v>
                </c:pt>
                <c:pt idx="726">
                  <c:v>125.73304496328878</c:v>
                </c:pt>
                <c:pt idx="727">
                  <c:v>125.73304496328878</c:v>
                </c:pt>
                <c:pt idx="728">
                  <c:v>125.73304496328878</c:v>
                </c:pt>
                <c:pt idx="729">
                  <c:v>125.73304496328878</c:v>
                </c:pt>
                <c:pt idx="730">
                  <c:v>125.73304496328878</c:v>
                </c:pt>
                <c:pt idx="731">
                  <c:v>125.73304496328878</c:v>
                </c:pt>
                <c:pt idx="732">
                  <c:v>125.73304496328878</c:v>
                </c:pt>
                <c:pt idx="733">
                  <c:v>125.73304496328878</c:v>
                </c:pt>
                <c:pt idx="734">
                  <c:v>125.73304496328878</c:v>
                </c:pt>
                <c:pt idx="735">
                  <c:v>125.73304496328878</c:v>
                </c:pt>
                <c:pt idx="736">
                  <c:v>125.62188649165654</c:v>
                </c:pt>
                <c:pt idx="737">
                  <c:v>125.62188649165654</c:v>
                </c:pt>
                <c:pt idx="738">
                  <c:v>125.62188649165654</c:v>
                </c:pt>
                <c:pt idx="739">
                  <c:v>125.62188649165654</c:v>
                </c:pt>
                <c:pt idx="740">
                  <c:v>125.62188649165654</c:v>
                </c:pt>
                <c:pt idx="741">
                  <c:v>125.62188649165654</c:v>
                </c:pt>
                <c:pt idx="742">
                  <c:v>125.62188649165654</c:v>
                </c:pt>
                <c:pt idx="743">
                  <c:v>125.62188649165654</c:v>
                </c:pt>
                <c:pt idx="744">
                  <c:v>125.51039751901189</c:v>
                </c:pt>
                <c:pt idx="745">
                  <c:v>125.51039751901189</c:v>
                </c:pt>
                <c:pt idx="746">
                  <c:v>125.51039751901189</c:v>
                </c:pt>
                <c:pt idx="747">
                  <c:v>125.51039751901189</c:v>
                </c:pt>
                <c:pt idx="748">
                  <c:v>125.51039751901189</c:v>
                </c:pt>
                <c:pt idx="749">
                  <c:v>125.51039751901189</c:v>
                </c:pt>
                <c:pt idx="750">
                  <c:v>125.51039751901189</c:v>
                </c:pt>
                <c:pt idx="751">
                  <c:v>125.51039751901189</c:v>
                </c:pt>
                <c:pt idx="752">
                  <c:v>125.51039751901189</c:v>
                </c:pt>
                <c:pt idx="753">
                  <c:v>125.51039751901189</c:v>
                </c:pt>
                <c:pt idx="754">
                  <c:v>125.398579452121</c:v>
                </c:pt>
                <c:pt idx="755">
                  <c:v>125.398579452121</c:v>
                </c:pt>
                <c:pt idx="756">
                  <c:v>125.398579452121</c:v>
                </c:pt>
                <c:pt idx="757">
                  <c:v>125.398579452121</c:v>
                </c:pt>
                <c:pt idx="758">
                  <c:v>125.398579452121</c:v>
                </c:pt>
                <c:pt idx="759">
                  <c:v>125.398579452121</c:v>
                </c:pt>
                <c:pt idx="760">
                  <c:v>125.398579452121</c:v>
                </c:pt>
                <c:pt idx="761">
                  <c:v>125.398579452121</c:v>
                </c:pt>
                <c:pt idx="762">
                  <c:v>125.398579452121</c:v>
                </c:pt>
                <c:pt idx="763">
                  <c:v>125.398579452121</c:v>
                </c:pt>
                <c:pt idx="764">
                  <c:v>125.398579452121</c:v>
                </c:pt>
                <c:pt idx="765">
                  <c:v>125.398579452121</c:v>
                </c:pt>
                <c:pt idx="766">
                  <c:v>125.398579452121</c:v>
                </c:pt>
                <c:pt idx="767">
                  <c:v>125.398579452121</c:v>
                </c:pt>
                <c:pt idx="768">
                  <c:v>125.398579452121</c:v>
                </c:pt>
                <c:pt idx="769">
                  <c:v>125.28643419888215</c:v>
                </c:pt>
                <c:pt idx="770">
                  <c:v>125.28643419888215</c:v>
                </c:pt>
                <c:pt idx="771">
                  <c:v>125.28643419888215</c:v>
                </c:pt>
                <c:pt idx="772">
                  <c:v>125.28643419888215</c:v>
                </c:pt>
                <c:pt idx="773">
                  <c:v>125.28643419888215</c:v>
                </c:pt>
                <c:pt idx="774">
                  <c:v>125.28643419888215</c:v>
                </c:pt>
                <c:pt idx="775">
                  <c:v>125.17396415369684</c:v>
                </c:pt>
                <c:pt idx="776">
                  <c:v>125.17396415369684</c:v>
                </c:pt>
                <c:pt idx="777">
                  <c:v>125.17396415369684</c:v>
                </c:pt>
                <c:pt idx="778">
                  <c:v>125.17396415369684</c:v>
                </c:pt>
                <c:pt idx="779">
                  <c:v>125.17396415369684</c:v>
                </c:pt>
                <c:pt idx="780">
                  <c:v>125.17396415369684</c:v>
                </c:pt>
                <c:pt idx="781">
                  <c:v>125.17396415369684</c:v>
                </c:pt>
                <c:pt idx="782">
                  <c:v>125.17396415369684</c:v>
                </c:pt>
                <c:pt idx="783">
                  <c:v>125.17396415369684</c:v>
                </c:pt>
                <c:pt idx="784">
                  <c:v>125.17396415369684</c:v>
                </c:pt>
                <c:pt idx="785">
                  <c:v>125.17396415369684</c:v>
                </c:pt>
                <c:pt idx="786">
                  <c:v>125.17396415369684</c:v>
                </c:pt>
                <c:pt idx="787">
                  <c:v>125.17396415369684</c:v>
                </c:pt>
                <c:pt idx="788">
                  <c:v>125.17396415369684</c:v>
                </c:pt>
                <c:pt idx="789">
                  <c:v>125.06117217937846</c:v>
                </c:pt>
                <c:pt idx="790">
                  <c:v>125.06117217937846</c:v>
                </c:pt>
                <c:pt idx="791">
                  <c:v>125.06117217937846</c:v>
                </c:pt>
                <c:pt idx="792">
                  <c:v>125.06117217937846</c:v>
                </c:pt>
                <c:pt idx="793">
                  <c:v>125.06117217937846</c:v>
                </c:pt>
                <c:pt idx="794">
                  <c:v>125.06117217937846</c:v>
                </c:pt>
                <c:pt idx="795">
                  <c:v>125.06117217937846</c:v>
                </c:pt>
                <c:pt idx="796">
                  <c:v>125.06117217937846</c:v>
                </c:pt>
                <c:pt idx="797">
                  <c:v>125.06117217937846</c:v>
                </c:pt>
                <c:pt idx="798">
                  <c:v>124.94806158591152</c:v>
                </c:pt>
                <c:pt idx="799">
                  <c:v>124.94806158591152</c:v>
                </c:pt>
                <c:pt idx="800">
                  <c:v>124.94806158591152</c:v>
                </c:pt>
                <c:pt idx="801">
                  <c:v>124.94806158591152</c:v>
                </c:pt>
                <c:pt idx="802">
                  <c:v>124.94806158591152</c:v>
                </c:pt>
                <c:pt idx="803">
                  <c:v>124.94806158591152</c:v>
                </c:pt>
                <c:pt idx="804">
                  <c:v>124.94806158591152</c:v>
                </c:pt>
                <c:pt idx="805">
                  <c:v>124.94806158591152</c:v>
                </c:pt>
                <c:pt idx="806">
                  <c:v>124.94806158591152</c:v>
                </c:pt>
                <c:pt idx="807">
                  <c:v>124.83463610641962</c:v>
                </c:pt>
                <c:pt idx="808">
                  <c:v>124.83463610641962</c:v>
                </c:pt>
                <c:pt idx="809">
                  <c:v>124.83463610641962</c:v>
                </c:pt>
                <c:pt idx="810">
                  <c:v>124.83463610641962</c:v>
                </c:pt>
                <c:pt idx="811">
                  <c:v>124.83463610641962</c:v>
                </c:pt>
                <c:pt idx="812">
                  <c:v>124.83463610641962</c:v>
                </c:pt>
                <c:pt idx="813">
                  <c:v>124.83463610641962</c:v>
                </c:pt>
                <c:pt idx="814">
                  <c:v>124.83463610641962</c:v>
                </c:pt>
                <c:pt idx="815">
                  <c:v>124.83463610641962</c:v>
                </c:pt>
                <c:pt idx="816">
                  <c:v>124.83463610641962</c:v>
                </c:pt>
                <c:pt idx="817">
                  <c:v>124.83463610641962</c:v>
                </c:pt>
                <c:pt idx="818">
                  <c:v>124.83463610641962</c:v>
                </c:pt>
                <c:pt idx="819">
                  <c:v>124.7208998707344</c:v>
                </c:pt>
                <c:pt idx="820">
                  <c:v>124.7208998707344</c:v>
                </c:pt>
                <c:pt idx="821">
                  <c:v>124.7208998707344</c:v>
                </c:pt>
                <c:pt idx="822">
                  <c:v>124.7208998707344</c:v>
                </c:pt>
                <c:pt idx="823">
                  <c:v>124.7208998707344</c:v>
                </c:pt>
                <c:pt idx="824">
                  <c:v>124.7208998707344</c:v>
                </c:pt>
                <c:pt idx="825">
                  <c:v>124.7208998707344</c:v>
                </c:pt>
                <c:pt idx="826">
                  <c:v>124.7208998707344</c:v>
                </c:pt>
                <c:pt idx="827">
                  <c:v>124.7208998707344</c:v>
                </c:pt>
                <c:pt idx="828">
                  <c:v>124.7208998707344</c:v>
                </c:pt>
                <c:pt idx="829">
                  <c:v>124.7208998707344</c:v>
                </c:pt>
                <c:pt idx="830">
                  <c:v>124.60685737698121</c:v>
                </c:pt>
                <c:pt idx="831">
                  <c:v>124.60685737698121</c:v>
                </c:pt>
                <c:pt idx="832">
                  <c:v>124.60685737698121</c:v>
                </c:pt>
                <c:pt idx="833">
                  <c:v>124.60685737698121</c:v>
                </c:pt>
                <c:pt idx="834">
                  <c:v>124.60685737698121</c:v>
                </c:pt>
                <c:pt idx="835">
                  <c:v>124.60685737698121</c:v>
                </c:pt>
                <c:pt idx="836">
                  <c:v>124.60685737698121</c:v>
                </c:pt>
                <c:pt idx="837">
                  <c:v>124.60685737698121</c:v>
                </c:pt>
                <c:pt idx="838">
                  <c:v>124.60685737698121</c:v>
                </c:pt>
                <c:pt idx="839">
                  <c:v>124.49251346161006</c:v>
                </c:pt>
                <c:pt idx="840">
                  <c:v>124.49251346161006</c:v>
                </c:pt>
                <c:pt idx="841">
                  <c:v>124.49251346161006</c:v>
                </c:pt>
                <c:pt idx="842">
                  <c:v>124.49251346161006</c:v>
                </c:pt>
                <c:pt idx="843">
                  <c:v>124.49251346161006</c:v>
                </c:pt>
                <c:pt idx="844">
                  <c:v>124.49251346161006</c:v>
                </c:pt>
                <c:pt idx="845">
                  <c:v>124.49251346161006</c:v>
                </c:pt>
                <c:pt idx="846">
                  <c:v>124.49251346161006</c:v>
                </c:pt>
                <c:pt idx="847">
                  <c:v>124.37787326830085</c:v>
                </c:pt>
                <c:pt idx="848">
                  <c:v>124.37787326830085</c:v>
                </c:pt>
                <c:pt idx="849">
                  <c:v>124.37787326830085</c:v>
                </c:pt>
                <c:pt idx="850">
                  <c:v>124.37787326830085</c:v>
                </c:pt>
                <c:pt idx="851">
                  <c:v>124.37787326830085</c:v>
                </c:pt>
                <c:pt idx="852">
                  <c:v>124.37787326830085</c:v>
                </c:pt>
                <c:pt idx="853">
                  <c:v>124.37787326830085</c:v>
                </c:pt>
                <c:pt idx="854">
                  <c:v>124.37787326830085</c:v>
                </c:pt>
                <c:pt idx="855">
                  <c:v>124.37787326830085</c:v>
                </c:pt>
                <c:pt idx="856">
                  <c:v>124.37787326830085</c:v>
                </c:pt>
                <c:pt idx="857">
                  <c:v>124.37787326830085</c:v>
                </c:pt>
                <c:pt idx="858">
                  <c:v>124.37787326830085</c:v>
                </c:pt>
                <c:pt idx="859">
                  <c:v>124.37787326830085</c:v>
                </c:pt>
                <c:pt idx="860">
                  <c:v>124.26294221616443</c:v>
                </c:pt>
                <c:pt idx="861">
                  <c:v>124.26294221616443</c:v>
                </c:pt>
                <c:pt idx="862">
                  <c:v>124.26294221616443</c:v>
                </c:pt>
                <c:pt idx="863">
                  <c:v>124.26294221616443</c:v>
                </c:pt>
                <c:pt idx="864">
                  <c:v>124.26294221616443</c:v>
                </c:pt>
                <c:pt idx="865">
                  <c:v>124.26294221616443</c:v>
                </c:pt>
                <c:pt idx="866">
                  <c:v>124.26294221616443</c:v>
                </c:pt>
                <c:pt idx="867">
                  <c:v>124.14772596764338</c:v>
                </c:pt>
                <c:pt idx="868">
                  <c:v>124.14772596764338</c:v>
                </c:pt>
                <c:pt idx="869">
                  <c:v>124.14772596764338</c:v>
                </c:pt>
                <c:pt idx="870">
                  <c:v>124.14772596764338</c:v>
                </c:pt>
                <c:pt idx="871">
                  <c:v>124.14772596764338</c:v>
                </c:pt>
                <c:pt idx="872">
                  <c:v>124.14772596764338</c:v>
                </c:pt>
                <c:pt idx="873">
                  <c:v>124.14772596764338</c:v>
                </c:pt>
                <c:pt idx="874">
                  <c:v>124.14772596764338</c:v>
                </c:pt>
                <c:pt idx="875">
                  <c:v>124.03223039649077</c:v>
                </c:pt>
                <c:pt idx="876">
                  <c:v>124.03223039649077</c:v>
                </c:pt>
                <c:pt idx="877">
                  <c:v>124.03223039649077</c:v>
                </c:pt>
                <c:pt idx="878">
                  <c:v>124.03223039649077</c:v>
                </c:pt>
                <c:pt idx="879">
                  <c:v>124.03223039649077</c:v>
                </c:pt>
                <c:pt idx="880">
                  <c:v>124.03223039649077</c:v>
                </c:pt>
                <c:pt idx="881">
                  <c:v>123.91646155617512</c:v>
                </c:pt>
                <c:pt idx="882">
                  <c:v>123.91646155617512</c:v>
                </c:pt>
                <c:pt idx="883">
                  <c:v>123.91646155617512</c:v>
                </c:pt>
                <c:pt idx="884">
                  <c:v>123.91646155617512</c:v>
                </c:pt>
                <c:pt idx="885">
                  <c:v>123.91646155617512</c:v>
                </c:pt>
                <c:pt idx="886">
                  <c:v>123.91646155617512</c:v>
                </c:pt>
                <c:pt idx="887">
                  <c:v>123.91646155617512</c:v>
                </c:pt>
                <c:pt idx="888">
                  <c:v>123.91646155617512</c:v>
                </c:pt>
                <c:pt idx="889">
                  <c:v>123.91646155617512</c:v>
                </c:pt>
                <c:pt idx="890">
                  <c:v>123.91646155617512</c:v>
                </c:pt>
                <c:pt idx="891">
                  <c:v>123.91646155617512</c:v>
                </c:pt>
                <c:pt idx="892">
                  <c:v>123.8004256490231</c:v>
                </c:pt>
                <c:pt idx="893">
                  <c:v>123.8004256490231</c:v>
                </c:pt>
                <c:pt idx="894">
                  <c:v>123.8004256490231</c:v>
                </c:pt>
                <c:pt idx="895">
                  <c:v>123.8004256490231</c:v>
                </c:pt>
                <c:pt idx="896">
                  <c:v>123.8004256490231</c:v>
                </c:pt>
                <c:pt idx="897">
                  <c:v>123.8004256490231</c:v>
                </c:pt>
                <c:pt idx="898">
                  <c:v>123.8004256490231</c:v>
                </c:pt>
                <c:pt idx="899">
                  <c:v>123.8004256490231</c:v>
                </c:pt>
                <c:pt idx="900">
                  <c:v>123.8004256490231</c:v>
                </c:pt>
                <c:pt idx="901">
                  <c:v>123.8004256490231</c:v>
                </c:pt>
                <c:pt idx="902">
                  <c:v>123.8004256490231</c:v>
                </c:pt>
                <c:pt idx="903">
                  <c:v>123.8004256490231</c:v>
                </c:pt>
                <c:pt idx="904">
                  <c:v>123.8004256490231</c:v>
                </c:pt>
                <c:pt idx="905">
                  <c:v>123.8004256490231</c:v>
                </c:pt>
                <c:pt idx="906">
                  <c:v>123.68412899637288</c:v>
                </c:pt>
                <c:pt idx="907">
                  <c:v>123.68412899637288</c:v>
                </c:pt>
                <c:pt idx="908">
                  <c:v>123.68412899637288</c:v>
                </c:pt>
                <c:pt idx="909">
                  <c:v>123.68412899637288</c:v>
                </c:pt>
                <c:pt idx="910">
                  <c:v>123.68412899637288</c:v>
                </c:pt>
                <c:pt idx="911">
                  <c:v>123.68412899637288</c:v>
                </c:pt>
                <c:pt idx="912">
                  <c:v>123.68412899637288</c:v>
                </c:pt>
                <c:pt idx="913">
                  <c:v>123.68412899637288</c:v>
                </c:pt>
                <c:pt idx="914">
                  <c:v>123.68412899637288</c:v>
                </c:pt>
                <c:pt idx="915">
                  <c:v>123.68412899637288</c:v>
                </c:pt>
                <c:pt idx="916">
                  <c:v>123.68412899637288</c:v>
                </c:pt>
                <c:pt idx="917">
                  <c:v>123.56757800997046</c:v>
                </c:pt>
                <c:pt idx="918">
                  <c:v>123.56757800997046</c:v>
                </c:pt>
                <c:pt idx="919">
                  <c:v>123.56757800997046</c:v>
                </c:pt>
                <c:pt idx="920">
                  <c:v>123.56757800997046</c:v>
                </c:pt>
                <c:pt idx="921">
                  <c:v>123.56757800997046</c:v>
                </c:pt>
                <c:pt idx="922">
                  <c:v>123.56757800997046</c:v>
                </c:pt>
                <c:pt idx="923">
                  <c:v>123.56757800997046</c:v>
                </c:pt>
                <c:pt idx="924">
                  <c:v>123.56757800997046</c:v>
                </c:pt>
                <c:pt idx="925">
                  <c:v>123.56757800997046</c:v>
                </c:pt>
                <c:pt idx="926">
                  <c:v>123.56757800997046</c:v>
                </c:pt>
                <c:pt idx="927">
                  <c:v>123.56757800997046</c:v>
                </c:pt>
                <c:pt idx="928">
                  <c:v>123.56757800997046</c:v>
                </c:pt>
                <c:pt idx="929">
                  <c:v>123.4507791648001</c:v>
                </c:pt>
                <c:pt idx="930">
                  <c:v>123.4507791648001</c:v>
                </c:pt>
                <c:pt idx="931">
                  <c:v>123.4507791648001</c:v>
                </c:pt>
                <c:pt idx="932">
                  <c:v>123.4507791648001</c:v>
                </c:pt>
                <c:pt idx="933">
                  <c:v>123.4507791648001</c:v>
                </c:pt>
                <c:pt idx="934">
                  <c:v>123.4507791648001</c:v>
                </c:pt>
                <c:pt idx="935">
                  <c:v>123.4507791648001</c:v>
                </c:pt>
                <c:pt idx="936">
                  <c:v>123.4507791648001</c:v>
                </c:pt>
                <c:pt idx="937">
                  <c:v>123.4507791648001</c:v>
                </c:pt>
                <c:pt idx="938">
                  <c:v>123.4507791648001</c:v>
                </c:pt>
                <c:pt idx="939">
                  <c:v>123.4507791648001</c:v>
                </c:pt>
                <c:pt idx="940">
                  <c:v>123.4507791648001</c:v>
                </c:pt>
                <c:pt idx="941">
                  <c:v>123.33373897349966</c:v>
                </c:pt>
                <c:pt idx="942">
                  <c:v>123.33373897349966</c:v>
                </c:pt>
                <c:pt idx="943">
                  <c:v>123.33373897349966</c:v>
                </c:pt>
                <c:pt idx="944">
                  <c:v>123.33373897349966</c:v>
                </c:pt>
                <c:pt idx="945">
                  <c:v>123.33373897349966</c:v>
                </c:pt>
                <c:pt idx="946">
                  <c:v>123.33373897349966</c:v>
                </c:pt>
                <c:pt idx="947">
                  <c:v>123.33373897349966</c:v>
                </c:pt>
                <c:pt idx="948">
                  <c:v>123.33373897349966</c:v>
                </c:pt>
                <c:pt idx="949">
                  <c:v>123.21646396247296</c:v>
                </c:pt>
                <c:pt idx="950">
                  <c:v>123.21646396247296</c:v>
                </c:pt>
                <c:pt idx="951">
                  <c:v>123.21646396247296</c:v>
                </c:pt>
                <c:pt idx="952">
                  <c:v>123.21646396247296</c:v>
                </c:pt>
                <c:pt idx="953">
                  <c:v>123.09896064977535</c:v>
                </c:pt>
                <c:pt idx="954">
                  <c:v>123.09896064977535</c:v>
                </c:pt>
                <c:pt idx="955">
                  <c:v>123.09896064977535</c:v>
                </c:pt>
                <c:pt idx="956">
                  <c:v>123.09896064977535</c:v>
                </c:pt>
                <c:pt idx="957">
                  <c:v>123.09896064977535</c:v>
                </c:pt>
                <c:pt idx="958">
                  <c:v>123.09896064977535</c:v>
                </c:pt>
                <c:pt idx="959">
                  <c:v>123.09896064977535</c:v>
                </c:pt>
                <c:pt idx="960">
                  <c:v>123.09896064977535</c:v>
                </c:pt>
                <c:pt idx="961">
                  <c:v>123.09896064977535</c:v>
                </c:pt>
                <c:pt idx="962">
                  <c:v>122.98123552481516</c:v>
                </c:pt>
                <c:pt idx="963">
                  <c:v>122.98123552481516</c:v>
                </c:pt>
                <c:pt idx="964">
                  <c:v>122.98123552481516</c:v>
                </c:pt>
                <c:pt idx="965">
                  <c:v>122.98123552481516</c:v>
                </c:pt>
                <c:pt idx="966">
                  <c:v>122.98123552481516</c:v>
                </c:pt>
                <c:pt idx="967">
                  <c:v>122.98123552481516</c:v>
                </c:pt>
                <c:pt idx="968">
                  <c:v>122.98123552481516</c:v>
                </c:pt>
                <c:pt idx="969">
                  <c:v>122.98123552481516</c:v>
                </c:pt>
                <c:pt idx="970">
                  <c:v>122.98123552481516</c:v>
                </c:pt>
                <c:pt idx="971">
                  <c:v>122.98123552481516</c:v>
                </c:pt>
                <c:pt idx="972">
                  <c:v>122.98123552481516</c:v>
                </c:pt>
                <c:pt idx="973">
                  <c:v>122.98123552481516</c:v>
                </c:pt>
                <c:pt idx="974">
                  <c:v>122.98123552481516</c:v>
                </c:pt>
                <c:pt idx="975">
                  <c:v>122.86329502988418</c:v>
                </c:pt>
                <c:pt idx="976">
                  <c:v>122.86329502988418</c:v>
                </c:pt>
                <c:pt idx="977">
                  <c:v>122.86329502988418</c:v>
                </c:pt>
                <c:pt idx="978">
                  <c:v>122.86329502988418</c:v>
                </c:pt>
                <c:pt idx="979">
                  <c:v>122.86329502988418</c:v>
                </c:pt>
                <c:pt idx="980">
                  <c:v>122.86329502988418</c:v>
                </c:pt>
                <c:pt idx="981">
                  <c:v>122.86329502988418</c:v>
                </c:pt>
                <c:pt idx="982">
                  <c:v>122.86329502988418</c:v>
                </c:pt>
                <c:pt idx="983">
                  <c:v>122.86329502988418</c:v>
                </c:pt>
                <c:pt idx="984">
                  <c:v>122.86329502988418</c:v>
                </c:pt>
                <c:pt idx="985">
                  <c:v>122.74514554350421</c:v>
                </c:pt>
                <c:pt idx="986">
                  <c:v>122.74514554350421</c:v>
                </c:pt>
                <c:pt idx="987">
                  <c:v>122.74514554350421</c:v>
                </c:pt>
                <c:pt idx="988">
                  <c:v>122.74514554350421</c:v>
                </c:pt>
                <c:pt idx="989">
                  <c:v>122.74514554350421</c:v>
                </c:pt>
                <c:pt idx="990">
                  <c:v>122.74514554350421</c:v>
                </c:pt>
                <c:pt idx="991">
                  <c:v>122.74514554350421</c:v>
                </c:pt>
                <c:pt idx="992">
                  <c:v>122.62679336555438</c:v>
                </c:pt>
                <c:pt idx="993">
                  <c:v>122.62679336555438</c:v>
                </c:pt>
                <c:pt idx="994">
                  <c:v>122.62679336555438</c:v>
                </c:pt>
                <c:pt idx="995">
                  <c:v>122.62679336555438</c:v>
                </c:pt>
                <c:pt idx="996">
                  <c:v>122.62679336555438</c:v>
                </c:pt>
                <c:pt idx="997">
                  <c:v>122.62679336555438</c:v>
                </c:pt>
                <c:pt idx="998">
                  <c:v>122.62679336555438</c:v>
                </c:pt>
                <c:pt idx="999">
                  <c:v>122.62679336555438</c:v>
                </c:pt>
                <c:pt idx="1000">
                  <c:v>122.62679336555438</c:v>
                </c:pt>
                <c:pt idx="1001">
                  <c:v>122.50824470412505</c:v>
                </c:pt>
                <c:pt idx="1002">
                  <c:v>122.50824470412505</c:v>
                </c:pt>
                <c:pt idx="1003">
                  <c:v>122.50824470412505</c:v>
                </c:pt>
                <c:pt idx="1004">
                  <c:v>122.50824470412505</c:v>
                </c:pt>
                <c:pt idx="1005">
                  <c:v>122.50824470412505</c:v>
                </c:pt>
                <c:pt idx="1006">
                  <c:v>122.50824470412505</c:v>
                </c:pt>
                <c:pt idx="1007">
                  <c:v>122.50824470412505</c:v>
                </c:pt>
                <c:pt idx="1008">
                  <c:v>122.50824470412505</c:v>
                </c:pt>
                <c:pt idx="1009">
                  <c:v>122.50824470412505</c:v>
                </c:pt>
                <c:pt idx="1010">
                  <c:v>122.50824470412505</c:v>
                </c:pt>
                <c:pt idx="1011">
                  <c:v>122.38950566402944</c:v>
                </c:pt>
                <c:pt idx="1012">
                  <c:v>122.38950566402944</c:v>
                </c:pt>
                <c:pt idx="1013">
                  <c:v>122.38950566402944</c:v>
                </c:pt>
                <c:pt idx="1014">
                  <c:v>122.38950566402944</c:v>
                </c:pt>
                <c:pt idx="1015">
                  <c:v>122.38950566402944</c:v>
                </c:pt>
                <c:pt idx="1016">
                  <c:v>122.38950566402944</c:v>
                </c:pt>
                <c:pt idx="1017">
                  <c:v>122.38950566402944</c:v>
                </c:pt>
                <c:pt idx="1018">
                  <c:v>122.38950566402944</c:v>
                </c:pt>
                <c:pt idx="1019">
                  <c:v>122.38950566402944</c:v>
                </c:pt>
                <c:pt idx="1020">
                  <c:v>122.38950566402944</c:v>
                </c:pt>
                <c:pt idx="1021">
                  <c:v>122.38950566402944</c:v>
                </c:pt>
                <c:pt idx="1022">
                  <c:v>122.38950566402944</c:v>
                </c:pt>
                <c:pt idx="1023">
                  <c:v>122.38950566402944</c:v>
                </c:pt>
                <c:pt idx="1024">
                  <c:v>122.38950566402944</c:v>
                </c:pt>
                <c:pt idx="1025">
                  <c:v>122.38950566402944</c:v>
                </c:pt>
                <c:pt idx="1026">
                  <c:v>122.27058223689158</c:v>
                </c:pt>
                <c:pt idx="1027">
                  <c:v>122.27058223689158</c:v>
                </c:pt>
                <c:pt idx="1028">
                  <c:v>122.27058223689158</c:v>
                </c:pt>
                <c:pt idx="1029">
                  <c:v>122.27058223689158</c:v>
                </c:pt>
                <c:pt idx="1030">
                  <c:v>122.27058223689158</c:v>
                </c:pt>
                <c:pt idx="1031">
                  <c:v>122.27058223689158</c:v>
                </c:pt>
                <c:pt idx="1032">
                  <c:v>122.27058223689158</c:v>
                </c:pt>
                <c:pt idx="1033">
                  <c:v>122.27058223689158</c:v>
                </c:pt>
                <c:pt idx="1034">
                  <c:v>122.27058223689158</c:v>
                </c:pt>
                <c:pt idx="1035">
                  <c:v>122.27058223689158</c:v>
                </c:pt>
                <c:pt idx="1036">
                  <c:v>122.15148029272096</c:v>
                </c:pt>
                <c:pt idx="1037">
                  <c:v>122.15148029272096</c:v>
                </c:pt>
                <c:pt idx="1038">
                  <c:v>122.15148029272096</c:v>
                </c:pt>
                <c:pt idx="1039">
                  <c:v>122.15148029272096</c:v>
                </c:pt>
                <c:pt idx="1040">
                  <c:v>122.15148029272096</c:v>
                </c:pt>
                <c:pt idx="1041">
                  <c:v>122.15148029272096</c:v>
                </c:pt>
                <c:pt idx="1042">
                  <c:v>122.15148029272096</c:v>
                </c:pt>
                <c:pt idx="1043">
                  <c:v>122.15148029272096</c:v>
                </c:pt>
                <c:pt idx="1044">
                  <c:v>122.15148029272096</c:v>
                </c:pt>
                <c:pt idx="1045">
                  <c:v>122.15148029272096</c:v>
                </c:pt>
                <c:pt idx="1046">
                  <c:v>122.15148029272096</c:v>
                </c:pt>
                <c:pt idx="1047">
                  <c:v>122.15148029272096</c:v>
                </c:pt>
                <c:pt idx="1048">
                  <c:v>122.15148029272096</c:v>
                </c:pt>
                <c:pt idx="1049">
                  <c:v>122.03220557287815</c:v>
                </c:pt>
                <c:pt idx="1050">
                  <c:v>122.03220557287815</c:v>
                </c:pt>
                <c:pt idx="1051">
                  <c:v>122.03220557287815</c:v>
                </c:pt>
                <c:pt idx="1052">
                  <c:v>122.03220557287815</c:v>
                </c:pt>
                <c:pt idx="1053">
                  <c:v>122.03220557287815</c:v>
                </c:pt>
                <c:pt idx="1054">
                  <c:v>122.03220557287815</c:v>
                </c:pt>
                <c:pt idx="1055">
                  <c:v>122.03220557287815</c:v>
                </c:pt>
                <c:pt idx="1056">
                  <c:v>122.03220557287815</c:v>
                </c:pt>
                <c:pt idx="1057">
                  <c:v>122.03220557287815</c:v>
                </c:pt>
                <c:pt idx="1058">
                  <c:v>121.91276368433157</c:v>
                </c:pt>
                <c:pt idx="1059">
                  <c:v>121.91276368433157</c:v>
                </c:pt>
                <c:pt idx="1060">
                  <c:v>121.91276368433157</c:v>
                </c:pt>
                <c:pt idx="1061">
                  <c:v>121.91276368433157</c:v>
                </c:pt>
                <c:pt idx="1062">
                  <c:v>121.79316009510444</c:v>
                </c:pt>
                <c:pt idx="1063">
                  <c:v>121.79316009510444</c:v>
                </c:pt>
                <c:pt idx="1064">
                  <c:v>121.79316009510444</c:v>
                </c:pt>
                <c:pt idx="1065">
                  <c:v>121.79316009510444</c:v>
                </c:pt>
                <c:pt idx="1066">
                  <c:v>121.79316009510444</c:v>
                </c:pt>
                <c:pt idx="1067">
                  <c:v>121.79316009510444</c:v>
                </c:pt>
                <c:pt idx="1068">
                  <c:v>121.79316009510444</c:v>
                </c:pt>
                <c:pt idx="1069">
                  <c:v>121.79316009510444</c:v>
                </c:pt>
                <c:pt idx="1070">
                  <c:v>121.67340013081136</c:v>
                </c:pt>
                <c:pt idx="1071">
                  <c:v>121.67340013081136</c:v>
                </c:pt>
                <c:pt idx="1072">
                  <c:v>121.67340013081136</c:v>
                </c:pt>
                <c:pt idx="1073">
                  <c:v>121.67340013081136</c:v>
                </c:pt>
                <c:pt idx="1074">
                  <c:v>121.67340013081136</c:v>
                </c:pt>
                <c:pt idx="1075">
                  <c:v>121.67340013081136</c:v>
                </c:pt>
                <c:pt idx="1076">
                  <c:v>121.67340013081136</c:v>
                </c:pt>
                <c:pt idx="1077">
                  <c:v>121.55348897218474</c:v>
                </c:pt>
                <c:pt idx="1078">
                  <c:v>121.55348897218474</c:v>
                </c:pt>
                <c:pt idx="1079">
                  <c:v>121.55348897218474</c:v>
                </c:pt>
                <c:pt idx="1080">
                  <c:v>121.55348897218474</c:v>
                </c:pt>
                <c:pt idx="1081">
                  <c:v>121.55348897218474</c:v>
                </c:pt>
                <c:pt idx="1082">
                  <c:v>121.55348897218474</c:v>
                </c:pt>
                <c:pt idx="1083">
                  <c:v>121.55348897218474</c:v>
                </c:pt>
                <c:pt idx="1084">
                  <c:v>121.55348897218474</c:v>
                </c:pt>
                <c:pt idx="1085">
                  <c:v>121.43343165349516</c:v>
                </c:pt>
                <c:pt idx="1086">
                  <c:v>121.43343165349516</c:v>
                </c:pt>
                <c:pt idx="1087">
                  <c:v>121.43343165349516</c:v>
                </c:pt>
                <c:pt idx="1088">
                  <c:v>121.43343165349516</c:v>
                </c:pt>
                <c:pt idx="1089">
                  <c:v>121.43343165349516</c:v>
                </c:pt>
                <c:pt idx="1090">
                  <c:v>121.43343165349516</c:v>
                </c:pt>
                <c:pt idx="1091">
                  <c:v>121.43343165349516</c:v>
                </c:pt>
                <c:pt idx="1092">
                  <c:v>121.43343165349516</c:v>
                </c:pt>
                <c:pt idx="1093">
                  <c:v>121.43343165349516</c:v>
                </c:pt>
                <c:pt idx="1094">
                  <c:v>121.43343165349516</c:v>
                </c:pt>
                <c:pt idx="1095">
                  <c:v>121.43343165349516</c:v>
                </c:pt>
                <c:pt idx="1096">
                  <c:v>121.43343165349516</c:v>
                </c:pt>
                <c:pt idx="1097">
                  <c:v>121.43343165349516</c:v>
                </c:pt>
                <c:pt idx="1098">
                  <c:v>121.43343165349516</c:v>
                </c:pt>
                <c:pt idx="1099">
                  <c:v>121.43343165349516</c:v>
                </c:pt>
                <c:pt idx="1100">
                  <c:v>121.43343165349516</c:v>
                </c:pt>
                <c:pt idx="1101">
                  <c:v>121.31323306177323</c:v>
                </c:pt>
                <c:pt idx="1102">
                  <c:v>121.31323306177323</c:v>
                </c:pt>
                <c:pt idx="1103">
                  <c:v>121.31323306177323</c:v>
                </c:pt>
                <c:pt idx="1104">
                  <c:v>121.31323306177323</c:v>
                </c:pt>
                <c:pt idx="1105">
                  <c:v>121.31323306177323</c:v>
                </c:pt>
                <c:pt idx="1106">
                  <c:v>121.31323306177323</c:v>
                </c:pt>
                <c:pt idx="1107">
                  <c:v>121.31323306177323</c:v>
                </c:pt>
                <c:pt idx="1108">
                  <c:v>121.31323306177323</c:v>
                </c:pt>
                <c:pt idx="1109">
                  <c:v>121.31323306177323</c:v>
                </c:pt>
                <c:pt idx="1110">
                  <c:v>121.31323306177323</c:v>
                </c:pt>
                <c:pt idx="1111">
                  <c:v>121.31323306177323</c:v>
                </c:pt>
                <c:pt idx="1112">
                  <c:v>121.31323306177323</c:v>
                </c:pt>
                <c:pt idx="1113">
                  <c:v>121.19289793674429</c:v>
                </c:pt>
                <c:pt idx="1114">
                  <c:v>121.19289793674429</c:v>
                </c:pt>
                <c:pt idx="1115">
                  <c:v>121.19289793674429</c:v>
                </c:pt>
                <c:pt idx="1116">
                  <c:v>121.19289793674429</c:v>
                </c:pt>
                <c:pt idx="1117">
                  <c:v>121.19289793674429</c:v>
                </c:pt>
                <c:pt idx="1118">
                  <c:v>121.19289793674429</c:v>
                </c:pt>
                <c:pt idx="1119">
                  <c:v>121.19289793674429</c:v>
                </c:pt>
                <c:pt idx="1120">
                  <c:v>121.19289793674429</c:v>
                </c:pt>
                <c:pt idx="1121">
                  <c:v>121.19289793674429</c:v>
                </c:pt>
                <c:pt idx="1122">
                  <c:v>121.19289793674429</c:v>
                </c:pt>
                <c:pt idx="1123">
                  <c:v>121.07243087139356</c:v>
                </c:pt>
                <c:pt idx="1124">
                  <c:v>121.07243087139356</c:v>
                </c:pt>
                <c:pt idx="1125">
                  <c:v>121.07243087139356</c:v>
                </c:pt>
                <c:pt idx="1126">
                  <c:v>121.07243087139356</c:v>
                </c:pt>
                <c:pt idx="1127">
                  <c:v>121.07243087139356</c:v>
                </c:pt>
                <c:pt idx="1128">
                  <c:v>121.07243087139356</c:v>
                </c:pt>
                <c:pt idx="1129">
                  <c:v>121.07243087139356</c:v>
                </c:pt>
                <c:pt idx="1130">
                  <c:v>121.07243087139356</c:v>
                </c:pt>
                <c:pt idx="1131">
                  <c:v>120.95183631308355</c:v>
                </c:pt>
                <c:pt idx="1132">
                  <c:v>120.95183631308355</c:v>
                </c:pt>
                <c:pt idx="1133">
                  <c:v>120.95183631308355</c:v>
                </c:pt>
                <c:pt idx="1134">
                  <c:v>120.95183631308355</c:v>
                </c:pt>
                <c:pt idx="1135">
                  <c:v>120.95183631308355</c:v>
                </c:pt>
                <c:pt idx="1136">
                  <c:v>120.95183631308355</c:v>
                </c:pt>
                <c:pt idx="1137">
                  <c:v>120.95183631308355</c:v>
                </c:pt>
                <c:pt idx="1138">
                  <c:v>120.95183631308355</c:v>
                </c:pt>
                <c:pt idx="1139">
                  <c:v>120.95183631308355</c:v>
                </c:pt>
                <c:pt idx="1140">
                  <c:v>120.95183631308355</c:v>
                </c:pt>
                <c:pt idx="1141">
                  <c:v>120.95183631308355</c:v>
                </c:pt>
                <c:pt idx="1142">
                  <c:v>120.95183631308355</c:v>
                </c:pt>
                <c:pt idx="1143">
                  <c:v>120.83111856515141</c:v>
                </c:pt>
                <c:pt idx="1144">
                  <c:v>120.83111856515141</c:v>
                </c:pt>
                <c:pt idx="1145">
                  <c:v>120.83111856515141</c:v>
                </c:pt>
                <c:pt idx="1146">
                  <c:v>120.83111856515141</c:v>
                </c:pt>
                <c:pt idx="1147">
                  <c:v>120.83111856515141</c:v>
                </c:pt>
                <c:pt idx="1148">
                  <c:v>120.83111856515141</c:v>
                </c:pt>
                <c:pt idx="1149">
                  <c:v>120.83111856515141</c:v>
                </c:pt>
                <c:pt idx="1150">
                  <c:v>120.71028178891973</c:v>
                </c:pt>
                <c:pt idx="1151">
                  <c:v>120.71028178891973</c:v>
                </c:pt>
                <c:pt idx="1152">
                  <c:v>120.71028178891973</c:v>
                </c:pt>
                <c:pt idx="1153">
                  <c:v>120.71028178891973</c:v>
                </c:pt>
                <c:pt idx="1154">
                  <c:v>120.71028178891973</c:v>
                </c:pt>
                <c:pt idx="1155">
                  <c:v>120.71028178891973</c:v>
                </c:pt>
                <c:pt idx="1156">
                  <c:v>120.71028178891973</c:v>
                </c:pt>
                <c:pt idx="1157">
                  <c:v>120.71028178891973</c:v>
                </c:pt>
                <c:pt idx="1158">
                  <c:v>120.71028178891973</c:v>
                </c:pt>
                <c:pt idx="1159">
                  <c:v>120.58933000605924</c:v>
                </c:pt>
                <c:pt idx="1160">
                  <c:v>120.58933000605924</c:v>
                </c:pt>
                <c:pt idx="1161">
                  <c:v>120.58933000605924</c:v>
                </c:pt>
                <c:pt idx="1162">
                  <c:v>120.58933000605924</c:v>
                </c:pt>
                <c:pt idx="1163">
                  <c:v>120.58933000605924</c:v>
                </c:pt>
                <c:pt idx="1164">
                  <c:v>120.58933000605924</c:v>
                </c:pt>
                <c:pt idx="1165">
                  <c:v>120.58933000605924</c:v>
                </c:pt>
                <c:pt idx="1166">
                  <c:v>120.58933000605924</c:v>
                </c:pt>
                <c:pt idx="1167">
                  <c:v>120.46826710124758</c:v>
                </c:pt>
                <c:pt idx="1168">
                  <c:v>120.46826710124758</c:v>
                </c:pt>
                <c:pt idx="1169">
                  <c:v>120.46826710124758</c:v>
                </c:pt>
                <c:pt idx="1170">
                  <c:v>120.46826710124758</c:v>
                </c:pt>
                <c:pt idx="1171">
                  <c:v>120.46826710124758</c:v>
                </c:pt>
                <c:pt idx="1172">
                  <c:v>120.46826710124758</c:v>
                </c:pt>
                <c:pt idx="1173">
                  <c:v>120.34709682507341</c:v>
                </c:pt>
                <c:pt idx="1174">
                  <c:v>120.34709682507341</c:v>
                </c:pt>
                <c:pt idx="1175">
                  <c:v>120.34709682507341</c:v>
                </c:pt>
                <c:pt idx="1176">
                  <c:v>120.34709682507341</c:v>
                </c:pt>
                <c:pt idx="1177">
                  <c:v>120.34709682507341</c:v>
                </c:pt>
                <c:pt idx="1178">
                  <c:v>120.34709682507341</c:v>
                </c:pt>
                <c:pt idx="1179">
                  <c:v>120.34709682507341</c:v>
                </c:pt>
                <c:pt idx="1180">
                  <c:v>120.22582279714018</c:v>
                </c:pt>
                <c:pt idx="1181">
                  <c:v>120.22582279714018</c:v>
                </c:pt>
                <c:pt idx="1182">
                  <c:v>120.22582279714018</c:v>
                </c:pt>
                <c:pt idx="1183">
                  <c:v>120.22582279714018</c:v>
                </c:pt>
                <c:pt idx="1184">
                  <c:v>120.22582279714018</c:v>
                </c:pt>
                <c:pt idx="1185">
                  <c:v>120.22582279714018</c:v>
                </c:pt>
                <c:pt idx="1186">
                  <c:v>120.22582279714018</c:v>
                </c:pt>
                <c:pt idx="1187">
                  <c:v>120.22582279714018</c:v>
                </c:pt>
                <c:pt idx="1188">
                  <c:v>120.22582279714018</c:v>
                </c:pt>
                <c:pt idx="1189">
                  <c:v>120.22582279714018</c:v>
                </c:pt>
                <c:pt idx="1190">
                  <c:v>120.22582279714018</c:v>
                </c:pt>
                <c:pt idx="1191">
                  <c:v>120.22582279714018</c:v>
                </c:pt>
                <c:pt idx="1192">
                  <c:v>120.22582279714018</c:v>
                </c:pt>
                <c:pt idx="1193">
                  <c:v>120.22582279714018</c:v>
                </c:pt>
                <c:pt idx="1194">
                  <c:v>120.10444850932821</c:v>
                </c:pt>
                <c:pt idx="1195">
                  <c:v>120.10444850932821</c:v>
                </c:pt>
                <c:pt idx="1196">
                  <c:v>120.10444850932821</c:v>
                </c:pt>
                <c:pt idx="1197">
                  <c:v>120.10444850932821</c:v>
                </c:pt>
                <c:pt idx="1198">
                  <c:v>120.10444850932821</c:v>
                </c:pt>
                <c:pt idx="1199">
                  <c:v>120.10444850932821</c:v>
                </c:pt>
                <c:pt idx="1200">
                  <c:v>120.10444850932821</c:v>
                </c:pt>
                <c:pt idx="1201">
                  <c:v>119.98297732917851</c:v>
                </c:pt>
                <c:pt idx="1202">
                  <c:v>119.98297732917851</c:v>
                </c:pt>
                <c:pt idx="1203">
                  <c:v>119.98297732917851</c:v>
                </c:pt>
                <c:pt idx="1204">
                  <c:v>119.98297732917851</c:v>
                </c:pt>
                <c:pt idx="1205">
                  <c:v>119.98297732917851</c:v>
                </c:pt>
                <c:pt idx="1206">
                  <c:v>119.98297732917851</c:v>
                </c:pt>
                <c:pt idx="1207">
                  <c:v>119.98297732917851</c:v>
                </c:pt>
                <c:pt idx="1208">
                  <c:v>119.98297732917851</c:v>
                </c:pt>
                <c:pt idx="1209">
                  <c:v>119.98297732917851</c:v>
                </c:pt>
                <c:pt idx="1210">
                  <c:v>119.98297732917851</c:v>
                </c:pt>
                <c:pt idx="1211">
                  <c:v>119.98297732917851</c:v>
                </c:pt>
                <c:pt idx="1212">
                  <c:v>119.98297732917851</c:v>
                </c:pt>
                <c:pt idx="1213">
                  <c:v>119.86141250336591</c:v>
                </c:pt>
                <c:pt idx="1214">
                  <c:v>119.86141250336591</c:v>
                </c:pt>
                <c:pt idx="1215">
                  <c:v>119.86141250336591</c:v>
                </c:pt>
                <c:pt idx="1216">
                  <c:v>119.86141250336591</c:v>
                </c:pt>
                <c:pt idx="1217">
                  <c:v>119.86141250336591</c:v>
                </c:pt>
                <c:pt idx="1218">
                  <c:v>119.86141250336591</c:v>
                </c:pt>
                <c:pt idx="1219">
                  <c:v>119.86141250336591</c:v>
                </c:pt>
                <c:pt idx="1220">
                  <c:v>119.86141250336591</c:v>
                </c:pt>
                <c:pt idx="1221">
                  <c:v>119.86141250336591</c:v>
                </c:pt>
                <c:pt idx="1222">
                  <c:v>119.86141250336591</c:v>
                </c:pt>
                <c:pt idx="1223">
                  <c:v>119.86141250336591</c:v>
                </c:pt>
                <c:pt idx="1224">
                  <c:v>119.86141250336591</c:v>
                </c:pt>
                <c:pt idx="1225">
                  <c:v>119.86141250336591</c:v>
                </c:pt>
                <c:pt idx="1226">
                  <c:v>119.86141250336591</c:v>
                </c:pt>
                <c:pt idx="1227">
                  <c:v>119.86141250336591</c:v>
                </c:pt>
                <c:pt idx="1228">
                  <c:v>119.86141250336591</c:v>
                </c:pt>
                <c:pt idx="1229">
                  <c:v>119.86141250336591</c:v>
                </c:pt>
                <c:pt idx="1230">
                  <c:v>119.7397571612324</c:v>
                </c:pt>
                <c:pt idx="1231">
                  <c:v>119.7397571612324</c:v>
                </c:pt>
                <c:pt idx="1232">
                  <c:v>119.7397571612324</c:v>
                </c:pt>
                <c:pt idx="1233">
                  <c:v>119.7397571612324</c:v>
                </c:pt>
                <c:pt idx="1234">
                  <c:v>119.7397571612324</c:v>
                </c:pt>
                <c:pt idx="1235">
                  <c:v>119.7397571612324</c:v>
                </c:pt>
                <c:pt idx="1236">
                  <c:v>119.7397571612324</c:v>
                </c:pt>
                <c:pt idx="1237">
                  <c:v>119.61801431835545</c:v>
                </c:pt>
                <c:pt idx="1238">
                  <c:v>119.61801431835545</c:v>
                </c:pt>
                <c:pt idx="1239">
                  <c:v>119.61801431835545</c:v>
                </c:pt>
                <c:pt idx="1240">
                  <c:v>119.61801431835545</c:v>
                </c:pt>
                <c:pt idx="1241">
                  <c:v>119.61801431835545</c:v>
                </c:pt>
                <c:pt idx="1242">
                  <c:v>119.61801431835545</c:v>
                </c:pt>
                <c:pt idx="1243">
                  <c:v>119.61801431835545</c:v>
                </c:pt>
                <c:pt idx="1244">
                  <c:v>119.61801431835545</c:v>
                </c:pt>
                <c:pt idx="1245">
                  <c:v>119.49618688012951</c:v>
                </c:pt>
                <c:pt idx="1246">
                  <c:v>119.49618688012951</c:v>
                </c:pt>
                <c:pt idx="1247">
                  <c:v>119.49618688012951</c:v>
                </c:pt>
                <c:pt idx="1248">
                  <c:v>119.49618688012951</c:v>
                </c:pt>
                <c:pt idx="1249">
                  <c:v>119.49618688012951</c:v>
                </c:pt>
                <c:pt idx="1250">
                  <c:v>119.49618688012951</c:v>
                </c:pt>
                <c:pt idx="1251">
                  <c:v>119.49618688012951</c:v>
                </c:pt>
                <c:pt idx="1252">
                  <c:v>119.49618688012951</c:v>
                </c:pt>
                <c:pt idx="1253">
                  <c:v>119.49618688012951</c:v>
                </c:pt>
                <c:pt idx="1254">
                  <c:v>119.49618688012951</c:v>
                </c:pt>
                <c:pt idx="1255">
                  <c:v>119.49618688012951</c:v>
                </c:pt>
                <c:pt idx="1256">
                  <c:v>119.49618688012951</c:v>
                </c:pt>
                <c:pt idx="1257">
                  <c:v>119.49618688012951</c:v>
                </c:pt>
                <c:pt idx="1258">
                  <c:v>119.49618688012951</c:v>
                </c:pt>
                <c:pt idx="1259">
                  <c:v>119.49618688012951</c:v>
                </c:pt>
                <c:pt idx="1260">
                  <c:v>119.37427764534118</c:v>
                </c:pt>
                <c:pt idx="1261">
                  <c:v>119.37427764534118</c:v>
                </c:pt>
                <c:pt idx="1262">
                  <c:v>119.37427764534118</c:v>
                </c:pt>
                <c:pt idx="1263">
                  <c:v>119.37427764534118</c:v>
                </c:pt>
                <c:pt idx="1264">
                  <c:v>119.37427764534118</c:v>
                </c:pt>
                <c:pt idx="1265">
                  <c:v>119.37427764534118</c:v>
                </c:pt>
                <c:pt idx="1266">
                  <c:v>119.37427764534118</c:v>
                </c:pt>
                <c:pt idx="1267">
                  <c:v>119.37427764534118</c:v>
                </c:pt>
                <c:pt idx="1268">
                  <c:v>119.37427764534118</c:v>
                </c:pt>
                <c:pt idx="1269">
                  <c:v>119.37427764534118</c:v>
                </c:pt>
                <c:pt idx="1270">
                  <c:v>119.25228930972158</c:v>
                </c:pt>
                <c:pt idx="1271">
                  <c:v>119.25228930972158</c:v>
                </c:pt>
                <c:pt idx="1272">
                  <c:v>119.25228930972158</c:v>
                </c:pt>
                <c:pt idx="1273">
                  <c:v>119.25228930972158</c:v>
                </c:pt>
                <c:pt idx="1274">
                  <c:v>119.25228930972158</c:v>
                </c:pt>
                <c:pt idx="1275">
                  <c:v>119.25228930972158</c:v>
                </c:pt>
                <c:pt idx="1276">
                  <c:v>119.25228930972158</c:v>
                </c:pt>
                <c:pt idx="1277">
                  <c:v>119.25228930972158</c:v>
                </c:pt>
                <c:pt idx="1278">
                  <c:v>119.25228930972158</c:v>
                </c:pt>
                <c:pt idx="1279">
                  <c:v>119.25228930972158</c:v>
                </c:pt>
                <c:pt idx="1280">
                  <c:v>119.13022446946214</c:v>
                </c:pt>
                <c:pt idx="1281">
                  <c:v>119.13022446946214</c:v>
                </c:pt>
                <c:pt idx="1282">
                  <c:v>119.13022446946214</c:v>
                </c:pt>
                <c:pt idx="1283">
                  <c:v>119.13022446946214</c:v>
                </c:pt>
                <c:pt idx="1284">
                  <c:v>119.13022446946214</c:v>
                </c:pt>
                <c:pt idx="1285">
                  <c:v>119.13022446946214</c:v>
                </c:pt>
                <c:pt idx="1286">
                  <c:v>119.13022446946214</c:v>
                </c:pt>
                <c:pt idx="1287">
                  <c:v>119.13022446946214</c:v>
                </c:pt>
                <c:pt idx="1288">
                  <c:v>119.00808562468148</c:v>
                </c:pt>
                <c:pt idx="1289">
                  <c:v>119.00808562468148</c:v>
                </c:pt>
                <c:pt idx="1290">
                  <c:v>119.00808562468148</c:v>
                </c:pt>
                <c:pt idx="1291">
                  <c:v>119.00808562468148</c:v>
                </c:pt>
                <c:pt idx="1292">
                  <c:v>119.00808562468148</c:v>
                </c:pt>
                <c:pt idx="1293">
                  <c:v>119.00808562468148</c:v>
                </c:pt>
                <c:pt idx="1294">
                  <c:v>119.00808562468148</c:v>
                </c:pt>
                <c:pt idx="1295">
                  <c:v>119.00808562468148</c:v>
                </c:pt>
                <c:pt idx="1296">
                  <c:v>119.00808562468148</c:v>
                </c:pt>
                <c:pt idx="1297">
                  <c:v>119.00808562468148</c:v>
                </c:pt>
                <c:pt idx="1298">
                  <c:v>119.00808562468148</c:v>
                </c:pt>
                <c:pt idx="1299">
                  <c:v>118.88587518283347</c:v>
                </c:pt>
                <c:pt idx="1300">
                  <c:v>118.88587518283347</c:v>
                </c:pt>
                <c:pt idx="1301">
                  <c:v>118.88587518283347</c:v>
                </c:pt>
                <c:pt idx="1302">
                  <c:v>118.88587518283347</c:v>
                </c:pt>
                <c:pt idx="1303">
                  <c:v>118.88587518283347</c:v>
                </c:pt>
                <c:pt idx="1304">
                  <c:v>118.88587518283347</c:v>
                </c:pt>
                <c:pt idx="1305">
                  <c:v>118.88587518283347</c:v>
                </c:pt>
                <c:pt idx="1306">
                  <c:v>118.88587518283347</c:v>
                </c:pt>
                <c:pt idx="1307">
                  <c:v>118.88587518283347</c:v>
                </c:pt>
                <c:pt idx="1308">
                  <c:v>118.88587518283347</c:v>
                </c:pt>
                <c:pt idx="1309">
                  <c:v>118.88587518283347</c:v>
                </c:pt>
                <c:pt idx="1310">
                  <c:v>118.76359546204839</c:v>
                </c:pt>
                <c:pt idx="1311">
                  <c:v>118.76359546204839</c:v>
                </c:pt>
                <c:pt idx="1312">
                  <c:v>118.76359546204839</c:v>
                </c:pt>
                <c:pt idx="1313">
                  <c:v>118.76359546204839</c:v>
                </c:pt>
                <c:pt idx="1314">
                  <c:v>118.76359546204839</c:v>
                </c:pt>
                <c:pt idx="1315">
                  <c:v>118.76359546204839</c:v>
                </c:pt>
                <c:pt idx="1316">
                  <c:v>118.76359546204839</c:v>
                </c:pt>
                <c:pt idx="1317">
                  <c:v>118.76359546204839</c:v>
                </c:pt>
                <c:pt idx="1318">
                  <c:v>118.76359546204839</c:v>
                </c:pt>
                <c:pt idx="1319">
                  <c:v>118.76359546204839</c:v>
                </c:pt>
                <c:pt idx="1320">
                  <c:v>118.76359546204839</c:v>
                </c:pt>
                <c:pt idx="1321">
                  <c:v>118.76359546204839</c:v>
                </c:pt>
                <c:pt idx="1322">
                  <c:v>118.76359546204839</c:v>
                </c:pt>
                <c:pt idx="1323">
                  <c:v>118.64124869440002</c:v>
                </c:pt>
                <c:pt idx="1324">
                  <c:v>118.64124869440002</c:v>
                </c:pt>
                <c:pt idx="1325">
                  <c:v>118.64124869440002</c:v>
                </c:pt>
                <c:pt idx="1326">
                  <c:v>118.64124869440002</c:v>
                </c:pt>
                <c:pt idx="1327">
                  <c:v>118.64124869440002</c:v>
                </c:pt>
                <c:pt idx="1328">
                  <c:v>118.64124869440002</c:v>
                </c:pt>
                <c:pt idx="1329">
                  <c:v>118.64124869440002</c:v>
                </c:pt>
                <c:pt idx="1330">
                  <c:v>118.64124869440002</c:v>
                </c:pt>
                <c:pt idx="1331">
                  <c:v>118.64124869440002</c:v>
                </c:pt>
                <c:pt idx="1332">
                  <c:v>118.64124869440002</c:v>
                </c:pt>
                <c:pt idx="1333">
                  <c:v>118.64124869440002</c:v>
                </c:pt>
                <c:pt idx="1334">
                  <c:v>118.64124869440002</c:v>
                </c:pt>
                <c:pt idx="1335">
                  <c:v>118.64124869440002</c:v>
                </c:pt>
                <c:pt idx="1336">
                  <c:v>118.64124869440002</c:v>
                </c:pt>
                <c:pt idx="1337">
                  <c:v>118.51883702909369</c:v>
                </c:pt>
                <c:pt idx="1338">
                  <c:v>118.51883702909369</c:v>
                </c:pt>
                <c:pt idx="1339">
                  <c:v>118.51883702909369</c:v>
                </c:pt>
                <c:pt idx="1340">
                  <c:v>118.51883702909369</c:v>
                </c:pt>
                <c:pt idx="1341">
                  <c:v>118.51883702909369</c:v>
                </c:pt>
                <c:pt idx="1342">
                  <c:v>118.51883702909369</c:v>
                </c:pt>
                <c:pt idx="1343">
                  <c:v>118.51883702909369</c:v>
                </c:pt>
                <c:pt idx="1344">
                  <c:v>118.51883702909369</c:v>
                </c:pt>
                <c:pt idx="1345">
                  <c:v>118.51883702909369</c:v>
                </c:pt>
                <c:pt idx="1346">
                  <c:v>118.51883702909369</c:v>
                </c:pt>
                <c:pt idx="1347">
                  <c:v>118.51883702909369</c:v>
                </c:pt>
                <c:pt idx="1348">
                  <c:v>118.51883702909369</c:v>
                </c:pt>
                <c:pt idx="1349">
                  <c:v>118.51883702909369</c:v>
                </c:pt>
                <c:pt idx="1350">
                  <c:v>118.39636253557076</c:v>
                </c:pt>
                <c:pt idx="1351">
                  <c:v>118.39636253557076</c:v>
                </c:pt>
                <c:pt idx="1352">
                  <c:v>118.39636253557076</c:v>
                </c:pt>
                <c:pt idx="1353">
                  <c:v>118.39636253557076</c:v>
                </c:pt>
                <c:pt idx="1354">
                  <c:v>118.39636253557076</c:v>
                </c:pt>
                <c:pt idx="1355">
                  <c:v>118.39636253557076</c:v>
                </c:pt>
                <c:pt idx="1356">
                  <c:v>118.39636253557076</c:v>
                </c:pt>
                <c:pt idx="1357">
                  <c:v>118.39636253557076</c:v>
                </c:pt>
                <c:pt idx="1358">
                  <c:v>118.39636253557076</c:v>
                </c:pt>
                <c:pt idx="1359">
                  <c:v>118.39636253557076</c:v>
                </c:pt>
                <c:pt idx="1360">
                  <c:v>118.39636253557076</c:v>
                </c:pt>
                <c:pt idx="1361">
                  <c:v>118.39636253557076</c:v>
                </c:pt>
                <c:pt idx="1362">
                  <c:v>118.39636253557076</c:v>
                </c:pt>
                <c:pt idx="1363">
                  <c:v>118.39636253557076</c:v>
                </c:pt>
                <c:pt idx="1364">
                  <c:v>118.39636253557076</c:v>
                </c:pt>
                <c:pt idx="1365">
                  <c:v>118.39636253557076</c:v>
                </c:pt>
                <c:pt idx="1366">
                  <c:v>118.27382720652651</c:v>
                </c:pt>
                <c:pt idx="1367">
                  <c:v>118.27382720652651</c:v>
                </c:pt>
                <c:pt idx="1368">
                  <c:v>118.27382720652651</c:v>
                </c:pt>
                <c:pt idx="1369">
                  <c:v>118.27382720652651</c:v>
                </c:pt>
                <c:pt idx="1370">
                  <c:v>118.27382720652651</c:v>
                </c:pt>
                <c:pt idx="1371">
                  <c:v>118.27382720652651</c:v>
                </c:pt>
                <c:pt idx="1372">
                  <c:v>118.27382720652651</c:v>
                </c:pt>
                <c:pt idx="1373">
                  <c:v>118.27382720652651</c:v>
                </c:pt>
                <c:pt idx="1374">
                  <c:v>118.27382720652651</c:v>
                </c:pt>
                <c:pt idx="1375">
                  <c:v>118.27382720652651</c:v>
                </c:pt>
                <c:pt idx="1376">
                  <c:v>118.27382720652651</c:v>
                </c:pt>
                <c:pt idx="1377">
                  <c:v>118.1512329608391</c:v>
                </c:pt>
                <c:pt idx="1378">
                  <c:v>118.1512329608391</c:v>
                </c:pt>
                <c:pt idx="1379">
                  <c:v>118.1512329608391</c:v>
                </c:pt>
                <c:pt idx="1380">
                  <c:v>118.1512329608391</c:v>
                </c:pt>
                <c:pt idx="1381">
                  <c:v>118.1512329608391</c:v>
                </c:pt>
                <c:pt idx="1382">
                  <c:v>118.1512329608391</c:v>
                </c:pt>
                <c:pt idx="1383">
                  <c:v>118.1512329608391</c:v>
                </c:pt>
                <c:pt idx="1384">
                  <c:v>118.1512329608391</c:v>
                </c:pt>
                <c:pt idx="1385">
                  <c:v>118.1512329608391</c:v>
                </c:pt>
                <c:pt idx="1386">
                  <c:v>118.1512329608391</c:v>
                </c:pt>
                <c:pt idx="1387">
                  <c:v>118.1512329608391</c:v>
                </c:pt>
                <c:pt idx="1388">
                  <c:v>118.02858164640831</c:v>
                </c:pt>
                <c:pt idx="1389">
                  <c:v>118.02858164640831</c:v>
                </c:pt>
                <c:pt idx="1390">
                  <c:v>118.02858164640831</c:v>
                </c:pt>
                <c:pt idx="1391">
                  <c:v>118.02858164640831</c:v>
                </c:pt>
                <c:pt idx="1392">
                  <c:v>118.02858164640831</c:v>
                </c:pt>
                <c:pt idx="1393">
                  <c:v>118.02858164640831</c:v>
                </c:pt>
                <c:pt idx="1394">
                  <c:v>118.02858164640831</c:v>
                </c:pt>
                <c:pt idx="1395">
                  <c:v>118.02858164640831</c:v>
                </c:pt>
                <c:pt idx="1396">
                  <c:v>117.90587504290316</c:v>
                </c:pt>
                <c:pt idx="1397">
                  <c:v>117.90587504290316</c:v>
                </c:pt>
                <c:pt idx="1398">
                  <c:v>117.90587504290316</c:v>
                </c:pt>
                <c:pt idx="1399">
                  <c:v>117.90587504290316</c:v>
                </c:pt>
                <c:pt idx="1400">
                  <c:v>117.90587504290316</c:v>
                </c:pt>
                <c:pt idx="1401">
                  <c:v>117.90587504290316</c:v>
                </c:pt>
                <c:pt idx="1402">
                  <c:v>117.90587504290316</c:v>
                </c:pt>
                <c:pt idx="1403">
                  <c:v>117.90587504290316</c:v>
                </c:pt>
                <c:pt idx="1404">
                  <c:v>117.90587504290316</c:v>
                </c:pt>
                <c:pt idx="1405">
                  <c:v>117.78311486441811</c:v>
                </c:pt>
                <c:pt idx="1406">
                  <c:v>117.78311486441811</c:v>
                </c:pt>
                <c:pt idx="1407">
                  <c:v>117.78311486441811</c:v>
                </c:pt>
                <c:pt idx="1408">
                  <c:v>117.78311486441811</c:v>
                </c:pt>
                <c:pt idx="1409">
                  <c:v>117.78311486441811</c:v>
                </c:pt>
                <c:pt idx="1410">
                  <c:v>117.78311486441811</c:v>
                </c:pt>
                <c:pt idx="1411">
                  <c:v>117.78311486441811</c:v>
                </c:pt>
                <c:pt idx="1412">
                  <c:v>117.78311486441811</c:v>
                </c:pt>
                <c:pt idx="1413">
                  <c:v>117.78311486441811</c:v>
                </c:pt>
                <c:pt idx="1414">
                  <c:v>117.78311486441811</c:v>
                </c:pt>
                <c:pt idx="1415">
                  <c:v>117.78311486441811</c:v>
                </c:pt>
                <c:pt idx="1416">
                  <c:v>117.66030276203863</c:v>
                </c:pt>
                <c:pt idx="1417">
                  <c:v>117.66030276203863</c:v>
                </c:pt>
                <c:pt idx="1418">
                  <c:v>117.66030276203863</c:v>
                </c:pt>
                <c:pt idx="1419">
                  <c:v>117.66030276203863</c:v>
                </c:pt>
                <c:pt idx="1420">
                  <c:v>117.66030276203863</c:v>
                </c:pt>
                <c:pt idx="1421">
                  <c:v>117.66030276203863</c:v>
                </c:pt>
                <c:pt idx="1422">
                  <c:v>117.66030276203863</c:v>
                </c:pt>
                <c:pt idx="1423">
                  <c:v>117.66030276203863</c:v>
                </c:pt>
                <c:pt idx="1424">
                  <c:v>117.66030276203863</c:v>
                </c:pt>
                <c:pt idx="1425">
                  <c:v>117.53744032631637</c:v>
                </c:pt>
                <c:pt idx="1426">
                  <c:v>117.53744032631637</c:v>
                </c:pt>
                <c:pt idx="1427">
                  <c:v>117.53744032631637</c:v>
                </c:pt>
                <c:pt idx="1428">
                  <c:v>117.53744032631637</c:v>
                </c:pt>
                <c:pt idx="1429">
                  <c:v>117.53744032631637</c:v>
                </c:pt>
                <c:pt idx="1430">
                  <c:v>117.53744032631637</c:v>
                </c:pt>
                <c:pt idx="1431">
                  <c:v>117.53744032631637</c:v>
                </c:pt>
                <c:pt idx="1432">
                  <c:v>117.53744032631637</c:v>
                </c:pt>
                <c:pt idx="1433">
                  <c:v>117.53744032631637</c:v>
                </c:pt>
                <c:pt idx="1434">
                  <c:v>117.4145290896554</c:v>
                </c:pt>
                <c:pt idx="1435">
                  <c:v>117.4145290896554</c:v>
                </c:pt>
                <c:pt idx="1436">
                  <c:v>117.4145290896554</c:v>
                </c:pt>
                <c:pt idx="1437">
                  <c:v>117.4145290896554</c:v>
                </c:pt>
                <c:pt idx="1438">
                  <c:v>117.4145290896554</c:v>
                </c:pt>
                <c:pt idx="1439">
                  <c:v>117.29157052861083</c:v>
                </c:pt>
                <c:pt idx="1440">
                  <c:v>117.29157052861083</c:v>
                </c:pt>
                <c:pt idx="1441">
                  <c:v>117.29157052861083</c:v>
                </c:pt>
                <c:pt idx="1442">
                  <c:v>117.29157052861083</c:v>
                </c:pt>
                <c:pt idx="1443">
                  <c:v>117.29157052861083</c:v>
                </c:pt>
                <c:pt idx="1444">
                  <c:v>117.29157052861083</c:v>
                </c:pt>
                <c:pt idx="1445">
                  <c:v>117.29157052861083</c:v>
                </c:pt>
                <c:pt idx="1446">
                  <c:v>117.29157052861083</c:v>
                </c:pt>
                <c:pt idx="1447">
                  <c:v>117.29157052861083</c:v>
                </c:pt>
                <c:pt idx="1448">
                  <c:v>117.29157052861083</c:v>
                </c:pt>
                <c:pt idx="1449">
                  <c:v>117.29157052861083</c:v>
                </c:pt>
                <c:pt idx="1450">
                  <c:v>117.29157052861083</c:v>
                </c:pt>
                <c:pt idx="1451">
                  <c:v>117.29157052861083</c:v>
                </c:pt>
                <c:pt idx="1452">
                  <c:v>117.16856606610152</c:v>
                </c:pt>
                <c:pt idx="1453">
                  <c:v>117.16856606610152</c:v>
                </c:pt>
                <c:pt idx="1454">
                  <c:v>117.16856606610152</c:v>
                </c:pt>
                <c:pt idx="1455">
                  <c:v>117.16856606610152</c:v>
                </c:pt>
                <c:pt idx="1456">
                  <c:v>117.16856606610152</c:v>
                </c:pt>
                <c:pt idx="1457">
                  <c:v>117.16856606610152</c:v>
                </c:pt>
                <c:pt idx="1458">
                  <c:v>117.16856606610152</c:v>
                </c:pt>
                <c:pt idx="1459">
                  <c:v>117.16856606610152</c:v>
                </c:pt>
              </c:numCache>
            </c:numRef>
          </c:yVal>
          <c:smooth val="0"/>
        </c:ser>
        <c:ser>
          <c:idx val="9"/>
          <c:order val="9"/>
          <c:spPr>
            <a:ln w="15875">
              <a:solidFill>
                <a:schemeClr val="tx1"/>
              </a:solidFill>
              <a:prstDash val="sysDash"/>
            </a:ln>
          </c:spPr>
          <c:marker>
            <c:symbol val="none"/>
          </c:marker>
          <c:xVal>
            <c:numRef>
              <c:f>'Report for Creat vs Age Parame'!$AB$2:$AB$1461</c:f>
              <c:numCache>
                <c:formatCode>General</c:formatCode>
                <c:ptCount val="1460"/>
                <c:pt idx="0">
                  <c:v>10</c:v>
                </c:pt>
                <c:pt idx="1">
                  <c:v>10</c:v>
                </c:pt>
                <c:pt idx="2">
                  <c:v>10</c:v>
                </c:pt>
                <c:pt idx="3">
                  <c:v>10</c:v>
                </c:pt>
                <c:pt idx="4">
                  <c:v>10</c:v>
                </c:pt>
                <c:pt idx="5">
                  <c:v>10</c:v>
                </c:pt>
                <c:pt idx="6">
                  <c:v>10</c:v>
                </c:pt>
                <c:pt idx="7">
                  <c:v>10</c:v>
                </c:pt>
                <c:pt idx="8">
                  <c:v>11</c:v>
                </c:pt>
                <c:pt idx="9">
                  <c:v>11</c:v>
                </c:pt>
                <c:pt idx="10">
                  <c:v>11</c:v>
                </c:pt>
                <c:pt idx="11">
                  <c:v>11</c:v>
                </c:pt>
                <c:pt idx="12">
                  <c:v>11</c:v>
                </c:pt>
                <c:pt idx="13">
                  <c:v>11</c:v>
                </c:pt>
                <c:pt idx="14">
                  <c:v>11</c:v>
                </c:pt>
                <c:pt idx="15">
                  <c:v>11</c:v>
                </c:pt>
                <c:pt idx="16">
                  <c:v>11</c:v>
                </c:pt>
                <c:pt idx="17">
                  <c:v>11</c:v>
                </c:pt>
                <c:pt idx="18">
                  <c:v>11</c:v>
                </c:pt>
                <c:pt idx="19">
                  <c:v>12</c:v>
                </c:pt>
                <c:pt idx="20">
                  <c:v>12</c:v>
                </c:pt>
                <c:pt idx="21">
                  <c:v>12</c:v>
                </c:pt>
                <c:pt idx="22">
                  <c:v>12</c:v>
                </c:pt>
                <c:pt idx="23">
                  <c:v>12</c:v>
                </c:pt>
                <c:pt idx="24">
                  <c:v>12</c:v>
                </c:pt>
                <c:pt idx="25">
                  <c:v>12</c:v>
                </c:pt>
                <c:pt idx="26">
                  <c:v>12</c:v>
                </c:pt>
                <c:pt idx="27">
                  <c:v>13</c:v>
                </c:pt>
                <c:pt idx="28">
                  <c:v>13</c:v>
                </c:pt>
                <c:pt idx="29">
                  <c:v>13</c:v>
                </c:pt>
                <c:pt idx="30">
                  <c:v>13</c:v>
                </c:pt>
                <c:pt idx="31">
                  <c:v>13</c:v>
                </c:pt>
                <c:pt idx="32">
                  <c:v>13</c:v>
                </c:pt>
                <c:pt idx="33">
                  <c:v>13</c:v>
                </c:pt>
                <c:pt idx="34">
                  <c:v>13</c:v>
                </c:pt>
                <c:pt idx="35">
                  <c:v>13</c:v>
                </c:pt>
                <c:pt idx="36">
                  <c:v>13</c:v>
                </c:pt>
                <c:pt idx="37">
                  <c:v>13</c:v>
                </c:pt>
                <c:pt idx="38">
                  <c:v>13</c:v>
                </c:pt>
                <c:pt idx="39">
                  <c:v>13</c:v>
                </c:pt>
                <c:pt idx="40">
                  <c:v>14</c:v>
                </c:pt>
                <c:pt idx="41">
                  <c:v>14</c:v>
                </c:pt>
                <c:pt idx="42">
                  <c:v>14</c:v>
                </c:pt>
                <c:pt idx="43">
                  <c:v>14</c:v>
                </c:pt>
                <c:pt idx="44">
                  <c:v>14</c:v>
                </c:pt>
                <c:pt idx="45">
                  <c:v>14</c:v>
                </c:pt>
                <c:pt idx="46">
                  <c:v>14</c:v>
                </c:pt>
                <c:pt idx="47">
                  <c:v>14</c:v>
                </c:pt>
                <c:pt idx="48">
                  <c:v>14</c:v>
                </c:pt>
                <c:pt idx="49">
                  <c:v>14</c:v>
                </c:pt>
                <c:pt idx="50">
                  <c:v>14</c:v>
                </c:pt>
                <c:pt idx="51">
                  <c:v>15</c:v>
                </c:pt>
                <c:pt idx="52">
                  <c:v>15</c:v>
                </c:pt>
                <c:pt idx="53">
                  <c:v>15</c:v>
                </c:pt>
                <c:pt idx="54">
                  <c:v>15</c:v>
                </c:pt>
                <c:pt idx="55">
                  <c:v>15</c:v>
                </c:pt>
                <c:pt idx="56">
                  <c:v>15</c:v>
                </c:pt>
                <c:pt idx="57">
                  <c:v>15</c:v>
                </c:pt>
                <c:pt idx="58">
                  <c:v>15</c:v>
                </c:pt>
                <c:pt idx="59">
                  <c:v>15</c:v>
                </c:pt>
                <c:pt idx="60">
                  <c:v>15</c:v>
                </c:pt>
                <c:pt idx="61">
                  <c:v>15</c:v>
                </c:pt>
                <c:pt idx="62">
                  <c:v>16</c:v>
                </c:pt>
                <c:pt idx="63">
                  <c:v>16</c:v>
                </c:pt>
                <c:pt idx="64">
                  <c:v>16</c:v>
                </c:pt>
                <c:pt idx="65">
                  <c:v>16</c:v>
                </c:pt>
                <c:pt idx="66">
                  <c:v>16</c:v>
                </c:pt>
                <c:pt idx="67">
                  <c:v>16</c:v>
                </c:pt>
                <c:pt idx="68">
                  <c:v>16</c:v>
                </c:pt>
                <c:pt idx="69">
                  <c:v>16</c:v>
                </c:pt>
                <c:pt idx="70">
                  <c:v>16</c:v>
                </c:pt>
                <c:pt idx="71">
                  <c:v>16</c:v>
                </c:pt>
                <c:pt idx="72">
                  <c:v>16</c:v>
                </c:pt>
                <c:pt idx="73">
                  <c:v>16</c:v>
                </c:pt>
                <c:pt idx="74">
                  <c:v>16</c:v>
                </c:pt>
                <c:pt idx="75">
                  <c:v>17</c:v>
                </c:pt>
                <c:pt idx="76">
                  <c:v>17</c:v>
                </c:pt>
                <c:pt idx="77">
                  <c:v>17</c:v>
                </c:pt>
                <c:pt idx="78">
                  <c:v>17</c:v>
                </c:pt>
                <c:pt idx="79">
                  <c:v>17</c:v>
                </c:pt>
                <c:pt idx="80">
                  <c:v>17</c:v>
                </c:pt>
                <c:pt idx="81">
                  <c:v>17</c:v>
                </c:pt>
                <c:pt idx="82">
                  <c:v>17</c:v>
                </c:pt>
                <c:pt idx="83">
                  <c:v>17</c:v>
                </c:pt>
                <c:pt idx="84">
                  <c:v>18</c:v>
                </c:pt>
                <c:pt idx="85">
                  <c:v>18</c:v>
                </c:pt>
                <c:pt idx="86">
                  <c:v>18</c:v>
                </c:pt>
                <c:pt idx="87">
                  <c:v>18</c:v>
                </c:pt>
                <c:pt idx="88">
                  <c:v>18</c:v>
                </c:pt>
                <c:pt idx="89">
                  <c:v>18</c:v>
                </c:pt>
                <c:pt idx="90">
                  <c:v>18</c:v>
                </c:pt>
                <c:pt idx="91">
                  <c:v>19</c:v>
                </c:pt>
                <c:pt idx="92">
                  <c:v>19</c:v>
                </c:pt>
                <c:pt idx="93">
                  <c:v>19</c:v>
                </c:pt>
                <c:pt idx="94">
                  <c:v>19</c:v>
                </c:pt>
                <c:pt idx="95">
                  <c:v>19</c:v>
                </c:pt>
                <c:pt idx="96">
                  <c:v>19</c:v>
                </c:pt>
                <c:pt idx="97">
                  <c:v>19</c:v>
                </c:pt>
                <c:pt idx="98">
                  <c:v>19</c:v>
                </c:pt>
                <c:pt idx="99">
                  <c:v>19</c:v>
                </c:pt>
                <c:pt idx="100">
                  <c:v>19</c:v>
                </c:pt>
                <c:pt idx="101">
                  <c:v>19</c:v>
                </c:pt>
                <c:pt idx="102">
                  <c:v>19</c:v>
                </c:pt>
                <c:pt idx="103">
                  <c:v>19</c:v>
                </c:pt>
                <c:pt idx="104">
                  <c:v>19</c:v>
                </c:pt>
                <c:pt idx="105">
                  <c:v>20</c:v>
                </c:pt>
                <c:pt idx="106">
                  <c:v>20</c:v>
                </c:pt>
                <c:pt idx="107">
                  <c:v>20</c:v>
                </c:pt>
                <c:pt idx="108">
                  <c:v>20</c:v>
                </c:pt>
                <c:pt idx="109">
                  <c:v>20</c:v>
                </c:pt>
                <c:pt idx="110">
                  <c:v>20</c:v>
                </c:pt>
                <c:pt idx="111">
                  <c:v>20</c:v>
                </c:pt>
                <c:pt idx="112">
                  <c:v>20</c:v>
                </c:pt>
                <c:pt idx="113">
                  <c:v>20</c:v>
                </c:pt>
                <c:pt idx="114">
                  <c:v>20</c:v>
                </c:pt>
                <c:pt idx="115">
                  <c:v>21</c:v>
                </c:pt>
                <c:pt idx="116">
                  <c:v>21</c:v>
                </c:pt>
                <c:pt idx="117">
                  <c:v>21</c:v>
                </c:pt>
                <c:pt idx="118">
                  <c:v>21</c:v>
                </c:pt>
                <c:pt idx="119">
                  <c:v>21</c:v>
                </c:pt>
                <c:pt idx="120">
                  <c:v>21</c:v>
                </c:pt>
                <c:pt idx="121">
                  <c:v>21</c:v>
                </c:pt>
                <c:pt idx="122">
                  <c:v>21</c:v>
                </c:pt>
                <c:pt idx="123">
                  <c:v>21</c:v>
                </c:pt>
                <c:pt idx="124">
                  <c:v>21</c:v>
                </c:pt>
                <c:pt idx="125">
                  <c:v>21</c:v>
                </c:pt>
                <c:pt idx="126">
                  <c:v>21</c:v>
                </c:pt>
                <c:pt idx="127">
                  <c:v>22</c:v>
                </c:pt>
                <c:pt idx="128">
                  <c:v>22</c:v>
                </c:pt>
                <c:pt idx="129">
                  <c:v>22</c:v>
                </c:pt>
                <c:pt idx="130">
                  <c:v>22</c:v>
                </c:pt>
                <c:pt idx="131">
                  <c:v>22</c:v>
                </c:pt>
                <c:pt idx="132">
                  <c:v>22</c:v>
                </c:pt>
                <c:pt idx="133">
                  <c:v>22</c:v>
                </c:pt>
                <c:pt idx="134">
                  <c:v>22</c:v>
                </c:pt>
                <c:pt idx="135">
                  <c:v>23</c:v>
                </c:pt>
                <c:pt idx="136">
                  <c:v>23</c:v>
                </c:pt>
                <c:pt idx="137">
                  <c:v>23</c:v>
                </c:pt>
                <c:pt idx="138">
                  <c:v>23</c:v>
                </c:pt>
                <c:pt idx="139">
                  <c:v>23</c:v>
                </c:pt>
                <c:pt idx="140">
                  <c:v>23</c:v>
                </c:pt>
                <c:pt idx="141">
                  <c:v>24</c:v>
                </c:pt>
                <c:pt idx="142">
                  <c:v>24</c:v>
                </c:pt>
                <c:pt idx="143">
                  <c:v>24</c:v>
                </c:pt>
                <c:pt idx="144">
                  <c:v>24</c:v>
                </c:pt>
                <c:pt idx="145">
                  <c:v>24</c:v>
                </c:pt>
                <c:pt idx="146">
                  <c:v>24</c:v>
                </c:pt>
                <c:pt idx="147">
                  <c:v>24</c:v>
                </c:pt>
                <c:pt idx="148">
                  <c:v>24</c:v>
                </c:pt>
                <c:pt idx="149">
                  <c:v>24</c:v>
                </c:pt>
                <c:pt idx="150">
                  <c:v>24</c:v>
                </c:pt>
                <c:pt idx="151">
                  <c:v>24</c:v>
                </c:pt>
                <c:pt idx="152">
                  <c:v>24</c:v>
                </c:pt>
                <c:pt idx="153">
                  <c:v>24</c:v>
                </c:pt>
                <c:pt idx="154">
                  <c:v>24</c:v>
                </c:pt>
                <c:pt idx="155">
                  <c:v>25</c:v>
                </c:pt>
                <c:pt idx="156">
                  <c:v>25</c:v>
                </c:pt>
                <c:pt idx="157">
                  <c:v>25</c:v>
                </c:pt>
                <c:pt idx="158">
                  <c:v>25</c:v>
                </c:pt>
                <c:pt idx="159">
                  <c:v>25</c:v>
                </c:pt>
                <c:pt idx="160">
                  <c:v>25</c:v>
                </c:pt>
                <c:pt idx="161">
                  <c:v>25</c:v>
                </c:pt>
                <c:pt idx="162">
                  <c:v>25</c:v>
                </c:pt>
                <c:pt idx="163">
                  <c:v>25</c:v>
                </c:pt>
                <c:pt idx="164">
                  <c:v>25</c:v>
                </c:pt>
                <c:pt idx="165">
                  <c:v>25</c:v>
                </c:pt>
                <c:pt idx="166">
                  <c:v>26</c:v>
                </c:pt>
                <c:pt idx="167">
                  <c:v>26</c:v>
                </c:pt>
                <c:pt idx="168">
                  <c:v>26</c:v>
                </c:pt>
                <c:pt idx="169">
                  <c:v>26</c:v>
                </c:pt>
                <c:pt idx="170">
                  <c:v>26</c:v>
                </c:pt>
                <c:pt idx="171">
                  <c:v>26</c:v>
                </c:pt>
                <c:pt idx="172">
                  <c:v>26</c:v>
                </c:pt>
                <c:pt idx="173">
                  <c:v>27</c:v>
                </c:pt>
                <c:pt idx="174">
                  <c:v>27</c:v>
                </c:pt>
                <c:pt idx="175">
                  <c:v>27</c:v>
                </c:pt>
                <c:pt idx="176">
                  <c:v>27</c:v>
                </c:pt>
                <c:pt idx="177">
                  <c:v>27</c:v>
                </c:pt>
                <c:pt idx="178">
                  <c:v>27</c:v>
                </c:pt>
                <c:pt idx="179">
                  <c:v>27</c:v>
                </c:pt>
                <c:pt idx="180">
                  <c:v>27</c:v>
                </c:pt>
                <c:pt idx="181">
                  <c:v>27</c:v>
                </c:pt>
                <c:pt idx="182">
                  <c:v>28</c:v>
                </c:pt>
                <c:pt idx="183">
                  <c:v>28</c:v>
                </c:pt>
                <c:pt idx="184">
                  <c:v>28</c:v>
                </c:pt>
                <c:pt idx="185">
                  <c:v>28</c:v>
                </c:pt>
                <c:pt idx="186">
                  <c:v>28</c:v>
                </c:pt>
                <c:pt idx="187">
                  <c:v>28</c:v>
                </c:pt>
                <c:pt idx="188">
                  <c:v>28</c:v>
                </c:pt>
                <c:pt idx="189">
                  <c:v>28</c:v>
                </c:pt>
                <c:pt idx="190">
                  <c:v>29</c:v>
                </c:pt>
                <c:pt idx="191">
                  <c:v>29</c:v>
                </c:pt>
                <c:pt idx="192">
                  <c:v>29</c:v>
                </c:pt>
                <c:pt idx="193">
                  <c:v>29</c:v>
                </c:pt>
                <c:pt idx="194">
                  <c:v>29</c:v>
                </c:pt>
                <c:pt idx="195">
                  <c:v>29</c:v>
                </c:pt>
                <c:pt idx="196">
                  <c:v>29</c:v>
                </c:pt>
                <c:pt idx="197">
                  <c:v>29</c:v>
                </c:pt>
                <c:pt idx="198">
                  <c:v>29</c:v>
                </c:pt>
                <c:pt idx="199">
                  <c:v>30</c:v>
                </c:pt>
                <c:pt idx="200">
                  <c:v>30</c:v>
                </c:pt>
                <c:pt idx="201">
                  <c:v>30</c:v>
                </c:pt>
                <c:pt idx="202">
                  <c:v>30</c:v>
                </c:pt>
                <c:pt idx="203">
                  <c:v>30</c:v>
                </c:pt>
                <c:pt idx="204">
                  <c:v>30</c:v>
                </c:pt>
                <c:pt idx="205">
                  <c:v>30</c:v>
                </c:pt>
                <c:pt idx="206">
                  <c:v>30</c:v>
                </c:pt>
                <c:pt idx="207">
                  <c:v>30</c:v>
                </c:pt>
                <c:pt idx="208">
                  <c:v>30</c:v>
                </c:pt>
                <c:pt idx="209">
                  <c:v>31</c:v>
                </c:pt>
                <c:pt idx="210">
                  <c:v>31</c:v>
                </c:pt>
                <c:pt idx="211">
                  <c:v>31</c:v>
                </c:pt>
                <c:pt idx="212">
                  <c:v>31</c:v>
                </c:pt>
                <c:pt idx="213">
                  <c:v>32</c:v>
                </c:pt>
                <c:pt idx="214">
                  <c:v>32</c:v>
                </c:pt>
                <c:pt idx="215">
                  <c:v>32</c:v>
                </c:pt>
                <c:pt idx="216">
                  <c:v>32</c:v>
                </c:pt>
                <c:pt idx="217">
                  <c:v>32</c:v>
                </c:pt>
                <c:pt idx="218">
                  <c:v>32</c:v>
                </c:pt>
                <c:pt idx="219">
                  <c:v>32</c:v>
                </c:pt>
                <c:pt idx="220">
                  <c:v>32</c:v>
                </c:pt>
                <c:pt idx="221">
                  <c:v>32</c:v>
                </c:pt>
                <c:pt idx="222">
                  <c:v>32</c:v>
                </c:pt>
                <c:pt idx="223">
                  <c:v>32</c:v>
                </c:pt>
                <c:pt idx="224">
                  <c:v>33</c:v>
                </c:pt>
                <c:pt idx="225">
                  <c:v>33</c:v>
                </c:pt>
                <c:pt idx="226">
                  <c:v>33</c:v>
                </c:pt>
                <c:pt idx="227">
                  <c:v>33</c:v>
                </c:pt>
                <c:pt idx="228">
                  <c:v>33</c:v>
                </c:pt>
                <c:pt idx="229">
                  <c:v>33</c:v>
                </c:pt>
                <c:pt idx="230">
                  <c:v>34</c:v>
                </c:pt>
                <c:pt idx="231">
                  <c:v>34</c:v>
                </c:pt>
                <c:pt idx="232">
                  <c:v>34</c:v>
                </c:pt>
                <c:pt idx="233">
                  <c:v>34</c:v>
                </c:pt>
                <c:pt idx="234">
                  <c:v>34</c:v>
                </c:pt>
                <c:pt idx="235">
                  <c:v>34</c:v>
                </c:pt>
                <c:pt idx="236">
                  <c:v>34</c:v>
                </c:pt>
                <c:pt idx="237">
                  <c:v>34</c:v>
                </c:pt>
                <c:pt idx="238">
                  <c:v>34</c:v>
                </c:pt>
                <c:pt idx="239">
                  <c:v>34</c:v>
                </c:pt>
                <c:pt idx="240">
                  <c:v>34</c:v>
                </c:pt>
                <c:pt idx="241">
                  <c:v>35</c:v>
                </c:pt>
                <c:pt idx="242">
                  <c:v>35</c:v>
                </c:pt>
                <c:pt idx="243">
                  <c:v>35</c:v>
                </c:pt>
                <c:pt idx="244">
                  <c:v>35</c:v>
                </c:pt>
                <c:pt idx="245">
                  <c:v>35</c:v>
                </c:pt>
                <c:pt idx="246">
                  <c:v>35</c:v>
                </c:pt>
                <c:pt idx="247">
                  <c:v>35</c:v>
                </c:pt>
                <c:pt idx="248">
                  <c:v>35</c:v>
                </c:pt>
                <c:pt idx="249">
                  <c:v>35</c:v>
                </c:pt>
                <c:pt idx="250">
                  <c:v>35</c:v>
                </c:pt>
                <c:pt idx="251">
                  <c:v>35</c:v>
                </c:pt>
                <c:pt idx="252">
                  <c:v>35</c:v>
                </c:pt>
                <c:pt idx="253">
                  <c:v>36</c:v>
                </c:pt>
                <c:pt idx="254">
                  <c:v>36</c:v>
                </c:pt>
                <c:pt idx="255">
                  <c:v>36</c:v>
                </c:pt>
                <c:pt idx="256">
                  <c:v>36</c:v>
                </c:pt>
                <c:pt idx="257">
                  <c:v>36</c:v>
                </c:pt>
                <c:pt idx="258">
                  <c:v>36</c:v>
                </c:pt>
                <c:pt idx="259">
                  <c:v>36</c:v>
                </c:pt>
                <c:pt idx="260">
                  <c:v>36</c:v>
                </c:pt>
                <c:pt idx="261">
                  <c:v>36</c:v>
                </c:pt>
                <c:pt idx="262">
                  <c:v>37</c:v>
                </c:pt>
                <c:pt idx="263">
                  <c:v>37</c:v>
                </c:pt>
                <c:pt idx="264">
                  <c:v>37</c:v>
                </c:pt>
                <c:pt idx="265">
                  <c:v>37</c:v>
                </c:pt>
                <c:pt idx="266">
                  <c:v>37</c:v>
                </c:pt>
                <c:pt idx="267">
                  <c:v>37</c:v>
                </c:pt>
                <c:pt idx="268">
                  <c:v>37</c:v>
                </c:pt>
                <c:pt idx="269">
                  <c:v>37</c:v>
                </c:pt>
                <c:pt idx="270">
                  <c:v>38</c:v>
                </c:pt>
                <c:pt idx="271">
                  <c:v>38</c:v>
                </c:pt>
                <c:pt idx="272">
                  <c:v>38</c:v>
                </c:pt>
                <c:pt idx="273">
                  <c:v>38</c:v>
                </c:pt>
                <c:pt idx="274">
                  <c:v>38</c:v>
                </c:pt>
                <c:pt idx="275">
                  <c:v>38</c:v>
                </c:pt>
                <c:pt idx="276">
                  <c:v>38</c:v>
                </c:pt>
                <c:pt idx="277">
                  <c:v>39</c:v>
                </c:pt>
                <c:pt idx="278">
                  <c:v>39</c:v>
                </c:pt>
                <c:pt idx="279">
                  <c:v>39</c:v>
                </c:pt>
                <c:pt idx="280">
                  <c:v>39</c:v>
                </c:pt>
                <c:pt idx="281">
                  <c:v>39</c:v>
                </c:pt>
                <c:pt idx="282">
                  <c:v>39</c:v>
                </c:pt>
                <c:pt idx="283">
                  <c:v>39</c:v>
                </c:pt>
                <c:pt idx="284">
                  <c:v>39</c:v>
                </c:pt>
                <c:pt idx="285">
                  <c:v>39</c:v>
                </c:pt>
                <c:pt idx="286">
                  <c:v>39</c:v>
                </c:pt>
                <c:pt idx="287">
                  <c:v>40</c:v>
                </c:pt>
                <c:pt idx="288">
                  <c:v>40</c:v>
                </c:pt>
                <c:pt idx="289">
                  <c:v>40</c:v>
                </c:pt>
                <c:pt idx="290">
                  <c:v>40</c:v>
                </c:pt>
                <c:pt idx="291">
                  <c:v>40</c:v>
                </c:pt>
                <c:pt idx="292">
                  <c:v>40</c:v>
                </c:pt>
                <c:pt idx="293">
                  <c:v>40</c:v>
                </c:pt>
                <c:pt idx="294">
                  <c:v>40</c:v>
                </c:pt>
                <c:pt idx="295">
                  <c:v>40</c:v>
                </c:pt>
                <c:pt idx="296">
                  <c:v>41</c:v>
                </c:pt>
                <c:pt idx="297">
                  <c:v>41</c:v>
                </c:pt>
                <c:pt idx="298">
                  <c:v>41</c:v>
                </c:pt>
                <c:pt idx="299">
                  <c:v>41</c:v>
                </c:pt>
                <c:pt idx="300">
                  <c:v>41</c:v>
                </c:pt>
                <c:pt idx="301">
                  <c:v>41</c:v>
                </c:pt>
                <c:pt idx="302">
                  <c:v>41</c:v>
                </c:pt>
                <c:pt idx="303">
                  <c:v>41</c:v>
                </c:pt>
                <c:pt idx="304">
                  <c:v>42</c:v>
                </c:pt>
                <c:pt idx="305">
                  <c:v>42</c:v>
                </c:pt>
                <c:pt idx="306">
                  <c:v>42</c:v>
                </c:pt>
                <c:pt idx="307">
                  <c:v>42</c:v>
                </c:pt>
                <c:pt idx="308">
                  <c:v>42</c:v>
                </c:pt>
                <c:pt idx="309">
                  <c:v>42</c:v>
                </c:pt>
                <c:pt idx="310">
                  <c:v>42</c:v>
                </c:pt>
                <c:pt idx="311">
                  <c:v>42</c:v>
                </c:pt>
                <c:pt idx="312">
                  <c:v>42</c:v>
                </c:pt>
                <c:pt idx="313">
                  <c:v>43</c:v>
                </c:pt>
                <c:pt idx="314">
                  <c:v>43</c:v>
                </c:pt>
                <c:pt idx="315">
                  <c:v>43</c:v>
                </c:pt>
                <c:pt idx="316">
                  <c:v>43</c:v>
                </c:pt>
                <c:pt idx="317">
                  <c:v>43</c:v>
                </c:pt>
                <c:pt idx="318">
                  <c:v>43</c:v>
                </c:pt>
                <c:pt idx="319">
                  <c:v>43</c:v>
                </c:pt>
                <c:pt idx="320">
                  <c:v>43</c:v>
                </c:pt>
                <c:pt idx="321">
                  <c:v>43</c:v>
                </c:pt>
                <c:pt idx="322">
                  <c:v>43</c:v>
                </c:pt>
                <c:pt idx="323">
                  <c:v>44</c:v>
                </c:pt>
                <c:pt idx="324">
                  <c:v>44</c:v>
                </c:pt>
                <c:pt idx="325">
                  <c:v>44</c:v>
                </c:pt>
                <c:pt idx="326">
                  <c:v>44</c:v>
                </c:pt>
                <c:pt idx="327">
                  <c:v>45</c:v>
                </c:pt>
                <c:pt idx="328">
                  <c:v>45</c:v>
                </c:pt>
                <c:pt idx="329">
                  <c:v>45</c:v>
                </c:pt>
                <c:pt idx="330">
                  <c:v>45</c:v>
                </c:pt>
                <c:pt idx="331">
                  <c:v>45</c:v>
                </c:pt>
                <c:pt idx="332">
                  <c:v>45</c:v>
                </c:pt>
                <c:pt idx="333">
                  <c:v>46</c:v>
                </c:pt>
                <c:pt idx="334">
                  <c:v>46</c:v>
                </c:pt>
                <c:pt idx="335">
                  <c:v>46</c:v>
                </c:pt>
                <c:pt idx="336">
                  <c:v>46</c:v>
                </c:pt>
                <c:pt idx="337">
                  <c:v>47</c:v>
                </c:pt>
                <c:pt idx="338">
                  <c:v>47</c:v>
                </c:pt>
                <c:pt idx="339">
                  <c:v>47</c:v>
                </c:pt>
                <c:pt idx="340">
                  <c:v>47</c:v>
                </c:pt>
                <c:pt idx="341">
                  <c:v>47</c:v>
                </c:pt>
                <c:pt idx="342">
                  <c:v>47</c:v>
                </c:pt>
                <c:pt idx="343">
                  <c:v>47</c:v>
                </c:pt>
                <c:pt idx="344">
                  <c:v>47</c:v>
                </c:pt>
                <c:pt idx="345">
                  <c:v>47</c:v>
                </c:pt>
                <c:pt idx="346">
                  <c:v>47</c:v>
                </c:pt>
                <c:pt idx="347">
                  <c:v>47</c:v>
                </c:pt>
                <c:pt idx="348">
                  <c:v>47</c:v>
                </c:pt>
                <c:pt idx="349">
                  <c:v>48</c:v>
                </c:pt>
                <c:pt idx="350">
                  <c:v>48</c:v>
                </c:pt>
                <c:pt idx="351">
                  <c:v>48</c:v>
                </c:pt>
                <c:pt idx="352">
                  <c:v>49</c:v>
                </c:pt>
                <c:pt idx="353">
                  <c:v>49</c:v>
                </c:pt>
                <c:pt idx="354">
                  <c:v>49</c:v>
                </c:pt>
                <c:pt idx="355">
                  <c:v>49</c:v>
                </c:pt>
                <c:pt idx="356">
                  <c:v>49</c:v>
                </c:pt>
                <c:pt idx="357">
                  <c:v>49</c:v>
                </c:pt>
                <c:pt idx="358">
                  <c:v>49</c:v>
                </c:pt>
                <c:pt idx="359">
                  <c:v>49</c:v>
                </c:pt>
                <c:pt idx="360">
                  <c:v>49</c:v>
                </c:pt>
                <c:pt idx="361">
                  <c:v>49</c:v>
                </c:pt>
                <c:pt idx="362">
                  <c:v>49</c:v>
                </c:pt>
                <c:pt idx="363">
                  <c:v>49</c:v>
                </c:pt>
                <c:pt idx="364">
                  <c:v>49</c:v>
                </c:pt>
                <c:pt idx="365">
                  <c:v>49</c:v>
                </c:pt>
                <c:pt idx="366">
                  <c:v>50</c:v>
                </c:pt>
                <c:pt idx="367">
                  <c:v>50</c:v>
                </c:pt>
                <c:pt idx="368">
                  <c:v>50</c:v>
                </c:pt>
                <c:pt idx="369">
                  <c:v>50</c:v>
                </c:pt>
                <c:pt idx="370">
                  <c:v>50</c:v>
                </c:pt>
                <c:pt idx="371">
                  <c:v>50</c:v>
                </c:pt>
                <c:pt idx="372">
                  <c:v>50</c:v>
                </c:pt>
                <c:pt idx="373">
                  <c:v>50</c:v>
                </c:pt>
                <c:pt idx="374">
                  <c:v>50</c:v>
                </c:pt>
                <c:pt idx="375">
                  <c:v>50</c:v>
                </c:pt>
                <c:pt idx="376">
                  <c:v>51</c:v>
                </c:pt>
                <c:pt idx="377">
                  <c:v>51</c:v>
                </c:pt>
                <c:pt idx="378">
                  <c:v>51</c:v>
                </c:pt>
                <c:pt idx="379">
                  <c:v>51</c:v>
                </c:pt>
                <c:pt idx="380">
                  <c:v>51</c:v>
                </c:pt>
                <c:pt idx="381">
                  <c:v>51</c:v>
                </c:pt>
                <c:pt idx="382">
                  <c:v>51</c:v>
                </c:pt>
                <c:pt idx="383">
                  <c:v>51</c:v>
                </c:pt>
                <c:pt idx="384">
                  <c:v>51</c:v>
                </c:pt>
                <c:pt idx="385">
                  <c:v>51</c:v>
                </c:pt>
                <c:pt idx="386">
                  <c:v>52</c:v>
                </c:pt>
                <c:pt idx="387">
                  <c:v>52</c:v>
                </c:pt>
                <c:pt idx="388">
                  <c:v>52</c:v>
                </c:pt>
                <c:pt idx="389">
                  <c:v>52</c:v>
                </c:pt>
                <c:pt idx="390">
                  <c:v>52</c:v>
                </c:pt>
                <c:pt idx="391">
                  <c:v>52</c:v>
                </c:pt>
                <c:pt idx="392">
                  <c:v>52</c:v>
                </c:pt>
                <c:pt idx="393">
                  <c:v>52</c:v>
                </c:pt>
                <c:pt idx="394">
                  <c:v>52</c:v>
                </c:pt>
                <c:pt idx="395">
                  <c:v>52</c:v>
                </c:pt>
                <c:pt idx="396">
                  <c:v>52</c:v>
                </c:pt>
                <c:pt idx="397">
                  <c:v>53</c:v>
                </c:pt>
                <c:pt idx="398">
                  <c:v>53</c:v>
                </c:pt>
                <c:pt idx="399">
                  <c:v>53</c:v>
                </c:pt>
                <c:pt idx="400">
                  <c:v>53</c:v>
                </c:pt>
                <c:pt idx="401">
                  <c:v>53</c:v>
                </c:pt>
                <c:pt idx="402">
                  <c:v>53</c:v>
                </c:pt>
                <c:pt idx="403">
                  <c:v>53</c:v>
                </c:pt>
                <c:pt idx="404">
                  <c:v>53</c:v>
                </c:pt>
                <c:pt idx="405">
                  <c:v>53</c:v>
                </c:pt>
                <c:pt idx="406">
                  <c:v>53</c:v>
                </c:pt>
                <c:pt idx="407">
                  <c:v>54</c:v>
                </c:pt>
                <c:pt idx="408">
                  <c:v>54</c:v>
                </c:pt>
                <c:pt idx="409">
                  <c:v>54</c:v>
                </c:pt>
                <c:pt idx="410">
                  <c:v>54</c:v>
                </c:pt>
                <c:pt idx="411">
                  <c:v>54</c:v>
                </c:pt>
                <c:pt idx="412">
                  <c:v>54</c:v>
                </c:pt>
                <c:pt idx="413">
                  <c:v>54</c:v>
                </c:pt>
                <c:pt idx="414">
                  <c:v>54</c:v>
                </c:pt>
                <c:pt idx="415">
                  <c:v>54</c:v>
                </c:pt>
                <c:pt idx="416">
                  <c:v>54</c:v>
                </c:pt>
                <c:pt idx="417">
                  <c:v>54</c:v>
                </c:pt>
                <c:pt idx="418">
                  <c:v>55</c:v>
                </c:pt>
                <c:pt idx="419">
                  <c:v>55</c:v>
                </c:pt>
                <c:pt idx="420">
                  <c:v>55</c:v>
                </c:pt>
                <c:pt idx="421">
                  <c:v>55</c:v>
                </c:pt>
                <c:pt idx="422">
                  <c:v>55</c:v>
                </c:pt>
                <c:pt idx="423">
                  <c:v>55</c:v>
                </c:pt>
                <c:pt idx="424">
                  <c:v>55</c:v>
                </c:pt>
                <c:pt idx="425">
                  <c:v>55</c:v>
                </c:pt>
                <c:pt idx="426">
                  <c:v>55</c:v>
                </c:pt>
                <c:pt idx="427">
                  <c:v>55</c:v>
                </c:pt>
                <c:pt idx="428">
                  <c:v>56</c:v>
                </c:pt>
                <c:pt idx="429">
                  <c:v>56</c:v>
                </c:pt>
                <c:pt idx="430">
                  <c:v>56</c:v>
                </c:pt>
                <c:pt idx="431">
                  <c:v>56</c:v>
                </c:pt>
                <c:pt idx="432">
                  <c:v>56</c:v>
                </c:pt>
                <c:pt idx="433">
                  <c:v>56</c:v>
                </c:pt>
                <c:pt idx="434">
                  <c:v>56</c:v>
                </c:pt>
                <c:pt idx="435">
                  <c:v>56</c:v>
                </c:pt>
                <c:pt idx="436">
                  <c:v>57</c:v>
                </c:pt>
                <c:pt idx="437">
                  <c:v>57</c:v>
                </c:pt>
                <c:pt idx="438">
                  <c:v>57</c:v>
                </c:pt>
                <c:pt idx="439">
                  <c:v>57</c:v>
                </c:pt>
                <c:pt idx="440">
                  <c:v>57</c:v>
                </c:pt>
                <c:pt idx="441">
                  <c:v>57</c:v>
                </c:pt>
                <c:pt idx="442">
                  <c:v>57</c:v>
                </c:pt>
                <c:pt idx="443">
                  <c:v>57</c:v>
                </c:pt>
                <c:pt idx="444">
                  <c:v>57</c:v>
                </c:pt>
                <c:pt idx="445">
                  <c:v>57</c:v>
                </c:pt>
                <c:pt idx="446">
                  <c:v>57</c:v>
                </c:pt>
                <c:pt idx="447">
                  <c:v>57</c:v>
                </c:pt>
                <c:pt idx="448">
                  <c:v>57</c:v>
                </c:pt>
                <c:pt idx="449">
                  <c:v>58</c:v>
                </c:pt>
                <c:pt idx="450">
                  <c:v>58</c:v>
                </c:pt>
                <c:pt idx="451">
                  <c:v>58</c:v>
                </c:pt>
                <c:pt idx="452">
                  <c:v>58</c:v>
                </c:pt>
                <c:pt idx="453">
                  <c:v>58</c:v>
                </c:pt>
                <c:pt idx="454">
                  <c:v>58</c:v>
                </c:pt>
                <c:pt idx="455">
                  <c:v>58</c:v>
                </c:pt>
                <c:pt idx="456">
                  <c:v>58</c:v>
                </c:pt>
                <c:pt idx="457">
                  <c:v>58</c:v>
                </c:pt>
                <c:pt idx="458">
                  <c:v>58</c:v>
                </c:pt>
                <c:pt idx="459">
                  <c:v>58</c:v>
                </c:pt>
                <c:pt idx="460">
                  <c:v>59</c:v>
                </c:pt>
                <c:pt idx="461">
                  <c:v>59</c:v>
                </c:pt>
                <c:pt idx="462">
                  <c:v>59</c:v>
                </c:pt>
                <c:pt idx="463">
                  <c:v>59</c:v>
                </c:pt>
                <c:pt idx="464">
                  <c:v>59</c:v>
                </c:pt>
                <c:pt idx="465">
                  <c:v>59</c:v>
                </c:pt>
                <c:pt idx="466">
                  <c:v>59</c:v>
                </c:pt>
                <c:pt idx="467">
                  <c:v>59</c:v>
                </c:pt>
                <c:pt idx="468">
                  <c:v>59</c:v>
                </c:pt>
                <c:pt idx="469">
                  <c:v>59</c:v>
                </c:pt>
                <c:pt idx="470">
                  <c:v>59</c:v>
                </c:pt>
                <c:pt idx="471">
                  <c:v>59</c:v>
                </c:pt>
                <c:pt idx="472">
                  <c:v>60</c:v>
                </c:pt>
                <c:pt idx="473">
                  <c:v>60</c:v>
                </c:pt>
                <c:pt idx="474">
                  <c:v>60</c:v>
                </c:pt>
                <c:pt idx="475">
                  <c:v>60</c:v>
                </c:pt>
                <c:pt idx="476">
                  <c:v>60</c:v>
                </c:pt>
                <c:pt idx="477">
                  <c:v>60</c:v>
                </c:pt>
                <c:pt idx="478">
                  <c:v>61</c:v>
                </c:pt>
                <c:pt idx="479">
                  <c:v>61</c:v>
                </c:pt>
                <c:pt idx="480">
                  <c:v>61</c:v>
                </c:pt>
                <c:pt idx="481">
                  <c:v>61</c:v>
                </c:pt>
                <c:pt idx="482">
                  <c:v>61</c:v>
                </c:pt>
                <c:pt idx="483">
                  <c:v>61</c:v>
                </c:pt>
                <c:pt idx="484">
                  <c:v>61</c:v>
                </c:pt>
                <c:pt idx="485">
                  <c:v>61</c:v>
                </c:pt>
                <c:pt idx="486">
                  <c:v>61</c:v>
                </c:pt>
                <c:pt idx="487">
                  <c:v>61</c:v>
                </c:pt>
                <c:pt idx="488">
                  <c:v>61</c:v>
                </c:pt>
                <c:pt idx="489">
                  <c:v>61</c:v>
                </c:pt>
                <c:pt idx="490">
                  <c:v>62</c:v>
                </c:pt>
                <c:pt idx="491">
                  <c:v>62</c:v>
                </c:pt>
                <c:pt idx="492">
                  <c:v>62</c:v>
                </c:pt>
                <c:pt idx="493">
                  <c:v>62</c:v>
                </c:pt>
                <c:pt idx="494">
                  <c:v>62</c:v>
                </c:pt>
                <c:pt idx="495">
                  <c:v>62</c:v>
                </c:pt>
                <c:pt idx="496">
                  <c:v>62</c:v>
                </c:pt>
                <c:pt idx="497">
                  <c:v>62</c:v>
                </c:pt>
                <c:pt idx="498">
                  <c:v>62</c:v>
                </c:pt>
                <c:pt idx="499">
                  <c:v>62</c:v>
                </c:pt>
                <c:pt idx="500">
                  <c:v>62</c:v>
                </c:pt>
                <c:pt idx="501">
                  <c:v>62</c:v>
                </c:pt>
                <c:pt idx="502">
                  <c:v>63</c:v>
                </c:pt>
                <c:pt idx="503">
                  <c:v>63</c:v>
                </c:pt>
                <c:pt idx="504">
                  <c:v>63</c:v>
                </c:pt>
                <c:pt idx="505">
                  <c:v>63</c:v>
                </c:pt>
                <c:pt idx="506">
                  <c:v>63</c:v>
                </c:pt>
                <c:pt idx="507">
                  <c:v>63</c:v>
                </c:pt>
                <c:pt idx="508">
                  <c:v>63</c:v>
                </c:pt>
                <c:pt idx="509">
                  <c:v>63</c:v>
                </c:pt>
                <c:pt idx="510">
                  <c:v>63</c:v>
                </c:pt>
                <c:pt idx="511">
                  <c:v>64</c:v>
                </c:pt>
                <c:pt idx="512">
                  <c:v>64</c:v>
                </c:pt>
                <c:pt idx="513">
                  <c:v>64</c:v>
                </c:pt>
                <c:pt idx="514">
                  <c:v>64</c:v>
                </c:pt>
                <c:pt idx="515">
                  <c:v>64</c:v>
                </c:pt>
                <c:pt idx="516">
                  <c:v>64</c:v>
                </c:pt>
                <c:pt idx="517">
                  <c:v>64</c:v>
                </c:pt>
                <c:pt idx="518">
                  <c:v>64</c:v>
                </c:pt>
                <c:pt idx="519">
                  <c:v>64</c:v>
                </c:pt>
                <c:pt idx="520">
                  <c:v>65</c:v>
                </c:pt>
                <c:pt idx="521">
                  <c:v>65</c:v>
                </c:pt>
                <c:pt idx="522">
                  <c:v>65</c:v>
                </c:pt>
                <c:pt idx="523">
                  <c:v>65</c:v>
                </c:pt>
                <c:pt idx="524">
                  <c:v>65</c:v>
                </c:pt>
                <c:pt idx="525">
                  <c:v>65</c:v>
                </c:pt>
                <c:pt idx="526">
                  <c:v>65</c:v>
                </c:pt>
                <c:pt idx="527">
                  <c:v>66</c:v>
                </c:pt>
                <c:pt idx="528">
                  <c:v>66</c:v>
                </c:pt>
                <c:pt idx="529">
                  <c:v>66</c:v>
                </c:pt>
                <c:pt idx="530">
                  <c:v>66</c:v>
                </c:pt>
                <c:pt idx="531">
                  <c:v>66</c:v>
                </c:pt>
                <c:pt idx="532">
                  <c:v>66</c:v>
                </c:pt>
                <c:pt idx="533">
                  <c:v>66</c:v>
                </c:pt>
                <c:pt idx="534">
                  <c:v>66</c:v>
                </c:pt>
                <c:pt idx="535">
                  <c:v>66</c:v>
                </c:pt>
                <c:pt idx="536">
                  <c:v>66</c:v>
                </c:pt>
                <c:pt idx="537">
                  <c:v>66</c:v>
                </c:pt>
                <c:pt idx="538">
                  <c:v>66</c:v>
                </c:pt>
                <c:pt idx="539">
                  <c:v>66</c:v>
                </c:pt>
                <c:pt idx="540">
                  <c:v>66</c:v>
                </c:pt>
                <c:pt idx="541">
                  <c:v>66</c:v>
                </c:pt>
                <c:pt idx="542">
                  <c:v>66</c:v>
                </c:pt>
                <c:pt idx="543">
                  <c:v>66</c:v>
                </c:pt>
                <c:pt idx="544">
                  <c:v>66</c:v>
                </c:pt>
                <c:pt idx="545">
                  <c:v>66</c:v>
                </c:pt>
                <c:pt idx="546">
                  <c:v>67</c:v>
                </c:pt>
                <c:pt idx="547">
                  <c:v>67</c:v>
                </c:pt>
                <c:pt idx="548">
                  <c:v>67</c:v>
                </c:pt>
                <c:pt idx="549">
                  <c:v>67</c:v>
                </c:pt>
                <c:pt idx="550">
                  <c:v>67</c:v>
                </c:pt>
                <c:pt idx="551">
                  <c:v>67</c:v>
                </c:pt>
                <c:pt idx="552">
                  <c:v>67</c:v>
                </c:pt>
                <c:pt idx="553">
                  <c:v>67</c:v>
                </c:pt>
                <c:pt idx="554">
                  <c:v>67</c:v>
                </c:pt>
                <c:pt idx="555">
                  <c:v>68</c:v>
                </c:pt>
                <c:pt idx="556">
                  <c:v>68</c:v>
                </c:pt>
                <c:pt idx="557">
                  <c:v>68</c:v>
                </c:pt>
                <c:pt idx="558">
                  <c:v>69</c:v>
                </c:pt>
                <c:pt idx="559">
                  <c:v>69</c:v>
                </c:pt>
                <c:pt idx="560">
                  <c:v>69</c:v>
                </c:pt>
                <c:pt idx="561">
                  <c:v>69</c:v>
                </c:pt>
                <c:pt idx="562">
                  <c:v>69</c:v>
                </c:pt>
                <c:pt idx="563">
                  <c:v>69</c:v>
                </c:pt>
                <c:pt idx="564">
                  <c:v>69</c:v>
                </c:pt>
                <c:pt idx="565">
                  <c:v>69</c:v>
                </c:pt>
                <c:pt idx="566">
                  <c:v>69</c:v>
                </c:pt>
                <c:pt idx="567">
                  <c:v>69</c:v>
                </c:pt>
                <c:pt idx="568">
                  <c:v>69</c:v>
                </c:pt>
                <c:pt idx="569">
                  <c:v>69</c:v>
                </c:pt>
                <c:pt idx="570">
                  <c:v>69</c:v>
                </c:pt>
                <c:pt idx="571">
                  <c:v>70</c:v>
                </c:pt>
                <c:pt idx="572">
                  <c:v>70</c:v>
                </c:pt>
                <c:pt idx="573">
                  <c:v>70</c:v>
                </c:pt>
                <c:pt idx="574">
                  <c:v>70</c:v>
                </c:pt>
                <c:pt idx="575">
                  <c:v>70</c:v>
                </c:pt>
                <c:pt idx="576">
                  <c:v>71</c:v>
                </c:pt>
                <c:pt idx="577">
                  <c:v>71</c:v>
                </c:pt>
                <c:pt idx="578">
                  <c:v>71</c:v>
                </c:pt>
                <c:pt idx="579">
                  <c:v>71</c:v>
                </c:pt>
                <c:pt idx="580">
                  <c:v>71</c:v>
                </c:pt>
                <c:pt idx="581">
                  <c:v>71</c:v>
                </c:pt>
                <c:pt idx="582">
                  <c:v>71</c:v>
                </c:pt>
                <c:pt idx="583">
                  <c:v>71</c:v>
                </c:pt>
                <c:pt idx="584">
                  <c:v>71</c:v>
                </c:pt>
                <c:pt idx="585">
                  <c:v>72</c:v>
                </c:pt>
                <c:pt idx="586">
                  <c:v>72</c:v>
                </c:pt>
                <c:pt idx="587">
                  <c:v>72</c:v>
                </c:pt>
                <c:pt idx="588">
                  <c:v>72</c:v>
                </c:pt>
                <c:pt idx="589">
                  <c:v>72</c:v>
                </c:pt>
                <c:pt idx="590">
                  <c:v>72</c:v>
                </c:pt>
                <c:pt idx="591">
                  <c:v>72</c:v>
                </c:pt>
                <c:pt idx="592">
                  <c:v>72</c:v>
                </c:pt>
                <c:pt idx="593">
                  <c:v>72</c:v>
                </c:pt>
                <c:pt idx="594">
                  <c:v>73</c:v>
                </c:pt>
                <c:pt idx="595">
                  <c:v>73</c:v>
                </c:pt>
                <c:pt idx="596">
                  <c:v>73</c:v>
                </c:pt>
                <c:pt idx="597">
                  <c:v>73</c:v>
                </c:pt>
                <c:pt idx="598">
                  <c:v>73</c:v>
                </c:pt>
                <c:pt idx="599">
                  <c:v>73</c:v>
                </c:pt>
                <c:pt idx="600">
                  <c:v>73</c:v>
                </c:pt>
                <c:pt idx="601">
                  <c:v>73</c:v>
                </c:pt>
                <c:pt idx="602">
                  <c:v>73</c:v>
                </c:pt>
                <c:pt idx="603">
                  <c:v>73</c:v>
                </c:pt>
                <c:pt idx="604">
                  <c:v>74</c:v>
                </c:pt>
                <c:pt idx="605">
                  <c:v>74</c:v>
                </c:pt>
                <c:pt idx="606">
                  <c:v>74</c:v>
                </c:pt>
                <c:pt idx="607">
                  <c:v>74</c:v>
                </c:pt>
                <c:pt idx="608">
                  <c:v>74</c:v>
                </c:pt>
                <c:pt idx="609">
                  <c:v>74</c:v>
                </c:pt>
                <c:pt idx="610">
                  <c:v>74</c:v>
                </c:pt>
                <c:pt idx="611">
                  <c:v>74</c:v>
                </c:pt>
                <c:pt idx="612">
                  <c:v>74</c:v>
                </c:pt>
                <c:pt idx="613">
                  <c:v>74</c:v>
                </c:pt>
                <c:pt idx="614">
                  <c:v>75</c:v>
                </c:pt>
                <c:pt idx="615">
                  <c:v>75</c:v>
                </c:pt>
                <c:pt idx="616">
                  <c:v>75</c:v>
                </c:pt>
                <c:pt idx="617">
                  <c:v>75</c:v>
                </c:pt>
                <c:pt idx="618">
                  <c:v>75</c:v>
                </c:pt>
                <c:pt idx="619">
                  <c:v>75</c:v>
                </c:pt>
                <c:pt idx="620">
                  <c:v>75</c:v>
                </c:pt>
                <c:pt idx="621">
                  <c:v>75</c:v>
                </c:pt>
                <c:pt idx="622">
                  <c:v>75</c:v>
                </c:pt>
                <c:pt idx="623">
                  <c:v>75</c:v>
                </c:pt>
                <c:pt idx="624">
                  <c:v>76</c:v>
                </c:pt>
                <c:pt idx="625">
                  <c:v>76</c:v>
                </c:pt>
                <c:pt idx="626">
                  <c:v>76</c:v>
                </c:pt>
                <c:pt idx="627">
                  <c:v>76</c:v>
                </c:pt>
                <c:pt idx="628">
                  <c:v>76</c:v>
                </c:pt>
                <c:pt idx="629">
                  <c:v>76</c:v>
                </c:pt>
                <c:pt idx="630">
                  <c:v>76</c:v>
                </c:pt>
                <c:pt idx="631">
                  <c:v>76</c:v>
                </c:pt>
                <c:pt idx="632">
                  <c:v>76</c:v>
                </c:pt>
                <c:pt idx="633">
                  <c:v>77</c:v>
                </c:pt>
                <c:pt idx="634">
                  <c:v>77</c:v>
                </c:pt>
                <c:pt idx="635">
                  <c:v>77</c:v>
                </c:pt>
                <c:pt idx="636">
                  <c:v>77</c:v>
                </c:pt>
                <c:pt idx="637">
                  <c:v>77</c:v>
                </c:pt>
                <c:pt idx="638">
                  <c:v>77</c:v>
                </c:pt>
                <c:pt idx="639">
                  <c:v>77</c:v>
                </c:pt>
                <c:pt idx="640">
                  <c:v>77</c:v>
                </c:pt>
                <c:pt idx="641">
                  <c:v>78</c:v>
                </c:pt>
                <c:pt idx="642">
                  <c:v>78</c:v>
                </c:pt>
                <c:pt idx="643">
                  <c:v>78</c:v>
                </c:pt>
                <c:pt idx="644">
                  <c:v>78</c:v>
                </c:pt>
                <c:pt idx="645">
                  <c:v>78</c:v>
                </c:pt>
                <c:pt idx="646">
                  <c:v>78</c:v>
                </c:pt>
                <c:pt idx="647">
                  <c:v>78</c:v>
                </c:pt>
                <c:pt idx="648">
                  <c:v>78</c:v>
                </c:pt>
                <c:pt idx="649">
                  <c:v>79</c:v>
                </c:pt>
                <c:pt idx="650">
                  <c:v>79</c:v>
                </c:pt>
                <c:pt idx="651">
                  <c:v>79</c:v>
                </c:pt>
                <c:pt idx="652">
                  <c:v>79</c:v>
                </c:pt>
                <c:pt idx="653">
                  <c:v>79</c:v>
                </c:pt>
                <c:pt idx="654">
                  <c:v>79</c:v>
                </c:pt>
                <c:pt idx="655">
                  <c:v>79</c:v>
                </c:pt>
                <c:pt idx="656">
                  <c:v>79</c:v>
                </c:pt>
                <c:pt idx="657">
                  <c:v>79</c:v>
                </c:pt>
                <c:pt idx="658">
                  <c:v>80</c:v>
                </c:pt>
                <c:pt idx="659">
                  <c:v>80</c:v>
                </c:pt>
                <c:pt idx="660">
                  <c:v>80</c:v>
                </c:pt>
                <c:pt idx="661">
                  <c:v>80</c:v>
                </c:pt>
                <c:pt idx="662">
                  <c:v>80</c:v>
                </c:pt>
                <c:pt idx="663">
                  <c:v>80</c:v>
                </c:pt>
                <c:pt idx="664">
                  <c:v>80</c:v>
                </c:pt>
                <c:pt idx="665">
                  <c:v>80</c:v>
                </c:pt>
                <c:pt idx="666">
                  <c:v>80</c:v>
                </c:pt>
                <c:pt idx="667">
                  <c:v>80</c:v>
                </c:pt>
                <c:pt idx="668">
                  <c:v>80</c:v>
                </c:pt>
                <c:pt idx="669">
                  <c:v>80</c:v>
                </c:pt>
                <c:pt idx="670">
                  <c:v>80</c:v>
                </c:pt>
                <c:pt idx="671">
                  <c:v>81</c:v>
                </c:pt>
                <c:pt idx="672">
                  <c:v>81</c:v>
                </c:pt>
                <c:pt idx="673">
                  <c:v>81</c:v>
                </c:pt>
                <c:pt idx="674">
                  <c:v>81</c:v>
                </c:pt>
                <c:pt idx="675">
                  <c:v>81</c:v>
                </c:pt>
                <c:pt idx="676">
                  <c:v>81</c:v>
                </c:pt>
                <c:pt idx="677">
                  <c:v>81</c:v>
                </c:pt>
                <c:pt idx="678">
                  <c:v>81</c:v>
                </c:pt>
                <c:pt idx="679">
                  <c:v>81</c:v>
                </c:pt>
                <c:pt idx="680">
                  <c:v>81</c:v>
                </c:pt>
                <c:pt idx="681">
                  <c:v>81</c:v>
                </c:pt>
                <c:pt idx="682">
                  <c:v>82</c:v>
                </c:pt>
                <c:pt idx="683">
                  <c:v>82</c:v>
                </c:pt>
                <c:pt idx="684">
                  <c:v>82</c:v>
                </c:pt>
                <c:pt idx="685">
                  <c:v>82</c:v>
                </c:pt>
                <c:pt idx="686">
                  <c:v>82</c:v>
                </c:pt>
                <c:pt idx="687">
                  <c:v>82</c:v>
                </c:pt>
                <c:pt idx="688">
                  <c:v>82</c:v>
                </c:pt>
                <c:pt idx="689">
                  <c:v>82</c:v>
                </c:pt>
                <c:pt idx="690">
                  <c:v>82</c:v>
                </c:pt>
                <c:pt idx="691">
                  <c:v>83</c:v>
                </c:pt>
                <c:pt idx="692">
                  <c:v>83</c:v>
                </c:pt>
                <c:pt idx="693">
                  <c:v>83</c:v>
                </c:pt>
                <c:pt idx="694">
                  <c:v>83</c:v>
                </c:pt>
                <c:pt idx="695">
                  <c:v>83</c:v>
                </c:pt>
                <c:pt idx="696">
                  <c:v>83</c:v>
                </c:pt>
                <c:pt idx="697">
                  <c:v>83</c:v>
                </c:pt>
                <c:pt idx="698">
                  <c:v>84</c:v>
                </c:pt>
                <c:pt idx="699">
                  <c:v>84</c:v>
                </c:pt>
                <c:pt idx="700">
                  <c:v>84</c:v>
                </c:pt>
                <c:pt idx="701">
                  <c:v>84</c:v>
                </c:pt>
                <c:pt idx="702">
                  <c:v>84</c:v>
                </c:pt>
                <c:pt idx="703">
                  <c:v>84</c:v>
                </c:pt>
                <c:pt idx="704">
                  <c:v>84</c:v>
                </c:pt>
                <c:pt idx="705">
                  <c:v>84</c:v>
                </c:pt>
                <c:pt idx="706">
                  <c:v>84</c:v>
                </c:pt>
                <c:pt idx="707">
                  <c:v>84</c:v>
                </c:pt>
                <c:pt idx="708">
                  <c:v>85</c:v>
                </c:pt>
                <c:pt idx="709">
                  <c:v>85</c:v>
                </c:pt>
                <c:pt idx="710">
                  <c:v>85</c:v>
                </c:pt>
                <c:pt idx="711">
                  <c:v>85</c:v>
                </c:pt>
                <c:pt idx="712">
                  <c:v>85</c:v>
                </c:pt>
                <c:pt idx="713">
                  <c:v>86</c:v>
                </c:pt>
                <c:pt idx="714">
                  <c:v>86</c:v>
                </c:pt>
                <c:pt idx="715">
                  <c:v>86</c:v>
                </c:pt>
                <c:pt idx="716">
                  <c:v>86</c:v>
                </c:pt>
                <c:pt idx="717">
                  <c:v>86</c:v>
                </c:pt>
                <c:pt idx="718">
                  <c:v>86</c:v>
                </c:pt>
                <c:pt idx="719">
                  <c:v>86</c:v>
                </c:pt>
                <c:pt idx="720">
                  <c:v>86</c:v>
                </c:pt>
                <c:pt idx="721">
                  <c:v>87</c:v>
                </c:pt>
                <c:pt idx="722">
                  <c:v>87</c:v>
                </c:pt>
                <c:pt idx="723">
                  <c:v>87</c:v>
                </c:pt>
                <c:pt idx="724">
                  <c:v>87</c:v>
                </c:pt>
                <c:pt idx="725">
                  <c:v>87</c:v>
                </c:pt>
                <c:pt idx="726">
                  <c:v>87</c:v>
                </c:pt>
                <c:pt idx="727">
                  <c:v>87</c:v>
                </c:pt>
                <c:pt idx="728">
                  <c:v>87</c:v>
                </c:pt>
                <c:pt idx="729">
                  <c:v>87</c:v>
                </c:pt>
                <c:pt idx="730">
                  <c:v>87</c:v>
                </c:pt>
                <c:pt idx="731">
                  <c:v>87</c:v>
                </c:pt>
                <c:pt idx="732">
                  <c:v>87</c:v>
                </c:pt>
                <c:pt idx="733">
                  <c:v>87</c:v>
                </c:pt>
                <c:pt idx="734">
                  <c:v>87</c:v>
                </c:pt>
                <c:pt idx="735">
                  <c:v>87</c:v>
                </c:pt>
                <c:pt idx="736">
                  <c:v>88</c:v>
                </c:pt>
                <c:pt idx="737">
                  <c:v>88</c:v>
                </c:pt>
                <c:pt idx="738">
                  <c:v>88</c:v>
                </c:pt>
                <c:pt idx="739">
                  <c:v>88</c:v>
                </c:pt>
                <c:pt idx="740">
                  <c:v>88</c:v>
                </c:pt>
                <c:pt idx="741">
                  <c:v>88</c:v>
                </c:pt>
                <c:pt idx="742">
                  <c:v>88</c:v>
                </c:pt>
                <c:pt idx="743">
                  <c:v>88</c:v>
                </c:pt>
                <c:pt idx="744">
                  <c:v>89</c:v>
                </c:pt>
                <c:pt idx="745">
                  <c:v>89</c:v>
                </c:pt>
                <c:pt idx="746">
                  <c:v>89</c:v>
                </c:pt>
                <c:pt idx="747">
                  <c:v>89</c:v>
                </c:pt>
                <c:pt idx="748">
                  <c:v>89</c:v>
                </c:pt>
                <c:pt idx="749">
                  <c:v>89</c:v>
                </c:pt>
                <c:pt idx="750">
                  <c:v>89</c:v>
                </c:pt>
                <c:pt idx="751">
                  <c:v>89</c:v>
                </c:pt>
                <c:pt idx="752">
                  <c:v>89</c:v>
                </c:pt>
                <c:pt idx="753">
                  <c:v>89</c:v>
                </c:pt>
                <c:pt idx="754">
                  <c:v>90</c:v>
                </c:pt>
                <c:pt idx="755">
                  <c:v>90</c:v>
                </c:pt>
                <c:pt idx="756">
                  <c:v>90</c:v>
                </c:pt>
                <c:pt idx="757">
                  <c:v>90</c:v>
                </c:pt>
                <c:pt idx="758">
                  <c:v>90</c:v>
                </c:pt>
                <c:pt idx="759">
                  <c:v>90</c:v>
                </c:pt>
                <c:pt idx="760">
                  <c:v>90</c:v>
                </c:pt>
                <c:pt idx="761">
                  <c:v>90</c:v>
                </c:pt>
                <c:pt idx="762">
                  <c:v>90</c:v>
                </c:pt>
                <c:pt idx="763">
                  <c:v>90</c:v>
                </c:pt>
                <c:pt idx="764">
                  <c:v>90</c:v>
                </c:pt>
                <c:pt idx="765">
                  <c:v>90</c:v>
                </c:pt>
                <c:pt idx="766">
                  <c:v>90</c:v>
                </c:pt>
                <c:pt idx="767">
                  <c:v>90</c:v>
                </c:pt>
                <c:pt idx="768">
                  <c:v>90</c:v>
                </c:pt>
                <c:pt idx="769">
                  <c:v>91</c:v>
                </c:pt>
                <c:pt idx="770">
                  <c:v>91</c:v>
                </c:pt>
                <c:pt idx="771">
                  <c:v>91</c:v>
                </c:pt>
                <c:pt idx="772">
                  <c:v>91</c:v>
                </c:pt>
                <c:pt idx="773">
                  <c:v>91</c:v>
                </c:pt>
                <c:pt idx="774">
                  <c:v>91</c:v>
                </c:pt>
                <c:pt idx="775">
                  <c:v>92</c:v>
                </c:pt>
                <c:pt idx="776">
                  <c:v>92</c:v>
                </c:pt>
                <c:pt idx="777">
                  <c:v>92</c:v>
                </c:pt>
                <c:pt idx="778">
                  <c:v>92</c:v>
                </c:pt>
                <c:pt idx="779">
                  <c:v>92</c:v>
                </c:pt>
                <c:pt idx="780">
                  <c:v>92</c:v>
                </c:pt>
                <c:pt idx="781">
                  <c:v>92</c:v>
                </c:pt>
                <c:pt idx="782">
                  <c:v>92</c:v>
                </c:pt>
                <c:pt idx="783">
                  <c:v>92</c:v>
                </c:pt>
                <c:pt idx="784">
                  <c:v>92</c:v>
                </c:pt>
                <c:pt idx="785">
                  <c:v>92</c:v>
                </c:pt>
                <c:pt idx="786">
                  <c:v>92</c:v>
                </c:pt>
                <c:pt idx="787">
                  <c:v>92</c:v>
                </c:pt>
                <c:pt idx="788">
                  <c:v>92</c:v>
                </c:pt>
                <c:pt idx="789">
                  <c:v>93</c:v>
                </c:pt>
                <c:pt idx="790">
                  <c:v>93</c:v>
                </c:pt>
                <c:pt idx="791">
                  <c:v>93</c:v>
                </c:pt>
                <c:pt idx="792">
                  <c:v>93</c:v>
                </c:pt>
                <c:pt idx="793">
                  <c:v>93</c:v>
                </c:pt>
                <c:pt idx="794">
                  <c:v>93</c:v>
                </c:pt>
                <c:pt idx="795">
                  <c:v>93</c:v>
                </c:pt>
                <c:pt idx="796">
                  <c:v>93</c:v>
                </c:pt>
                <c:pt idx="797">
                  <c:v>93</c:v>
                </c:pt>
                <c:pt idx="798">
                  <c:v>94</c:v>
                </c:pt>
                <c:pt idx="799">
                  <c:v>94</c:v>
                </c:pt>
                <c:pt idx="800">
                  <c:v>94</c:v>
                </c:pt>
                <c:pt idx="801">
                  <c:v>94</c:v>
                </c:pt>
                <c:pt idx="802">
                  <c:v>94</c:v>
                </c:pt>
                <c:pt idx="803">
                  <c:v>94</c:v>
                </c:pt>
                <c:pt idx="804">
                  <c:v>94</c:v>
                </c:pt>
                <c:pt idx="805">
                  <c:v>94</c:v>
                </c:pt>
                <c:pt idx="806">
                  <c:v>94</c:v>
                </c:pt>
                <c:pt idx="807">
                  <c:v>95</c:v>
                </c:pt>
                <c:pt idx="808">
                  <c:v>95</c:v>
                </c:pt>
                <c:pt idx="809">
                  <c:v>95</c:v>
                </c:pt>
                <c:pt idx="810">
                  <c:v>95</c:v>
                </c:pt>
                <c:pt idx="811">
                  <c:v>95</c:v>
                </c:pt>
                <c:pt idx="812">
                  <c:v>95</c:v>
                </c:pt>
                <c:pt idx="813">
                  <c:v>95</c:v>
                </c:pt>
                <c:pt idx="814">
                  <c:v>95</c:v>
                </c:pt>
                <c:pt idx="815">
                  <c:v>95</c:v>
                </c:pt>
                <c:pt idx="816">
                  <c:v>95</c:v>
                </c:pt>
                <c:pt idx="817">
                  <c:v>95</c:v>
                </c:pt>
                <c:pt idx="818">
                  <c:v>95</c:v>
                </c:pt>
                <c:pt idx="819">
                  <c:v>96</c:v>
                </c:pt>
                <c:pt idx="820">
                  <c:v>96</c:v>
                </c:pt>
                <c:pt idx="821">
                  <c:v>96</c:v>
                </c:pt>
                <c:pt idx="822">
                  <c:v>96</c:v>
                </c:pt>
                <c:pt idx="823">
                  <c:v>96</c:v>
                </c:pt>
                <c:pt idx="824">
                  <c:v>96</c:v>
                </c:pt>
                <c:pt idx="825">
                  <c:v>96</c:v>
                </c:pt>
                <c:pt idx="826">
                  <c:v>96</c:v>
                </c:pt>
                <c:pt idx="827">
                  <c:v>96</c:v>
                </c:pt>
                <c:pt idx="828">
                  <c:v>96</c:v>
                </c:pt>
                <c:pt idx="829">
                  <c:v>96</c:v>
                </c:pt>
                <c:pt idx="830">
                  <c:v>97</c:v>
                </c:pt>
                <c:pt idx="831">
                  <c:v>97</c:v>
                </c:pt>
                <c:pt idx="832">
                  <c:v>97</c:v>
                </c:pt>
                <c:pt idx="833">
                  <c:v>97</c:v>
                </c:pt>
                <c:pt idx="834">
                  <c:v>97</c:v>
                </c:pt>
                <c:pt idx="835">
                  <c:v>97</c:v>
                </c:pt>
                <c:pt idx="836">
                  <c:v>97</c:v>
                </c:pt>
                <c:pt idx="837">
                  <c:v>97</c:v>
                </c:pt>
                <c:pt idx="838">
                  <c:v>97</c:v>
                </c:pt>
                <c:pt idx="839">
                  <c:v>98</c:v>
                </c:pt>
                <c:pt idx="840">
                  <c:v>98</c:v>
                </c:pt>
                <c:pt idx="841">
                  <c:v>98</c:v>
                </c:pt>
                <c:pt idx="842">
                  <c:v>98</c:v>
                </c:pt>
                <c:pt idx="843">
                  <c:v>98</c:v>
                </c:pt>
                <c:pt idx="844">
                  <c:v>98</c:v>
                </c:pt>
                <c:pt idx="845">
                  <c:v>98</c:v>
                </c:pt>
                <c:pt idx="846">
                  <c:v>98</c:v>
                </c:pt>
                <c:pt idx="847">
                  <c:v>99</c:v>
                </c:pt>
                <c:pt idx="848">
                  <c:v>99</c:v>
                </c:pt>
                <c:pt idx="849">
                  <c:v>99</c:v>
                </c:pt>
                <c:pt idx="850">
                  <c:v>99</c:v>
                </c:pt>
                <c:pt idx="851">
                  <c:v>99</c:v>
                </c:pt>
                <c:pt idx="852">
                  <c:v>99</c:v>
                </c:pt>
                <c:pt idx="853">
                  <c:v>99</c:v>
                </c:pt>
                <c:pt idx="854">
                  <c:v>99</c:v>
                </c:pt>
                <c:pt idx="855">
                  <c:v>99</c:v>
                </c:pt>
                <c:pt idx="856">
                  <c:v>99</c:v>
                </c:pt>
                <c:pt idx="857">
                  <c:v>99</c:v>
                </c:pt>
                <c:pt idx="858">
                  <c:v>99</c:v>
                </c:pt>
                <c:pt idx="859">
                  <c:v>99</c:v>
                </c:pt>
                <c:pt idx="860">
                  <c:v>100</c:v>
                </c:pt>
                <c:pt idx="861">
                  <c:v>100</c:v>
                </c:pt>
                <c:pt idx="862">
                  <c:v>100</c:v>
                </c:pt>
                <c:pt idx="863">
                  <c:v>100</c:v>
                </c:pt>
                <c:pt idx="864">
                  <c:v>100</c:v>
                </c:pt>
                <c:pt idx="865">
                  <c:v>100</c:v>
                </c:pt>
                <c:pt idx="866">
                  <c:v>100</c:v>
                </c:pt>
                <c:pt idx="867">
                  <c:v>101</c:v>
                </c:pt>
                <c:pt idx="868">
                  <c:v>101</c:v>
                </c:pt>
                <c:pt idx="869">
                  <c:v>101</c:v>
                </c:pt>
                <c:pt idx="870">
                  <c:v>101</c:v>
                </c:pt>
                <c:pt idx="871">
                  <c:v>101</c:v>
                </c:pt>
                <c:pt idx="872">
                  <c:v>101</c:v>
                </c:pt>
                <c:pt idx="873">
                  <c:v>101</c:v>
                </c:pt>
                <c:pt idx="874">
                  <c:v>101</c:v>
                </c:pt>
                <c:pt idx="875">
                  <c:v>102</c:v>
                </c:pt>
                <c:pt idx="876">
                  <c:v>102</c:v>
                </c:pt>
                <c:pt idx="877">
                  <c:v>102</c:v>
                </c:pt>
                <c:pt idx="878">
                  <c:v>102</c:v>
                </c:pt>
                <c:pt idx="879">
                  <c:v>102</c:v>
                </c:pt>
                <c:pt idx="880">
                  <c:v>102</c:v>
                </c:pt>
                <c:pt idx="881">
                  <c:v>103</c:v>
                </c:pt>
                <c:pt idx="882">
                  <c:v>103</c:v>
                </c:pt>
                <c:pt idx="883">
                  <c:v>103</c:v>
                </c:pt>
                <c:pt idx="884">
                  <c:v>103</c:v>
                </c:pt>
                <c:pt idx="885">
                  <c:v>103</c:v>
                </c:pt>
                <c:pt idx="886">
                  <c:v>103</c:v>
                </c:pt>
                <c:pt idx="887">
                  <c:v>103</c:v>
                </c:pt>
                <c:pt idx="888">
                  <c:v>103</c:v>
                </c:pt>
                <c:pt idx="889">
                  <c:v>103</c:v>
                </c:pt>
                <c:pt idx="890">
                  <c:v>103</c:v>
                </c:pt>
                <c:pt idx="891">
                  <c:v>103</c:v>
                </c:pt>
                <c:pt idx="892">
                  <c:v>104</c:v>
                </c:pt>
                <c:pt idx="893">
                  <c:v>104</c:v>
                </c:pt>
                <c:pt idx="894">
                  <c:v>104</c:v>
                </c:pt>
                <c:pt idx="895">
                  <c:v>104</c:v>
                </c:pt>
                <c:pt idx="896">
                  <c:v>104</c:v>
                </c:pt>
                <c:pt idx="897">
                  <c:v>104</c:v>
                </c:pt>
                <c:pt idx="898">
                  <c:v>104</c:v>
                </c:pt>
                <c:pt idx="899">
                  <c:v>104</c:v>
                </c:pt>
                <c:pt idx="900">
                  <c:v>104</c:v>
                </c:pt>
                <c:pt idx="901">
                  <c:v>104</c:v>
                </c:pt>
                <c:pt idx="902">
                  <c:v>104</c:v>
                </c:pt>
                <c:pt idx="903">
                  <c:v>104</c:v>
                </c:pt>
                <c:pt idx="904">
                  <c:v>104</c:v>
                </c:pt>
                <c:pt idx="905">
                  <c:v>104</c:v>
                </c:pt>
                <c:pt idx="906">
                  <c:v>105</c:v>
                </c:pt>
                <c:pt idx="907">
                  <c:v>105</c:v>
                </c:pt>
                <c:pt idx="908">
                  <c:v>105</c:v>
                </c:pt>
                <c:pt idx="909">
                  <c:v>105</c:v>
                </c:pt>
                <c:pt idx="910">
                  <c:v>105</c:v>
                </c:pt>
                <c:pt idx="911">
                  <c:v>105</c:v>
                </c:pt>
                <c:pt idx="912">
                  <c:v>105</c:v>
                </c:pt>
                <c:pt idx="913">
                  <c:v>105</c:v>
                </c:pt>
                <c:pt idx="914">
                  <c:v>105</c:v>
                </c:pt>
                <c:pt idx="915">
                  <c:v>105</c:v>
                </c:pt>
                <c:pt idx="916">
                  <c:v>105</c:v>
                </c:pt>
                <c:pt idx="917">
                  <c:v>106</c:v>
                </c:pt>
                <c:pt idx="918">
                  <c:v>106</c:v>
                </c:pt>
                <c:pt idx="919">
                  <c:v>106</c:v>
                </c:pt>
                <c:pt idx="920">
                  <c:v>106</c:v>
                </c:pt>
                <c:pt idx="921">
                  <c:v>106</c:v>
                </c:pt>
                <c:pt idx="922">
                  <c:v>106</c:v>
                </c:pt>
                <c:pt idx="923">
                  <c:v>106</c:v>
                </c:pt>
                <c:pt idx="924">
                  <c:v>106</c:v>
                </c:pt>
                <c:pt idx="925">
                  <c:v>106</c:v>
                </c:pt>
                <c:pt idx="926">
                  <c:v>106</c:v>
                </c:pt>
                <c:pt idx="927">
                  <c:v>106</c:v>
                </c:pt>
                <c:pt idx="928">
                  <c:v>106</c:v>
                </c:pt>
                <c:pt idx="929">
                  <c:v>107</c:v>
                </c:pt>
                <c:pt idx="930">
                  <c:v>107</c:v>
                </c:pt>
                <c:pt idx="931">
                  <c:v>107</c:v>
                </c:pt>
                <c:pt idx="932">
                  <c:v>107</c:v>
                </c:pt>
                <c:pt idx="933">
                  <c:v>107</c:v>
                </c:pt>
                <c:pt idx="934">
                  <c:v>107</c:v>
                </c:pt>
                <c:pt idx="935">
                  <c:v>107</c:v>
                </c:pt>
                <c:pt idx="936">
                  <c:v>107</c:v>
                </c:pt>
                <c:pt idx="937">
                  <c:v>107</c:v>
                </c:pt>
                <c:pt idx="938">
                  <c:v>107</c:v>
                </c:pt>
                <c:pt idx="939">
                  <c:v>107</c:v>
                </c:pt>
                <c:pt idx="940">
                  <c:v>107</c:v>
                </c:pt>
                <c:pt idx="941">
                  <c:v>108</c:v>
                </c:pt>
                <c:pt idx="942">
                  <c:v>108</c:v>
                </c:pt>
                <c:pt idx="943">
                  <c:v>108</c:v>
                </c:pt>
                <c:pt idx="944">
                  <c:v>108</c:v>
                </c:pt>
                <c:pt idx="945">
                  <c:v>108</c:v>
                </c:pt>
                <c:pt idx="946">
                  <c:v>108</c:v>
                </c:pt>
                <c:pt idx="947">
                  <c:v>108</c:v>
                </c:pt>
                <c:pt idx="948">
                  <c:v>108</c:v>
                </c:pt>
                <c:pt idx="949">
                  <c:v>109</c:v>
                </c:pt>
                <c:pt idx="950">
                  <c:v>109</c:v>
                </c:pt>
                <c:pt idx="951">
                  <c:v>109</c:v>
                </c:pt>
                <c:pt idx="952">
                  <c:v>109</c:v>
                </c:pt>
                <c:pt idx="953">
                  <c:v>110</c:v>
                </c:pt>
                <c:pt idx="954">
                  <c:v>110</c:v>
                </c:pt>
                <c:pt idx="955">
                  <c:v>110</c:v>
                </c:pt>
                <c:pt idx="956">
                  <c:v>110</c:v>
                </c:pt>
                <c:pt idx="957">
                  <c:v>110</c:v>
                </c:pt>
                <c:pt idx="958">
                  <c:v>110</c:v>
                </c:pt>
                <c:pt idx="959">
                  <c:v>110</c:v>
                </c:pt>
                <c:pt idx="960">
                  <c:v>110</c:v>
                </c:pt>
                <c:pt idx="961">
                  <c:v>110</c:v>
                </c:pt>
                <c:pt idx="962">
                  <c:v>111</c:v>
                </c:pt>
                <c:pt idx="963">
                  <c:v>111</c:v>
                </c:pt>
                <c:pt idx="964">
                  <c:v>111</c:v>
                </c:pt>
                <c:pt idx="965">
                  <c:v>111</c:v>
                </c:pt>
                <c:pt idx="966">
                  <c:v>111</c:v>
                </c:pt>
                <c:pt idx="967">
                  <c:v>111</c:v>
                </c:pt>
                <c:pt idx="968">
                  <c:v>111</c:v>
                </c:pt>
                <c:pt idx="969">
                  <c:v>111</c:v>
                </c:pt>
                <c:pt idx="970">
                  <c:v>111</c:v>
                </c:pt>
                <c:pt idx="971">
                  <c:v>111</c:v>
                </c:pt>
                <c:pt idx="972">
                  <c:v>111</c:v>
                </c:pt>
                <c:pt idx="973">
                  <c:v>111</c:v>
                </c:pt>
                <c:pt idx="974">
                  <c:v>111</c:v>
                </c:pt>
                <c:pt idx="975">
                  <c:v>112</c:v>
                </c:pt>
                <c:pt idx="976">
                  <c:v>112</c:v>
                </c:pt>
                <c:pt idx="977">
                  <c:v>112</c:v>
                </c:pt>
                <c:pt idx="978">
                  <c:v>112</c:v>
                </c:pt>
                <c:pt idx="979">
                  <c:v>112</c:v>
                </c:pt>
                <c:pt idx="980">
                  <c:v>112</c:v>
                </c:pt>
                <c:pt idx="981">
                  <c:v>112</c:v>
                </c:pt>
                <c:pt idx="982">
                  <c:v>112</c:v>
                </c:pt>
                <c:pt idx="983">
                  <c:v>112</c:v>
                </c:pt>
                <c:pt idx="984">
                  <c:v>112</c:v>
                </c:pt>
                <c:pt idx="985">
                  <c:v>113</c:v>
                </c:pt>
                <c:pt idx="986">
                  <c:v>113</c:v>
                </c:pt>
                <c:pt idx="987">
                  <c:v>113</c:v>
                </c:pt>
                <c:pt idx="988">
                  <c:v>113</c:v>
                </c:pt>
                <c:pt idx="989">
                  <c:v>113</c:v>
                </c:pt>
                <c:pt idx="990">
                  <c:v>113</c:v>
                </c:pt>
                <c:pt idx="991">
                  <c:v>113</c:v>
                </c:pt>
                <c:pt idx="992">
                  <c:v>114</c:v>
                </c:pt>
                <c:pt idx="993">
                  <c:v>114</c:v>
                </c:pt>
                <c:pt idx="994">
                  <c:v>114</c:v>
                </c:pt>
                <c:pt idx="995">
                  <c:v>114</c:v>
                </c:pt>
                <c:pt idx="996">
                  <c:v>114</c:v>
                </c:pt>
                <c:pt idx="997">
                  <c:v>114</c:v>
                </c:pt>
                <c:pt idx="998">
                  <c:v>114</c:v>
                </c:pt>
                <c:pt idx="999">
                  <c:v>114</c:v>
                </c:pt>
                <c:pt idx="1000">
                  <c:v>114</c:v>
                </c:pt>
                <c:pt idx="1001">
                  <c:v>115</c:v>
                </c:pt>
                <c:pt idx="1002">
                  <c:v>115</c:v>
                </c:pt>
                <c:pt idx="1003">
                  <c:v>115</c:v>
                </c:pt>
                <c:pt idx="1004">
                  <c:v>115</c:v>
                </c:pt>
                <c:pt idx="1005">
                  <c:v>115</c:v>
                </c:pt>
                <c:pt idx="1006">
                  <c:v>115</c:v>
                </c:pt>
                <c:pt idx="1007">
                  <c:v>115</c:v>
                </c:pt>
                <c:pt idx="1008">
                  <c:v>115</c:v>
                </c:pt>
                <c:pt idx="1009">
                  <c:v>115</c:v>
                </c:pt>
                <c:pt idx="1010">
                  <c:v>115</c:v>
                </c:pt>
                <c:pt idx="1011">
                  <c:v>116</c:v>
                </c:pt>
                <c:pt idx="1012">
                  <c:v>116</c:v>
                </c:pt>
                <c:pt idx="1013">
                  <c:v>116</c:v>
                </c:pt>
                <c:pt idx="1014">
                  <c:v>116</c:v>
                </c:pt>
                <c:pt idx="1015">
                  <c:v>116</c:v>
                </c:pt>
                <c:pt idx="1016">
                  <c:v>116</c:v>
                </c:pt>
                <c:pt idx="1017">
                  <c:v>116</c:v>
                </c:pt>
                <c:pt idx="1018">
                  <c:v>116</c:v>
                </c:pt>
                <c:pt idx="1019">
                  <c:v>116</c:v>
                </c:pt>
                <c:pt idx="1020">
                  <c:v>116</c:v>
                </c:pt>
                <c:pt idx="1021">
                  <c:v>116</c:v>
                </c:pt>
                <c:pt idx="1022">
                  <c:v>116</c:v>
                </c:pt>
                <c:pt idx="1023">
                  <c:v>116</c:v>
                </c:pt>
                <c:pt idx="1024">
                  <c:v>116</c:v>
                </c:pt>
                <c:pt idx="1025">
                  <c:v>116</c:v>
                </c:pt>
                <c:pt idx="1026">
                  <c:v>117</c:v>
                </c:pt>
                <c:pt idx="1027">
                  <c:v>117</c:v>
                </c:pt>
                <c:pt idx="1028">
                  <c:v>117</c:v>
                </c:pt>
                <c:pt idx="1029">
                  <c:v>117</c:v>
                </c:pt>
                <c:pt idx="1030">
                  <c:v>117</c:v>
                </c:pt>
                <c:pt idx="1031">
                  <c:v>117</c:v>
                </c:pt>
                <c:pt idx="1032">
                  <c:v>117</c:v>
                </c:pt>
                <c:pt idx="1033">
                  <c:v>117</c:v>
                </c:pt>
                <c:pt idx="1034">
                  <c:v>117</c:v>
                </c:pt>
                <c:pt idx="1035">
                  <c:v>117</c:v>
                </c:pt>
                <c:pt idx="1036">
                  <c:v>118</c:v>
                </c:pt>
                <c:pt idx="1037">
                  <c:v>118</c:v>
                </c:pt>
                <c:pt idx="1038">
                  <c:v>118</c:v>
                </c:pt>
                <c:pt idx="1039">
                  <c:v>118</c:v>
                </c:pt>
                <c:pt idx="1040">
                  <c:v>118</c:v>
                </c:pt>
                <c:pt idx="1041">
                  <c:v>118</c:v>
                </c:pt>
                <c:pt idx="1042">
                  <c:v>118</c:v>
                </c:pt>
                <c:pt idx="1043">
                  <c:v>118</c:v>
                </c:pt>
                <c:pt idx="1044">
                  <c:v>118</c:v>
                </c:pt>
                <c:pt idx="1045">
                  <c:v>118</c:v>
                </c:pt>
                <c:pt idx="1046">
                  <c:v>118</c:v>
                </c:pt>
                <c:pt idx="1047">
                  <c:v>118</c:v>
                </c:pt>
                <c:pt idx="1048">
                  <c:v>118</c:v>
                </c:pt>
                <c:pt idx="1049">
                  <c:v>119</c:v>
                </c:pt>
                <c:pt idx="1050">
                  <c:v>119</c:v>
                </c:pt>
                <c:pt idx="1051">
                  <c:v>119</c:v>
                </c:pt>
                <c:pt idx="1052">
                  <c:v>119</c:v>
                </c:pt>
                <c:pt idx="1053">
                  <c:v>119</c:v>
                </c:pt>
                <c:pt idx="1054">
                  <c:v>119</c:v>
                </c:pt>
                <c:pt idx="1055">
                  <c:v>119</c:v>
                </c:pt>
                <c:pt idx="1056">
                  <c:v>119</c:v>
                </c:pt>
                <c:pt idx="1057">
                  <c:v>119</c:v>
                </c:pt>
                <c:pt idx="1058">
                  <c:v>120</c:v>
                </c:pt>
                <c:pt idx="1059">
                  <c:v>120</c:v>
                </c:pt>
                <c:pt idx="1060">
                  <c:v>120</c:v>
                </c:pt>
                <c:pt idx="1061">
                  <c:v>120</c:v>
                </c:pt>
                <c:pt idx="1062">
                  <c:v>121</c:v>
                </c:pt>
                <c:pt idx="1063">
                  <c:v>121</c:v>
                </c:pt>
                <c:pt idx="1064">
                  <c:v>121</c:v>
                </c:pt>
                <c:pt idx="1065">
                  <c:v>121</c:v>
                </c:pt>
                <c:pt idx="1066">
                  <c:v>121</c:v>
                </c:pt>
                <c:pt idx="1067">
                  <c:v>121</c:v>
                </c:pt>
                <c:pt idx="1068">
                  <c:v>121</c:v>
                </c:pt>
                <c:pt idx="1069">
                  <c:v>121</c:v>
                </c:pt>
                <c:pt idx="1070">
                  <c:v>122</c:v>
                </c:pt>
                <c:pt idx="1071">
                  <c:v>122</c:v>
                </c:pt>
                <c:pt idx="1072">
                  <c:v>122</c:v>
                </c:pt>
                <c:pt idx="1073">
                  <c:v>122</c:v>
                </c:pt>
                <c:pt idx="1074">
                  <c:v>122</c:v>
                </c:pt>
                <c:pt idx="1075">
                  <c:v>122</c:v>
                </c:pt>
                <c:pt idx="1076">
                  <c:v>122</c:v>
                </c:pt>
                <c:pt idx="1077">
                  <c:v>123</c:v>
                </c:pt>
                <c:pt idx="1078">
                  <c:v>123</c:v>
                </c:pt>
                <c:pt idx="1079">
                  <c:v>123</c:v>
                </c:pt>
                <c:pt idx="1080">
                  <c:v>123</c:v>
                </c:pt>
                <c:pt idx="1081">
                  <c:v>123</c:v>
                </c:pt>
                <c:pt idx="1082">
                  <c:v>123</c:v>
                </c:pt>
                <c:pt idx="1083">
                  <c:v>123</c:v>
                </c:pt>
                <c:pt idx="1084">
                  <c:v>123</c:v>
                </c:pt>
                <c:pt idx="1085">
                  <c:v>124</c:v>
                </c:pt>
                <c:pt idx="1086">
                  <c:v>124</c:v>
                </c:pt>
                <c:pt idx="1087">
                  <c:v>124</c:v>
                </c:pt>
                <c:pt idx="1088">
                  <c:v>124</c:v>
                </c:pt>
                <c:pt idx="1089">
                  <c:v>124</c:v>
                </c:pt>
                <c:pt idx="1090">
                  <c:v>124</c:v>
                </c:pt>
                <c:pt idx="1091">
                  <c:v>124</c:v>
                </c:pt>
                <c:pt idx="1092">
                  <c:v>124</c:v>
                </c:pt>
                <c:pt idx="1093">
                  <c:v>124</c:v>
                </c:pt>
                <c:pt idx="1094">
                  <c:v>124</c:v>
                </c:pt>
                <c:pt idx="1095">
                  <c:v>124</c:v>
                </c:pt>
                <c:pt idx="1096">
                  <c:v>124</c:v>
                </c:pt>
                <c:pt idx="1097">
                  <c:v>124</c:v>
                </c:pt>
                <c:pt idx="1098">
                  <c:v>124</c:v>
                </c:pt>
                <c:pt idx="1099">
                  <c:v>124</c:v>
                </c:pt>
                <c:pt idx="1100">
                  <c:v>124</c:v>
                </c:pt>
                <c:pt idx="1101">
                  <c:v>125</c:v>
                </c:pt>
                <c:pt idx="1102">
                  <c:v>125</c:v>
                </c:pt>
                <c:pt idx="1103">
                  <c:v>125</c:v>
                </c:pt>
                <c:pt idx="1104">
                  <c:v>125</c:v>
                </c:pt>
                <c:pt idx="1105">
                  <c:v>125</c:v>
                </c:pt>
                <c:pt idx="1106">
                  <c:v>125</c:v>
                </c:pt>
                <c:pt idx="1107">
                  <c:v>125</c:v>
                </c:pt>
                <c:pt idx="1108">
                  <c:v>125</c:v>
                </c:pt>
                <c:pt idx="1109">
                  <c:v>125</c:v>
                </c:pt>
                <c:pt idx="1110">
                  <c:v>125</c:v>
                </c:pt>
                <c:pt idx="1111">
                  <c:v>125</c:v>
                </c:pt>
                <c:pt idx="1112">
                  <c:v>125</c:v>
                </c:pt>
                <c:pt idx="1113">
                  <c:v>126</c:v>
                </c:pt>
                <c:pt idx="1114">
                  <c:v>126</c:v>
                </c:pt>
                <c:pt idx="1115">
                  <c:v>126</c:v>
                </c:pt>
                <c:pt idx="1116">
                  <c:v>126</c:v>
                </c:pt>
                <c:pt idx="1117">
                  <c:v>126</c:v>
                </c:pt>
                <c:pt idx="1118">
                  <c:v>126</c:v>
                </c:pt>
                <c:pt idx="1119">
                  <c:v>126</c:v>
                </c:pt>
                <c:pt idx="1120">
                  <c:v>126</c:v>
                </c:pt>
                <c:pt idx="1121">
                  <c:v>126</c:v>
                </c:pt>
                <c:pt idx="1122">
                  <c:v>126</c:v>
                </c:pt>
                <c:pt idx="1123">
                  <c:v>127</c:v>
                </c:pt>
                <c:pt idx="1124">
                  <c:v>127</c:v>
                </c:pt>
                <c:pt idx="1125">
                  <c:v>127</c:v>
                </c:pt>
                <c:pt idx="1126">
                  <c:v>127</c:v>
                </c:pt>
                <c:pt idx="1127">
                  <c:v>127</c:v>
                </c:pt>
                <c:pt idx="1128">
                  <c:v>127</c:v>
                </c:pt>
                <c:pt idx="1129">
                  <c:v>127</c:v>
                </c:pt>
                <c:pt idx="1130">
                  <c:v>127</c:v>
                </c:pt>
                <c:pt idx="1131">
                  <c:v>128</c:v>
                </c:pt>
                <c:pt idx="1132">
                  <c:v>128</c:v>
                </c:pt>
                <c:pt idx="1133">
                  <c:v>128</c:v>
                </c:pt>
                <c:pt idx="1134">
                  <c:v>128</c:v>
                </c:pt>
                <c:pt idx="1135">
                  <c:v>128</c:v>
                </c:pt>
                <c:pt idx="1136">
                  <c:v>128</c:v>
                </c:pt>
                <c:pt idx="1137">
                  <c:v>128</c:v>
                </c:pt>
                <c:pt idx="1138">
                  <c:v>128</c:v>
                </c:pt>
                <c:pt idx="1139">
                  <c:v>128</c:v>
                </c:pt>
                <c:pt idx="1140">
                  <c:v>128</c:v>
                </c:pt>
                <c:pt idx="1141">
                  <c:v>128</c:v>
                </c:pt>
                <c:pt idx="1142">
                  <c:v>128</c:v>
                </c:pt>
                <c:pt idx="1143">
                  <c:v>129</c:v>
                </c:pt>
                <c:pt idx="1144">
                  <c:v>129</c:v>
                </c:pt>
                <c:pt idx="1145">
                  <c:v>129</c:v>
                </c:pt>
                <c:pt idx="1146">
                  <c:v>129</c:v>
                </c:pt>
                <c:pt idx="1147">
                  <c:v>129</c:v>
                </c:pt>
                <c:pt idx="1148">
                  <c:v>129</c:v>
                </c:pt>
                <c:pt idx="1149">
                  <c:v>129</c:v>
                </c:pt>
                <c:pt idx="1150">
                  <c:v>130</c:v>
                </c:pt>
                <c:pt idx="1151">
                  <c:v>130</c:v>
                </c:pt>
                <c:pt idx="1152">
                  <c:v>130</c:v>
                </c:pt>
                <c:pt idx="1153">
                  <c:v>130</c:v>
                </c:pt>
                <c:pt idx="1154">
                  <c:v>130</c:v>
                </c:pt>
                <c:pt idx="1155">
                  <c:v>130</c:v>
                </c:pt>
                <c:pt idx="1156">
                  <c:v>130</c:v>
                </c:pt>
                <c:pt idx="1157">
                  <c:v>130</c:v>
                </c:pt>
                <c:pt idx="1158">
                  <c:v>130</c:v>
                </c:pt>
                <c:pt idx="1159">
                  <c:v>131</c:v>
                </c:pt>
                <c:pt idx="1160">
                  <c:v>131</c:v>
                </c:pt>
                <c:pt idx="1161">
                  <c:v>131</c:v>
                </c:pt>
                <c:pt idx="1162">
                  <c:v>131</c:v>
                </c:pt>
                <c:pt idx="1163">
                  <c:v>131</c:v>
                </c:pt>
                <c:pt idx="1164">
                  <c:v>131</c:v>
                </c:pt>
                <c:pt idx="1165">
                  <c:v>131</c:v>
                </c:pt>
                <c:pt idx="1166">
                  <c:v>131</c:v>
                </c:pt>
                <c:pt idx="1167">
                  <c:v>132</c:v>
                </c:pt>
                <c:pt idx="1168">
                  <c:v>132</c:v>
                </c:pt>
                <c:pt idx="1169">
                  <c:v>132</c:v>
                </c:pt>
                <c:pt idx="1170">
                  <c:v>132</c:v>
                </c:pt>
                <c:pt idx="1171">
                  <c:v>132</c:v>
                </c:pt>
                <c:pt idx="1172">
                  <c:v>132</c:v>
                </c:pt>
                <c:pt idx="1173">
                  <c:v>133</c:v>
                </c:pt>
                <c:pt idx="1174">
                  <c:v>133</c:v>
                </c:pt>
                <c:pt idx="1175">
                  <c:v>133</c:v>
                </c:pt>
                <c:pt idx="1176">
                  <c:v>133</c:v>
                </c:pt>
                <c:pt idx="1177">
                  <c:v>133</c:v>
                </c:pt>
                <c:pt idx="1178">
                  <c:v>133</c:v>
                </c:pt>
                <c:pt idx="1179">
                  <c:v>133</c:v>
                </c:pt>
                <c:pt idx="1180">
                  <c:v>134</c:v>
                </c:pt>
                <c:pt idx="1181">
                  <c:v>134</c:v>
                </c:pt>
                <c:pt idx="1182">
                  <c:v>134</c:v>
                </c:pt>
                <c:pt idx="1183">
                  <c:v>134</c:v>
                </c:pt>
                <c:pt idx="1184">
                  <c:v>134</c:v>
                </c:pt>
                <c:pt idx="1185">
                  <c:v>134</c:v>
                </c:pt>
                <c:pt idx="1186">
                  <c:v>134</c:v>
                </c:pt>
                <c:pt idx="1187">
                  <c:v>134</c:v>
                </c:pt>
                <c:pt idx="1188">
                  <c:v>134</c:v>
                </c:pt>
                <c:pt idx="1189">
                  <c:v>134</c:v>
                </c:pt>
                <c:pt idx="1190">
                  <c:v>134</c:v>
                </c:pt>
                <c:pt idx="1191">
                  <c:v>134</c:v>
                </c:pt>
                <c:pt idx="1192">
                  <c:v>134</c:v>
                </c:pt>
                <c:pt idx="1193">
                  <c:v>134</c:v>
                </c:pt>
                <c:pt idx="1194">
                  <c:v>135</c:v>
                </c:pt>
                <c:pt idx="1195">
                  <c:v>135</c:v>
                </c:pt>
                <c:pt idx="1196">
                  <c:v>135</c:v>
                </c:pt>
                <c:pt idx="1197">
                  <c:v>135</c:v>
                </c:pt>
                <c:pt idx="1198">
                  <c:v>135</c:v>
                </c:pt>
                <c:pt idx="1199">
                  <c:v>135</c:v>
                </c:pt>
                <c:pt idx="1200">
                  <c:v>135</c:v>
                </c:pt>
                <c:pt idx="1201">
                  <c:v>136</c:v>
                </c:pt>
                <c:pt idx="1202">
                  <c:v>136</c:v>
                </c:pt>
                <c:pt idx="1203">
                  <c:v>136</c:v>
                </c:pt>
                <c:pt idx="1204">
                  <c:v>136</c:v>
                </c:pt>
                <c:pt idx="1205">
                  <c:v>136</c:v>
                </c:pt>
                <c:pt idx="1206">
                  <c:v>136</c:v>
                </c:pt>
                <c:pt idx="1207">
                  <c:v>136</c:v>
                </c:pt>
                <c:pt idx="1208">
                  <c:v>136</c:v>
                </c:pt>
                <c:pt idx="1209">
                  <c:v>136</c:v>
                </c:pt>
                <c:pt idx="1210">
                  <c:v>136</c:v>
                </c:pt>
                <c:pt idx="1211">
                  <c:v>136</c:v>
                </c:pt>
                <c:pt idx="1212">
                  <c:v>136</c:v>
                </c:pt>
                <c:pt idx="1213">
                  <c:v>137</c:v>
                </c:pt>
                <c:pt idx="1214">
                  <c:v>137</c:v>
                </c:pt>
                <c:pt idx="1215">
                  <c:v>137</c:v>
                </c:pt>
                <c:pt idx="1216">
                  <c:v>137</c:v>
                </c:pt>
                <c:pt idx="1217">
                  <c:v>137</c:v>
                </c:pt>
                <c:pt idx="1218">
                  <c:v>137</c:v>
                </c:pt>
                <c:pt idx="1219">
                  <c:v>137</c:v>
                </c:pt>
                <c:pt idx="1220">
                  <c:v>137</c:v>
                </c:pt>
                <c:pt idx="1221">
                  <c:v>137</c:v>
                </c:pt>
                <c:pt idx="1222">
                  <c:v>137</c:v>
                </c:pt>
                <c:pt idx="1223">
                  <c:v>137</c:v>
                </c:pt>
                <c:pt idx="1224">
                  <c:v>137</c:v>
                </c:pt>
                <c:pt idx="1225">
                  <c:v>137</c:v>
                </c:pt>
                <c:pt idx="1226">
                  <c:v>137</c:v>
                </c:pt>
                <c:pt idx="1227">
                  <c:v>137</c:v>
                </c:pt>
                <c:pt idx="1228">
                  <c:v>137</c:v>
                </c:pt>
                <c:pt idx="1229">
                  <c:v>137</c:v>
                </c:pt>
                <c:pt idx="1230">
                  <c:v>138</c:v>
                </c:pt>
                <c:pt idx="1231">
                  <c:v>138</c:v>
                </c:pt>
                <c:pt idx="1232">
                  <c:v>138</c:v>
                </c:pt>
                <c:pt idx="1233">
                  <c:v>138</c:v>
                </c:pt>
                <c:pt idx="1234">
                  <c:v>138</c:v>
                </c:pt>
                <c:pt idx="1235">
                  <c:v>138</c:v>
                </c:pt>
                <c:pt idx="1236">
                  <c:v>138</c:v>
                </c:pt>
                <c:pt idx="1237">
                  <c:v>139</c:v>
                </c:pt>
                <c:pt idx="1238">
                  <c:v>139</c:v>
                </c:pt>
                <c:pt idx="1239">
                  <c:v>139</c:v>
                </c:pt>
                <c:pt idx="1240">
                  <c:v>139</c:v>
                </c:pt>
                <c:pt idx="1241">
                  <c:v>139</c:v>
                </c:pt>
                <c:pt idx="1242">
                  <c:v>139</c:v>
                </c:pt>
                <c:pt idx="1243">
                  <c:v>139</c:v>
                </c:pt>
                <c:pt idx="1244">
                  <c:v>139</c:v>
                </c:pt>
                <c:pt idx="1245">
                  <c:v>140</c:v>
                </c:pt>
                <c:pt idx="1246">
                  <c:v>140</c:v>
                </c:pt>
                <c:pt idx="1247">
                  <c:v>140</c:v>
                </c:pt>
                <c:pt idx="1248">
                  <c:v>140</c:v>
                </c:pt>
                <c:pt idx="1249">
                  <c:v>140</c:v>
                </c:pt>
                <c:pt idx="1250">
                  <c:v>140</c:v>
                </c:pt>
                <c:pt idx="1251">
                  <c:v>140</c:v>
                </c:pt>
                <c:pt idx="1252">
                  <c:v>140</c:v>
                </c:pt>
                <c:pt idx="1253">
                  <c:v>140</c:v>
                </c:pt>
                <c:pt idx="1254">
                  <c:v>140</c:v>
                </c:pt>
                <c:pt idx="1255">
                  <c:v>140</c:v>
                </c:pt>
                <c:pt idx="1256">
                  <c:v>140</c:v>
                </c:pt>
                <c:pt idx="1257">
                  <c:v>140</c:v>
                </c:pt>
                <c:pt idx="1258">
                  <c:v>140</c:v>
                </c:pt>
                <c:pt idx="1259">
                  <c:v>140</c:v>
                </c:pt>
                <c:pt idx="1260">
                  <c:v>141</c:v>
                </c:pt>
                <c:pt idx="1261">
                  <c:v>141</c:v>
                </c:pt>
                <c:pt idx="1262">
                  <c:v>141</c:v>
                </c:pt>
                <c:pt idx="1263">
                  <c:v>141</c:v>
                </c:pt>
                <c:pt idx="1264">
                  <c:v>141</c:v>
                </c:pt>
                <c:pt idx="1265">
                  <c:v>141</c:v>
                </c:pt>
                <c:pt idx="1266">
                  <c:v>141</c:v>
                </c:pt>
                <c:pt idx="1267">
                  <c:v>141</c:v>
                </c:pt>
                <c:pt idx="1268">
                  <c:v>141</c:v>
                </c:pt>
                <c:pt idx="1269">
                  <c:v>141</c:v>
                </c:pt>
                <c:pt idx="1270">
                  <c:v>142</c:v>
                </c:pt>
                <c:pt idx="1271">
                  <c:v>142</c:v>
                </c:pt>
                <c:pt idx="1272">
                  <c:v>142</c:v>
                </c:pt>
                <c:pt idx="1273">
                  <c:v>142</c:v>
                </c:pt>
                <c:pt idx="1274">
                  <c:v>142</c:v>
                </c:pt>
                <c:pt idx="1275">
                  <c:v>142</c:v>
                </c:pt>
                <c:pt idx="1276">
                  <c:v>142</c:v>
                </c:pt>
                <c:pt idx="1277">
                  <c:v>142</c:v>
                </c:pt>
                <c:pt idx="1278">
                  <c:v>142</c:v>
                </c:pt>
                <c:pt idx="1279">
                  <c:v>142</c:v>
                </c:pt>
                <c:pt idx="1280">
                  <c:v>143</c:v>
                </c:pt>
                <c:pt idx="1281">
                  <c:v>143</c:v>
                </c:pt>
                <c:pt idx="1282">
                  <c:v>143</c:v>
                </c:pt>
                <c:pt idx="1283">
                  <c:v>143</c:v>
                </c:pt>
                <c:pt idx="1284">
                  <c:v>143</c:v>
                </c:pt>
                <c:pt idx="1285">
                  <c:v>143</c:v>
                </c:pt>
                <c:pt idx="1286">
                  <c:v>143</c:v>
                </c:pt>
                <c:pt idx="1287">
                  <c:v>143</c:v>
                </c:pt>
                <c:pt idx="1288">
                  <c:v>144</c:v>
                </c:pt>
                <c:pt idx="1289">
                  <c:v>144</c:v>
                </c:pt>
                <c:pt idx="1290">
                  <c:v>144</c:v>
                </c:pt>
                <c:pt idx="1291">
                  <c:v>144</c:v>
                </c:pt>
                <c:pt idx="1292">
                  <c:v>144</c:v>
                </c:pt>
                <c:pt idx="1293">
                  <c:v>144</c:v>
                </c:pt>
                <c:pt idx="1294">
                  <c:v>144</c:v>
                </c:pt>
                <c:pt idx="1295">
                  <c:v>144</c:v>
                </c:pt>
                <c:pt idx="1296">
                  <c:v>144</c:v>
                </c:pt>
                <c:pt idx="1297">
                  <c:v>144</c:v>
                </c:pt>
                <c:pt idx="1298">
                  <c:v>144</c:v>
                </c:pt>
                <c:pt idx="1299">
                  <c:v>145</c:v>
                </c:pt>
                <c:pt idx="1300">
                  <c:v>145</c:v>
                </c:pt>
                <c:pt idx="1301">
                  <c:v>145</c:v>
                </c:pt>
                <c:pt idx="1302">
                  <c:v>145</c:v>
                </c:pt>
                <c:pt idx="1303">
                  <c:v>145</c:v>
                </c:pt>
                <c:pt idx="1304">
                  <c:v>145</c:v>
                </c:pt>
                <c:pt idx="1305">
                  <c:v>145</c:v>
                </c:pt>
                <c:pt idx="1306">
                  <c:v>145</c:v>
                </c:pt>
                <c:pt idx="1307">
                  <c:v>145</c:v>
                </c:pt>
                <c:pt idx="1308">
                  <c:v>145</c:v>
                </c:pt>
                <c:pt idx="1309">
                  <c:v>145</c:v>
                </c:pt>
                <c:pt idx="1310">
                  <c:v>146</c:v>
                </c:pt>
                <c:pt idx="1311">
                  <c:v>146</c:v>
                </c:pt>
                <c:pt idx="1312">
                  <c:v>146</c:v>
                </c:pt>
                <c:pt idx="1313">
                  <c:v>146</c:v>
                </c:pt>
                <c:pt idx="1314">
                  <c:v>146</c:v>
                </c:pt>
                <c:pt idx="1315">
                  <c:v>146</c:v>
                </c:pt>
                <c:pt idx="1316">
                  <c:v>146</c:v>
                </c:pt>
                <c:pt idx="1317">
                  <c:v>146</c:v>
                </c:pt>
                <c:pt idx="1318">
                  <c:v>146</c:v>
                </c:pt>
                <c:pt idx="1319">
                  <c:v>146</c:v>
                </c:pt>
                <c:pt idx="1320">
                  <c:v>146</c:v>
                </c:pt>
                <c:pt idx="1321">
                  <c:v>146</c:v>
                </c:pt>
                <c:pt idx="1322">
                  <c:v>146</c:v>
                </c:pt>
                <c:pt idx="1323">
                  <c:v>147</c:v>
                </c:pt>
                <c:pt idx="1324">
                  <c:v>147</c:v>
                </c:pt>
                <c:pt idx="1325">
                  <c:v>147</c:v>
                </c:pt>
                <c:pt idx="1326">
                  <c:v>147</c:v>
                </c:pt>
                <c:pt idx="1327">
                  <c:v>147</c:v>
                </c:pt>
                <c:pt idx="1328">
                  <c:v>147</c:v>
                </c:pt>
                <c:pt idx="1329">
                  <c:v>147</c:v>
                </c:pt>
                <c:pt idx="1330">
                  <c:v>147</c:v>
                </c:pt>
                <c:pt idx="1331">
                  <c:v>147</c:v>
                </c:pt>
                <c:pt idx="1332">
                  <c:v>147</c:v>
                </c:pt>
                <c:pt idx="1333">
                  <c:v>147</c:v>
                </c:pt>
                <c:pt idx="1334">
                  <c:v>147</c:v>
                </c:pt>
                <c:pt idx="1335">
                  <c:v>147</c:v>
                </c:pt>
                <c:pt idx="1336">
                  <c:v>147</c:v>
                </c:pt>
                <c:pt idx="1337">
                  <c:v>148</c:v>
                </c:pt>
                <c:pt idx="1338">
                  <c:v>148</c:v>
                </c:pt>
                <c:pt idx="1339">
                  <c:v>148</c:v>
                </c:pt>
                <c:pt idx="1340">
                  <c:v>148</c:v>
                </c:pt>
                <c:pt idx="1341">
                  <c:v>148</c:v>
                </c:pt>
                <c:pt idx="1342">
                  <c:v>148</c:v>
                </c:pt>
                <c:pt idx="1343">
                  <c:v>148</c:v>
                </c:pt>
                <c:pt idx="1344">
                  <c:v>148</c:v>
                </c:pt>
                <c:pt idx="1345">
                  <c:v>148</c:v>
                </c:pt>
                <c:pt idx="1346">
                  <c:v>148</c:v>
                </c:pt>
                <c:pt idx="1347">
                  <c:v>148</c:v>
                </c:pt>
                <c:pt idx="1348">
                  <c:v>148</c:v>
                </c:pt>
                <c:pt idx="1349">
                  <c:v>148</c:v>
                </c:pt>
                <c:pt idx="1350">
                  <c:v>149</c:v>
                </c:pt>
                <c:pt idx="1351">
                  <c:v>149</c:v>
                </c:pt>
                <c:pt idx="1352">
                  <c:v>149</c:v>
                </c:pt>
                <c:pt idx="1353">
                  <c:v>149</c:v>
                </c:pt>
                <c:pt idx="1354">
                  <c:v>149</c:v>
                </c:pt>
                <c:pt idx="1355">
                  <c:v>149</c:v>
                </c:pt>
                <c:pt idx="1356">
                  <c:v>149</c:v>
                </c:pt>
                <c:pt idx="1357">
                  <c:v>149</c:v>
                </c:pt>
                <c:pt idx="1358">
                  <c:v>149</c:v>
                </c:pt>
                <c:pt idx="1359">
                  <c:v>149</c:v>
                </c:pt>
                <c:pt idx="1360">
                  <c:v>149</c:v>
                </c:pt>
                <c:pt idx="1361">
                  <c:v>149</c:v>
                </c:pt>
                <c:pt idx="1362">
                  <c:v>149</c:v>
                </c:pt>
                <c:pt idx="1363">
                  <c:v>149</c:v>
                </c:pt>
                <c:pt idx="1364">
                  <c:v>149</c:v>
                </c:pt>
                <c:pt idx="1365">
                  <c:v>149</c:v>
                </c:pt>
                <c:pt idx="1366">
                  <c:v>150</c:v>
                </c:pt>
                <c:pt idx="1367">
                  <c:v>150</c:v>
                </c:pt>
                <c:pt idx="1368">
                  <c:v>150</c:v>
                </c:pt>
                <c:pt idx="1369">
                  <c:v>150</c:v>
                </c:pt>
                <c:pt idx="1370">
                  <c:v>150</c:v>
                </c:pt>
                <c:pt idx="1371">
                  <c:v>150</c:v>
                </c:pt>
                <c:pt idx="1372">
                  <c:v>150</c:v>
                </c:pt>
                <c:pt idx="1373">
                  <c:v>150</c:v>
                </c:pt>
                <c:pt idx="1374">
                  <c:v>150</c:v>
                </c:pt>
                <c:pt idx="1375">
                  <c:v>150</c:v>
                </c:pt>
                <c:pt idx="1376">
                  <c:v>150</c:v>
                </c:pt>
                <c:pt idx="1377">
                  <c:v>151</c:v>
                </c:pt>
                <c:pt idx="1378">
                  <c:v>151</c:v>
                </c:pt>
                <c:pt idx="1379">
                  <c:v>151</c:v>
                </c:pt>
                <c:pt idx="1380">
                  <c:v>151</c:v>
                </c:pt>
                <c:pt idx="1381">
                  <c:v>151</c:v>
                </c:pt>
                <c:pt idx="1382">
                  <c:v>151</c:v>
                </c:pt>
                <c:pt idx="1383">
                  <c:v>151</c:v>
                </c:pt>
                <c:pt idx="1384">
                  <c:v>151</c:v>
                </c:pt>
                <c:pt idx="1385">
                  <c:v>151</c:v>
                </c:pt>
                <c:pt idx="1386">
                  <c:v>151</c:v>
                </c:pt>
                <c:pt idx="1387">
                  <c:v>151</c:v>
                </c:pt>
                <c:pt idx="1388">
                  <c:v>152</c:v>
                </c:pt>
                <c:pt idx="1389">
                  <c:v>152</c:v>
                </c:pt>
                <c:pt idx="1390">
                  <c:v>152</c:v>
                </c:pt>
                <c:pt idx="1391">
                  <c:v>152</c:v>
                </c:pt>
                <c:pt idx="1392">
                  <c:v>152</c:v>
                </c:pt>
                <c:pt idx="1393">
                  <c:v>152</c:v>
                </c:pt>
                <c:pt idx="1394">
                  <c:v>152</c:v>
                </c:pt>
                <c:pt idx="1395">
                  <c:v>152</c:v>
                </c:pt>
                <c:pt idx="1396">
                  <c:v>153</c:v>
                </c:pt>
                <c:pt idx="1397">
                  <c:v>153</c:v>
                </c:pt>
                <c:pt idx="1398">
                  <c:v>153</c:v>
                </c:pt>
                <c:pt idx="1399">
                  <c:v>153</c:v>
                </c:pt>
                <c:pt idx="1400">
                  <c:v>153</c:v>
                </c:pt>
                <c:pt idx="1401">
                  <c:v>153</c:v>
                </c:pt>
                <c:pt idx="1402">
                  <c:v>153</c:v>
                </c:pt>
                <c:pt idx="1403">
                  <c:v>153</c:v>
                </c:pt>
                <c:pt idx="1404">
                  <c:v>153</c:v>
                </c:pt>
                <c:pt idx="1405">
                  <c:v>154</c:v>
                </c:pt>
                <c:pt idx="1406">
                  <c:v>154</c:v>
                </c:pt>
                <c:pt idx="1407">
                  <c:v>154</c:v>
                </c:pt>
                <c:pt idx="1408">
                  <c:v>154</c:v>
                </c:pt>
                <c:pt idx="1409">
                  <c:v>154</c:v>
                </c:pt>
                <c:pt idx="1410">
                  <c:v>154</c:v>
                </c:pt>
                <c:pt idx="1411">
                  <c:v>154</c:v>
                </c:pt>
                <c:pt idx="1412">
                  <c:v>154</c:v>
                </c:pt>
                <c:pt idx="1413">
                  <c:v>154</c:v>
                </c:pt>
                <c:pt idx="1414">
                  <c:v>154</c:v>
                </c:pt>
                <c:pt idx="1415">
                  <c:v>154</c:v>
                </c:pt>
                <c:pt idx="1416">
                  <c:v>155</c:v>
                </c:pt>
                <c:pt idx="1417">
                  <c:v>155</c:v>
                </c:pt>
                <c:pt idx="1418">
                  <c:v>155</c:v>
                </c:pt>
                <c:pt idx="1419">
                  <c:v>155</c:v>
                </c:pt>
                <c:pt idx="1420">
                  <c:v>155</c:v>
                </c:pt>
                <c:pt idx="1421">
                  <c:v>155</c:v>
                </c:pt>
                <c:pt idx="1422">
                  <c:v>155</c:v>
                </c:pt>
                <c:pt idx="1423">
                  <c:v>155</c:v>
                </c:pt>
                <c:pt idx="1424">
                  <c:v>155</c:v>
                </c:pt>
                <c:pt idx="1425">
                  <c:v>156</c:v>
                </c:pt>
                <c:pt idx="1426">
                  <c:v>156</c:v>
                </c:pt>
                <c:pt idx="1427">
                  <c:v>156</c:v>
                </c:pt>
                <c:pt idx="1428">
                  <c:v>156</c:v>
                </c:pt>
                <c:pt idx="1429">
                  <c:v>156</c:v>
                </c:pt>
                <c:pt idx="1430">
                  <c:v>156</c:v>
                </c:pt>
                <c:pt idx="1431">
                  <c:v>156</c:v>
                </c:pt>
                <c:pt idx="1432">
                  <c:v>156</c:v>
                </c:pt>
                <c:pt idx="1433">
                  <c:v>156</c:v>
                </c:pt>
                <c:pt idx="1434">
                  <c:v>157</c:v>
                </c:pt>
                <c:pt idx="1435">
                  <c:v>157</c:v>
                </c:pt>
                <c:pt idx="1436">
                  <c:v>157</c:v>
                </c:pt>
                <c:pt idx="1437">
                  <c:v>157</c:v>
                </c:pt>
                <c:pt idx="1438">
                  <c:v>157</c:v>
                </c:pt>
                <c:pt idx="1439">
                  <c:v>158</c:v>
                </c:pt>
                <c:pt idx="1440">
                  <c:v>158</c:v>
                </c:pt>
                <c:pt idx="1441">
                  <c:v>158</c:v>
                </c:pt>
                <c:pt idx="1442">
                  <c:v>158</c:v>
                </c:pt>
                <c:pt idx="1443">
                  <c:v>158</c:v>
                </c:pt>
                <c:pt idx="1444">
                  <c:v>158</c:v>
                </c:pt>
                <c:pt idx="1445">
                  <c:v>158</c:v>
                </c:pt>
                <c:pt idx="1446">
                  <c:v>158</c:v>
                </c:pt>
                <c:pt idx="1447">
                  <c:v>158</c:v>
                </c:pt>
                <c:pt idx="1448">
                  <c:v>158</c:v>
                </c:pt>
                <c:pt idx="1449">
                  <c:v>158</c:v>
                </c:pt>
                <c:pt idx="1450">
                  <c:v>158</c:v>
                </c:pt>
                <c:pt idx="1451">
                  <c:v>158</c:v>
                </c:pt>
                <c:pt idx="1452">
                  <c:v>159</c:v>
                </c:pt>
                <c:pt idx="1453">
                  <c:v>159</c:v>
                </c:pt>
                <c:pt idx="1454">
                  <c:v>159</c:v>
                </c:pt>
                <c:pt idx="1455">
                  <c:v>159</c:v>
                </c:pt>
                <c:pt idx="1456">
                  <c:v>159</c:v>
                </c:pt>
                <c:pt idx="1457">
                  <c:v>159</c:v>
                </c:pt>
                <c:pt idx="1458">
                  <c:v>159</c:v>
                </c:pt>
                <c:pt idx="1459">
                  <c:v>159</c:v>
                </c:pt>
              </c:numCache>
            </c:numRef>
          </c:xVal>
          <c:yVal>
            <c:numRef>
              <c:f>'Report for Creat vs Age Parame'!$AN$2:$AN$1461</c:f>
              <c:numCache>
                <c:formatCode>General</c:formatCode>
                <c:ptCount val="1460"/>
                <c:pt idx="0">
                  <c:v>136.14672273756935</c:v>
                </c:pt>
                <c:pt idx="1">
                  <c:v>136.14672273756935</c:v>
                </c:pt>
                <c:pt idx="2">
                  <c:v>136.14672273756935</c:v>
                </c:pt>
                <c:pt idx="3">
                  <c:v>136.14672273756935</c:v>
                </c:pt>
                <c:pt idx="4">
                  <c:v>136.14672273756935</c:v>
                </c:pt>
                <c:pt idx="5">
                  <c:v>136.14672273756935</c:v>
                </c:pt>
                <c:pt idx="6">
                  <c:v>136.14672273756935</c:v>
                </c:pt>
                <c:pt idx="7">
                  <c:v>136.14672273756935</c:v>
                </c:pt>
                <c:pt idx="8">
                  <c:v>136.0236068885448</c:v>
                </c:pt>
                <c:pt idx="9">
                  <c:v>136.0236068885448</c:v>
                </c:pt>
                <c:pt idx="10">
                  <c:v>136.0236068885448</c:v>
                </c:pt>
                <c:pt idx="11">
                  <c:v>136.0236068885448</c:v>
                </c:pt>
                <c:pt idx="12">
                  <c:v>136.0236068885448</c:v>
                </c:pt>
                <c:pt idx="13">
                  <c:v>136.0236068885448</c:v>
                </c:pt>
                <c:pt idx="14">
                  <c:v>136.0236068885448</c:v>
                </c:pt>
                <c:pt idx="15">
                  <c:v>136.0236068885448</c:v>
                </c:pt>
                <c:pt idx="16">
                  <c:v>136.0236068885448</c:v>
                </c:pt>
                <c:pt idx="17">
                  <c:v>136.0236068885448</c:v>
                </c:pt>
                <c:pt idx="18">
                  <c:v>136.0236068885448</c:v>
                </c:pt>
                <c:pt idx="19">
                  <c:v>135.90053352785105</c:v>
                </c:pt>
                <c:pt idx="20">
                  <c:v>135.90053352785105</c:v>
                </c:pt>
                <c:pt idx="21">
                  <c:v>135.90053352785105</c:v>
                </c:pt>
                <c:pt idx="22">
                  <c:v>135.90053352785105</c:v>
                </c:pt>
                <c:pt idx="23">
                  <c:v>135.90053352785105</c:v>
                </c:pt>
                <c:pt idx="24">
                  <c:v>135.90053352785105</c:v>
                </c:pt>
                <c:pt idx="25">
                  <c:v>135.90053352785105</c:v>
                </c:pt>
                <c:pt idx="26">
                  <c:v>135.90053352785105</c:v>
                </c:pt>
                <c:pt idx="27">
                  <c:v>135.77750395059155</c:v>
                </c:pt>
                <c:pt idx="28">
                  <c:v>135.77750395059155</c:v>
                </c:pt>
                <c:pt idx="29">
                  <c:v>135.77750395059155</c:v>
                </c:pt>
                <c:pt idx="30">
                  <c:v>135.77750395059155</c:v>
                </c:pt>
                <c:pt idx="31">
                  <c:v>135.77750395059155</c:v>
                </c:pt>
                <c:pt idx="32">
                  <c:v>135.77750395059155</c:v>
                </c:pt>
                <c:pt idx="33">
                  <c:v>135.77750395059155</c:v>
                </c:pt>
                <c:pt idx="34">
                  <c:v>135.77750395059155</c:v>
                </c:pt>
                <c:pt idx="35">
                  <c:v>135.77750395059155</c:v>
                </c:pt>
                <c:pt idx="36">
                  <c:v>135.77750395059155</c:v>
                </c:pt>
                <c:pt idx="37">
                  <c:v>135.77750395059155</c:v>
                </c:pt>
                <c:pt idx="38">
                  <c:v>135.77750395059155</c:v>
                </c:pt>
                <c:pt idx="39">
                  <c:v>135.77750395059155</c:v>
                </c:pt>
                <c:pt idx="40">
                  <c:v>135.65451950021884</c:v>
                </c:pt>
                <c:pt idx="41">
                  <c:v>135.65451950021884</c:v>
                </c:pt>
                <c:pt idx="42">
                  <c:v>135.65451950021884</c:v>
                </c:pt>
                <c:pt idx="43">
                  <c:v>135.65451950021884</c:v>
                </c:pt>
                <c:pt idx="44">
                  <c:v>135.65451950021884</c:v>
                </c:pt>
                <c:pt idx="45">
                  <c:v>135.65451950021884</c:v>
                </c:pt>
                <c:pt idx="46">
                  <c:v>135.65451950021884</c:v>
                </c:pt>
                <c:pt idx="47">
                  <c:v>135.65451950021884</c:v>
                </c:pt>
                <c:pt idx="48">
                  <c:v>135.65451950021884</c:v>
                </c:pt>
                <c:pt idx="49">
                  <c:v>135.65451950021884</c:v>
                </c:pt>
                <c:pt idx="50">
                  <c:v>135.65451950021884</c:v>
                </c:pt>
                <c:pt idx="51">
                  <c:v>135.53158157053653</c:v>
                </c:pt>
                <c:pt idx="52">
                  <c:v>135.53158157053653</c:v>
                </c:pt>
                <c:pt idx="53">
                  <c:v>135.53158157053653</c:v>
                </c:pt>
                <c:pt idx="54">
                  <c:v>135.53158157053653</c:v>
                </c:pt>
                <c:pt idx="55">
                  <c:v>135.53158157053653</c:v>
                </c:pt>
                <c:pt idx="56">
                  <c:v>135.53158157053653</c:v>
                </c:pt>
                <c:pt idx="57">
                  <c:v>135.53158157053653</c:v>
                </c:pt>
                <c:pt idx="58">
                  <c:v>135.53158157053653</c:v>
                </c:pt>
                <c:pt idx="59">
                  <c:v>135.53158157053653</c:v>
                </c:pt>
                <c:pt idx="60">
                  <c:v>135.53158157053653</c:v>
                </c:pt>
                <c:pt idx="61">
                  <c:v>135.53158157053653</c:v>
                </c:pt>
                <c:pt idx="62">
                  <c:v>135.40869160778158</c:v>
                </c:pt>
                <c:pt idx="63">
                  <c:v>135.40869160778158</c:v>
                </c:pt>
                <c:pt idx="64">
                  <c:v>135.40869160778158</c:v>
                </c:pt>
                <c:pt idx="65">
                  <c:v>135.40869160778158</c:v>
                </c:pt>
                <c:pt idx="66">
                  <c:v>135.40869160778158</c:v>
                </c:pt>
                <c:pt idx="67">
                  <c:v>135.40869160778158</c:v>
                </c:pt>
                <c:pt idx="68">
                  <c:v>135.40869160778158</c:v>
                </c:pt>
                <c:pt idx="69">
                  <c:v>135.40869160778158</c:v>
                </c:pt>
                <c:pt idx="70">
                  <c:v>135.40869160778158</c:v>
                </c:pt>
                <c:pt idx="71">
                  <c:v>135.40869160778158</c:v>
                </c:pt>
                <c:pt idx="72">
                  <c:v>135.40869160778158</c:v>
                </c:pt>
                <c:pt idx="73">
                  <c:v>135.40869160778158</c:v>
                </c:pt>
                <c:pt idx="74">
                  <c:v>135.40869160778158</c:v>
                </c:pt>
                <c:pt idx="75">
                  <c:v>135.28585111278974</c:v>
                </c:pt>
                <c:pt idx="76">
                  <c:v>135.28585111278974</c:v>
                </c:pt>
                <c:pt idx="77">
                  <c:v>135.28585111278974</c:v>
                </c:pt>
                <c:pt idx="78">
                  <c:v>135.28585111278974</c:v>
                </c:pt>
                <c:pt idx="79">
                  <c:v>135.28585111278974</c:v>
                </c:pt>
                <c:pt idx="80">
                  <c:v>135.28585111278974</c:v>
                </c:pt>
                <c:pt idx="81">
                  <c:v>135.28585111278974</c:v>
                </c:pt>
                <c:pt idx="82">
                  <c:v>135.28585111278974</c:v>
                </c:pt>
                <c:pt idx="83">
                  <c:v>135.28585111278974</c:v>
                </c:pt>
                <c:pt idx="84">
                  <c:v>135.16306164324578</c:v>
                </c:pt>
                <c:pt idx="85">
                  <c:v>135.16306164324578</c:v>
                </c:pt>
                <c:pt idx="86">
                  <c:v>135.16306164324578</c:v>
                </c:pt>
                <c:pt idx="87">
                  <c:v>135.16306164324578</c:v>
                </c:pt>
                <c:pt idx="88">
                  <c:v>135.16306164324578</c:v>
                </c:pt>
                <c:pt idx="89">
                  <c:v>135.16306164324578</c:v>
                </c:pt>
                <c:pt idx="90">
                  <c:v>135.16306164324578</c:v>
                </c:pt>
                <c:pt idx="91">
                  <c:v>135.04032481602047</c:v>
                </c:pt>
                <c:pt idx="92">
                  <c:v>135.04032481602047</c:v>
                </c:pt>
                <c:pt idx="93">
                  <c:v>135.04032481602047</c:v>
                </c:pt>
                <c:pt idx="94">
                  <c:v>135.04032481602047</c:v>
                </c:pt>
                <c:pt idx="95">
                  <c:v>135.04032481602047</c:v>
                </c:pt>
                <c:pt idx="96">
                  <c:v>135.04032481602047</c:v>
                </c:pt>
                <c:pt idx="97">
                  <c:v>135.04032481602047</c:v>
                </c:pt>
                <c:pt idx="98">
                  <c:v>135.04032481602047</c:v>
                </c:pt>
                <c:pt idx="99">
                  <c:v>135.04032481602047</c:v>
                </c:pt>
                <c:pt idx="100">
                  <c:v>135.04032481602047</c:v>
                </c:pt>
                <c:pt idx="101">
                  <c:v>135.04032481602047</c:v>
                </c:pt>
                <c:pt idx="102">
                  <c:v>135.04032481602047</c:v>
                </c:pt>
                <c:pt idx="103">
                  <c:v>135.04032481602047</c:v>
                </c:pt>
                <c:pt idx="104">
                  <c:v>135.04032481602047</c:v>
                </c:pt>
                <c:pt idx="105">
                  <c:v>134.91764230959578</c:v>
                </c:pt>
                <c:pt idx="106">
                  <c:v>134.91764230959578</c:v>
                </c:pt>
                <c:pt idx="107">
                  <c:v>134.91764230959578</c:v>
                </c:pt>
                <c:pt idx="108">
                  <c:v>134.91764230959578</c:v>
                </c:pt>
                <c:pt idx="109">
                  <c:v>134.91764230959578</c:v>
                </c:pt>
                <c:pt idx="110">
                  <c:v>134.91764230959578</c:v>
                </c:pt>
                <c:pt idx="111">
                  <c:v>134.91764230959578</c:v>
                </c:pt>
                <c:pt idx="112">
                  <c:v>134.91764230959578</c:v>
                </c:pt>
                <c:pt idx="113">
                  <c:v>134.91764230959578</c:v>
                </c:pt>
                <c:pt idx="114">
                  <c:v>134.91764230959578</c:v>
                </c:pt>
                <c:pt idx="115">
                  <c:v>134.79501586657958</c:v>
                </c:pt>
                <c:pt idx="116">
                  <c:v>134.79501586657958</c:v>
                </c:pt>
                <c:pt idx="117">
                  <c:v>134.79501586657958</c:v>
                </c:pt>
                <c:pt idx="118">
                  <c:v>134.79501586657958</c:v>
                </c:pt>
                <c:pt idx="119">
                  <c:v>134.79501586657958</c:v>
                </c:pt>
                <c:pt idx="120">
                  <c:v>134.79501586657958</c:v>
                </c:pt>
                <c:pt idx="121">
                  <c:v>134.79501586657958</c:v>
                </c:pt>
                <c:pt idx="122">
                  <c:v>134.79501586657958</c:v>
                </c:pt>
                <c:pt idx="123">
                  <c:v>134.79501586657958</c:v>
                </c:pt>
                <c:pt idx="124">
                  <c:v>134.79501586657958</c:v>
                </c:pt>
                <c:pt idx="125">
                  <c:v>134.79501586657958</c:v>
                </c:pt>
                <c:pt idx="126">
                  <c:v>134.79501586657958</c:v>
                </c:pt>
                <c:pt idx="127">
                  <c:v>134.67244729631119</c:v>
                </c:pt>
                <c:pt idx="128">
                  <c:v>134.67244729631119</c:v>
                </c:pt>
                <c:pt idx="129">
                  <c:v>134.67244729631119</c:v>
                </c:pt>
                <c:pt idx="130">
                  <c:v>134.67244729631119</c:v>
                </c:pt>
                <c:pt idx="131">
                  <c:v>134.67244729631119</c:v>
                </c:pt>
                <c:pt idx="132">
                  <c:v>134.67244729631119</c:v>
                </c:pt>
                <c:pt idx="133">
                  <c:v>134.67244729631119</c:v>
                </c:pt>
                <c:pt idx="134">
                  <c:v>134.67244729631119</c:v>
                </c:pt>
                <c:pt idx="135">
                  <c:v>134.54993847755753</c:v>
                </c:pt>
                <c:pt idx="136">
                  <c:v>134.54993847755753</c:v>
                </c:pt>
                <c:pt idx="137">
                  <c:v>134.54993847755753</c:v>
                </c:pt>
                <c:pt idx="138">
                  <c:v>134.54993847755753</c:v>
                </c:pt>
                <c:pt idx="139">
                  <c:v>134.54993847755753</c:v>
                </c:pt>
                <c:pt idx="140">
                  <c:v>134.54993847755753</c:v>
                </c:pt>
                <c:pt idx="141">
                  <c:v>134.42749136130101</c:v>
                </c:pt>
                <c:pt idx="142">
                  <c:v>134.42749136130101</c:v>
                </c:pt>
                <c:pt idx="143">
                  <c:v>134.42749136130101</c:v>
                </c:pt>
                <c:pt idx="144">
                  <c:v>134.42749136130101</c:v>
                </c:pt>
                <c:pt idx="145">
                  <c:v>134.42749136130101</c:v>
                </c:pt>
                <c:pt idx="146">
                  <c:v>134.42749136130101</c:v>
                </c:pt>
                <c:pt idx="147">
                  <c:v>134.42749136130101</c:v>
                </c:pt>
                <c:pt idx="148">
                  <c:v>134.42749136130101</c:v>
                </c:pt>
                <c:pt idx="149">
                  <c:v>134.42749136130101</c:v>
                </c:pt>
                <c:pt idx="150">
                  <c:v>134.42749136130101</c:v>
                </c:pt>
                <c:pt idx="151">
                  <c:v>134.42749136130101</c:v>
                </c:pt>
                <c:pt idx="152">
                  <c:v>134.42749136130101</c:v>
                </c:pt>
                <c:pt idx="153">
                  <c:v>134.42749136130101</c:v>
                </c:pt>
                <c:pt idx="154">
                  <c:v>134.42749136130101</c:v>
                </c:pt>
                <c:pt idx="155">
                  <c:v>134.30510797361811</c:v>
                </c:pt>
                <c:pt idx="156">
                  <c:v>134.30510797361811</c:v>
                </c:pt>
                <c:pt idx="157">
                  <c:v>134.30510797361811</c:v>
                </c:pt>
                <c:pt idx="158">
                  <c:v>134.30510797361811</c:v>
                </c:pt>
                <c:pt idx="159">
                  <c:v>134.30510797361811</c:v>
                </c:pt>
                <c:pt idx="160">
                  <c:v>134.30510797361811</c:v>
                </c:pt>
                <c:pt idx="161">
                  <c:v>134.30510797361811</c:v>
                </c:pt>
                <c:pt idx="162">
                  <c:v>134.30510797361811</c:v>
                </c:pt>
                <c:pt idx="163">
                  <c:v>134.30510797361811</c:v>
                </c:pt>
                <c:pt idx="164">
                  <c:v>134.30510797361811</c:v>
                </c:pt>
                <c:pt idx="165">
                  <c:v>134.30510797361811</c:v>
                </c:pt>
                <c:pt idx="166">
                  <c:v>134.18279041864753</c:v>
                </c:pt>
                <c:pt idx="167">
                  <c:v>134.18279041864753</c:v>
                </c:pt>
                <c:pt idx="168">
                  <c:v>134.18279041864753</c:v>
                </c:pt>
                <c:pt idx="169">
                  <c:v>134.18279041864753</c:v>
                </c:pt>
                <c:pt idx="170">
                  <c:v>134.18279041864753</c:v>
                </c:pt>
                <c:pt idx="171">
                  <c:v>134.18279041864753</c:v>
                </c:pt>
                <c:pt idx="172">
                  <c:v>134.18279041864753</c:v>
                </c:pt>
                <c:pt idx="173">
                  <c:v>134.06054088164655</c:v>
                </c:pt>
                <c:pt idx="174">
                  <c:v>134.06054088164655</c:v>
                </c:pt>
                <c:pt idx="175">
                  <c:v>134.06054088164655</c:v>
                </c:pt>
                <c:pt idx="176">
                  <c:v>134.06054088164655</c:v>
                </c:pt>
                <c:pt idx="177">
                  <c:v>134.06054088164655</c:v>
                </c:pt>
                <c:pt idx="178">
                  <c:v>134.06054088164655</c:v>
                </c:pt>
                <c:pt idx="179">
                  <c:v>134.06054088164655</c:v>
                </c:pt>
                <c:pt idx="180">
                  <c:v>134.06054088164655</c:v>
                </c:pt>
                <c:pt idx="181">
                  <c:v>134.06054088164655</c:v>
                </c:pt>
                <c:pt idx="182">
                  <c:v>133.93836163213277</c:v>
                </c:pt>
                <c:pt idx="183">
                  <c:v>133.93836163213277</c:v>
                </c:pt>
                <c:pt idx="184">
                  <c:v>133.93836163213277</c:v>
                </c:pt>
                <c:pt idx="185">
                  <c:v>133.93836163213277</c:v>
                </c:pt>
                <c:pt idx="186">
                  <c:v>133.93836163213277</c:v>
                </c:pt>
                <c:pt idx="187">
                  <c:v>133.93836163213277</c:v>
                </c:pt>
                <c:pt idx="188">
                  <c:v>133.93836163213277</c:v>
                </c:pt>
                <c:pt idx="189">
                  <c:v>133.93836163213277</c:v>
                </c:pt>
                <c:pt idx="190">
                  <c:v>133.81625502710736</c:v>
                </c:pt>
                <c:pt idx="191">
                  <c:v>133.81625502710736</c:v>
                </c:pt>
                <c:pt idx="192">
                  <c:v>133.81625502710736</c:v>
                </c:pt>
                <c:pt idx="193">
                  <c:v>133.81625502710736</c:v>
                </c:pt>
                <c:pt idx="194">
                  <c:v>133.81625502710736</c:v>
                </c:pt>
                <c:pt idx="195">
                  <c:v>133.81625502710736</c:v>
                </c:pt>
                <c:pt idx="196">
                  <c:v>133.81625502710736</c:v>
                </c:pt>
                <c:pt idx="197">
                  <c:v>133.81625502710736</c:v>
                </c:pt>
                <c:pt idx="198">
                  <c:v>133.81625502710736</c:v>
                </c:pt>
                <c:pt idx="199">
                  <c:v>133.69422351435563</c:v>
                </c:pt>
                <c:pt idx="200">
                  <c:v>133.69422351435563</c:v>
                </c:pt>
                <c:pt idx="201">
                  <c:v>133.69422351435563</c:v>
                </c:pt>
                <c:pt idx="202">
                  <c:v>133.69422351435563</c:v>
                </c:pt>
                <c:pt idx="203">
                  <c:v>133.69422351435563</c:v>
                </c:pt>
                <c:pt idx="204">
                  <c:v>133.69422351435563</c:v>
                </c:pt>
                <c:pt idx="205">
                  <c:v>133.69422351435563</c:v>
                </c:pt>
                <c:pt idx="206">
                  <c:v>133.69422351435563</c:v>
                </c:pt>
                <c:pt idx="207">
                  <c:v>133.69422351435563</c:v>
                </c:pt>
                <c:pt idx="208">
                  <c:v>133.69422351435563</c:v>
                </c:pt>
                <c:pt idx="209">
                  <c:v>133.57226963581837</c:v>
                </c:pt>
                <c:pt idx="210">
                  <c:v>133.57226963581837</c:v>
                </c:pt>
                <c:pt idx="211">
                  <c:v>133.57226963581837</c:v>
                </c:pt>
                <c:pt idx="212">
                  <c:v>133.57226963581837</c:v>
                </c:pt>
                <c:pt idx="213">
                  <c:v>133.45039603102705</c:v>
                </c:pt>
                <c:pt idx="214">
                  <c:v>133.45039603102705</c:v>
                </c:pt>
                <c:pt idx="215">
                  <c:v>133.45039603102705</c:v>
                </c:pt>
                <c:pt idx="216">
                  <c:v>133.45039603102705</c:v>
                </c:pt>
                <c:pt idx="217">
                  <c:v>133.45039603102705</c:v>
                </c:pt>
                <c:pt idx="218">
                  <c:v>133.45039603102705</c:v>
                </c:pt>
                <c:pt idx="219">
                  <c:v>133.45039603102705</c:v>
                </c:pt>
                <c:pt idx="220">
                  <c:v>133.45039603102705</c:v>
                </c:pt>
                <c:pt idx="221">
                  <c:v>133.45039603102705</c:v>
                </c:pt>
                <c:pt idx="222">
                  <c:v>133.45039603102705</c:v>
                </c:pt>
                <c:pt idx="223">
                  <c:v>133.45039603102705</c:v>
                </c:pt>
                <c:pt idx="224">
                  <c:v>133.32860544059341</c:v>
                </c:pt>
                <c:pt idx="225">
                  <c:v>133.32860544059341</c:v>
                </c:pt>
                <c:pt idx="226">
                  <c:v>133.32860544059341</c:v>
                </c:pt>
                <c:pt idx="227">
                  <c:v>133.32860544059341</c:v>
                </c:pt>
                <c:pt idx="228">
                  <c:v>133.32860544059341</c:v>
                </c:pt>
                <c:pt idx="229">
                  <c:v>133.32860544059341</c:v>
                </c:pt>
                <c:pt idx="230">
                  <c:v>133.20690070974297</c:v>
                </c:pt>
                <c:pt idx="231">
                  <c:v>133.20690070974297</c:v>
                </c:pt>
                <c:pt idx="232">
                  <c:v>133.20690070974297</c:v>
                </c:pt>
                <c:pt idx="233">
                  <c:v>133.20690070974297</c:v>
                </c:pt>
                <c:pt idx="234">
                  <c:v>133.20690070974297</c:v>
                </c:pt>
                <c:pt idx="235">
                  <c:v>133.20690070974297</c:v>
                </c:pt>
                <c:pt idx="236">
                  <c:v>133.20690070974297</c:v>
                </c:pt>
                <c:pt idx="237">
                  <c:v>133.20690070974297</c:v>
                </c:pt>
                <c:pt idx="238">
                  <c:v>133.20690070974297</c:v>
                </c:pt>
                <c:pt idx="239">
                  <c:v>133.20690070974297</c:v>
                </c:pt>
                <c:pt idx="240">
                  <c:v>133.20690070974297</c:v>
                </c:pt>
                <c:pt idx="241">
                  <c:v>133.08528479187933</c:v>
                </c:pt>
                <c:pt idx="242">
                  <c:v>133.08528479187933</c:v>
                </c:pt>
                <c:pt idx="243">
                  <c:v>133.08528479187933</c:v>
                </c:pt>
                <c:pt idx="244">
                  <c:v>133.08528479187933</c:v>
                </c:pt>
                <c:pt idx="245">
                  <c:v>133.08528479187933</c:v>
                </c:pt>
                <c:pt idx="246">
                  <c:v>133.08528479187933</c:v>
                </c:pt>
                <c:pt idx="247">
                  <c:v>133.08528479187933</c:v>
                </c:pt>
                <c:pt idx="248">
                  <c:v>133.08528479187933</c:v>
                </c:pt>
                <c:pt idx="249">
                  <c:v>133.08528479187933</c:v>
                </c:pt>
                <c:pt idx="250">
                  <c:v>133.08528479187933</c:v>
                </c:pt>
                <c:pt idx="251">
                  <c:v>133.08528479187933</c:v>
                </c:pt>
                <c:pt idx="252">
                  <c:v>133.08528479187933</c:v>
                </c:pt>
                <c:pt idx="253">
                  <c:v>132.96376075216435</c:v>
                </c:pt>
                <c:pt idx="254">
                  <c:v>132.96376075216435</c:v>
                </c:pt>
                <c:pt idx="255">
                  <c:v>132.96376075216435</c:v>
                </c:pt>
                <c:pt idx="256">
                  <c:v>132.96376075216435</c:v>
                </c:pt>
                <c:pt idx="257">
                  <c:v>132.96376075216435</c:v>
                </c:pt>
                <c:pt idx="258">
                  <c:v>132.96376075216435</c:v>
                </c:pt>
                <c:pt idx="259">
                  <c:v>132.96376075216435</c:v>
                </c:pt>
                <c:pt idx="260">
                  <c:v>132.96376075216435</c:v>
                </c:pt>
                <c:pt idx="261">
                  <c:v>132.96376075216435</c:v>
                </c:pt>
                <c:pt idx="262">
                  <c:v>132.84233177109627</c:v>
                </c:pt>
                <c:pt idx="263">
                  <c:v>132.84233177109627</c:v>
                </c:pt>
                <c:pt idx="264">
                  <c:v>132.84233177109627</c:v>
                </c:pt>
                <c:pt idx="265">
                  <c:v>132.84233177109627</c:v>
                </c:pt>
                <c:pt idx="266">
                  <c:v>132.84233177109627</c:v>
                </c:pt>
                <c:pt idx="267">
                  <c:v>132.84233177109627</c:v>
                </c:pt>
                <c:pt idx="268">
                  <c:v>132.84233177109627</c:v>
                </c:pt>
                <c:pt idx="269">
                  <c:v>132.84233177109627</c:v>
                </c:pt>
                <c:pt idx="270">
                  <c:v>132.7210011480656</c:v>
                </c:pt>
                <c:pt idx="271">
                  <c:v>132.7210011480656</c:v>
                </c:pt>
                <c:pt idx="272">
                  <c:v>132.7210011480656</c:v>
                </c:pt>
                <c:pt idx="273">
                  <c:v>132.7210011480656</c:v>
                </c:pt>
                <c:pt idx="274">
                  <c:v>132.7210011480656</c:v>
                </c:pt>
                <c:pt idx="275">
                  <c:v>132.7210011480656</c:v>
                </c:pt>
                <c:pt idx="276">
                  <c:v>132.7210011480656</c:v>
                </c:pt>
                <c:pt idx="277">
                  <c:v>132.59977230486533</c:v>
                </c:pt>
                <c:pt idx="278">
                  <c:v>132.59977230486533</c:v>
                </c:pt>
                <c:pt idx="279">
                  <c:v>132.59977230486533</c:v>
                </c:pt>
                <c:pt idx="280">
                  <c:v>132.59977230486533</c:v>
                </c:pt>
                <c:pt idx="281">
                  <c:v>132.59977230486533</c:v>
                </c:pt>
                <c:pt idx="282">
                  <c:v>132.59977230486533</c:v>
                </c:pt>
                <c:pt idx="283">
                  <c:v>132.59977230486533</c:v>
                </c:pt>
                <c:pt idx="284">
                  <c:v>132.59977230486533</c:v>
                </c:pt>
                <c:pt idx="285">
                  <c:v>132.59977230486533</c:v>
                </c:pt>
                <c:pt idx="286">
                  <c:v>132.59977230486533</c:v>
                </c:pt>
                <c:pt idx="287">
                  <c:v>132.47864878912853</c:v>
                </c:pt>
                <c:pt idx="288">
                  <c:v>132.47864878912853</c:v>
                </c:pt>
                <c:pt idx="289">
                  <c:v>132.47864878912853</c:v>
                </c:pt>
                <c:pt idx="290">
                  <c:v>132.47864878912853</c:v>
                </c:pt>
                <c:pt idx="291">
                  <c:v>132.47864878912853</c:v>
                </c:pt>
                <c:pt idx="292">
                  <c:v>132.47864878912853</c:v>
                </c:pt>
                <c:pt idx="293">
                  <c:v>132.47864878912853</c:v>
                </c:pt>
                <c:pt idx="294">
                  <c:v>132.47864878912853</c:v>
                </c:pt>
                <c:pt idx="295">
                  <c:v>132.47864878912853</c:v>
                </c:pt>
                <c:pt idx="296">
                  <c:v>132.3576342776629</c:v>
                </c:pt>
                <c:pt idx="297">
                  <c:v>132.3576342776629</c:v>
                </c:pt>
                <c:pt idx="298">
                  <c:v>132.3576342776629</c:v>
                </c:pt>
                <c:pt idx="299">
                  <c:v>132.3576342776629</c:v>
                </c:pt>
                <c:pt idx="300">
                  <c:v>132.3576342776629</c:v>
                </c:pt>
                <c:pt idx="301">
                  <c:v>132.3576342776629</c:v>
                </c:pt>
                <c:pt idx="302">
                  <c:v>132.3576342776629</c:v>
                </c:pt>
                <c:pt idx="303">
                  <c:v>132.3576342776629</c:v>
                </c:pt>
                <c:pt idx="304">
                  <c:v>132.23673257964796</c:v>
                </c:pt>
                <c:pt idx="305">
                  <c:v>132.23673257964796</c:v>
                </c:pt>
                <c:pt idx="306">
                  <c:v>132.23673257964796</c:v>
                </c:pt>
                <c:pt idx="307">
                  <c:v>132.23673257964796</c:v>
                </c:pt>
                <c:pt idx="308">
                  <c:v>132.23673257964796</c:v>
                </c:pt>
                <c:pt idx="309">
                  <c:v>132.23673257964796</c:v>
                </c:pt>
                <c:pt idx="310">
                  <c:v>132.23673257964796</c:v>
                </c:pt>
                <c:pt idx="311">
                  <c:v>132.23673257964796</c:v>
                </c:pt>
                <c:pt idx="312">
                  <c:v>132.23673257964796</c:v>
                </c:pt>
                <c:pt idx="313">
                  <c:v>132.1159476396565</c:v>
                </c:pt>
                <c:pt idx="314">
                  <c:v>132.1159476396565</c:v>
                </c:pt>
                <c:pt idx="315">
                  <c:v>132.1159476396565</c:v>
                </c:pt>
                <c:pt idx="316">
                  <c:v>132.1159476396565</c:v>
                </c:pt>
                <c:pt idx="317">
                  <c:v>132.1159476396565</c:v>
                </c:pt>
                <c:pt idx="318">
                  <c:v>132.1159476396565</c:v>
                </c:pt>
                <c:pt idx="319">
                  <c:v>132.1159476396565</c:v>
                </c:pt>
                <c:pt idx="320">
                  <c:v>132.1159476396565</c:v>
                </c:pt>
                <c:pt idx="321">
                  <c:v>132.1159476396565</c:v>
                </c:pt>
                <c:pt idx="322">
                  <c:v>132.1159476396565</c:v>
                </c:pt>
                <c:pt idx="323">
                  <c:v>131.99528354045648</c:v>
                </c:pt>
                <c:pt idx="324">
                  <c:v>131.99528354045648</c:v>
                </c:pt>
                <c:pt idx="325">
                  <c:v>131.99528354045648</c:v>
                </c:pt>
                <c:pt idx="326">
                  <c:v>131.99528354045648</c:v>
                </c:pt>
                <c:pt idx="327">
                  <c:v>131.87474450554643</c:v>
                </c:pt>
                <c:pt idx="328">
                  <c:v>131.87474450554643</c:v>
                </c:pt>
                <c:pt idx="329">
                  <c:v>131.87474450554643</c:v>
                </c:pt>
                <c:pt idx="330">
                  <c:v>131.87474450554643</c:v>
                </c:pt>
                <c:pt idx="331">
                  <c:v>131.87474450554643</c:v>
                </c:pt>
                <c:pt idx="332">
                  <c:v>131.87474450554643</c:v>
                </c:pt>
                <c:pt idx="333">
                  <c:v>131.75433490137047</c:v>
                </c:pt>
                <c:pt idx="334">
                  <c:v>131.75433490137047</c:v>
                </c:pt>
                <c:pt idx="335">
                  <c:v>131.75433490137047</c:v>
                </c:pt>
                <c:pt idx="336">
                  <c:v>131.75433490137047</c:v>
                </c:pt>
                <c:pt idx="337">
                  <c:v>131.63405923915525</c:v>
                </c:pt>
                <c:pt idx="338">
                  <c:v>131.63405923915525</c:v>
                </c:pt>
                <c:pt idx="339">
                  <c:v>131.63405923915525</c:v>
                </c:pt>
                <c:pt idx="340">
                  <c:v>131.63405923915525</c:v>
                </c:pt>
                <c:pt idx="341">
                  <c:v>131.63405923915525</c:v>
                </c:pt>
                <c:pt idx="342">
                  <c:v>131.63405923915525</c:v>
                </c:pt>
                <c:pt idx="343">
                  <c:v>131.63405923915525</c:v>
                </c:pt>
                <c:pt idx="344">
                  <c:v>131.63405923915525</c:v>
                </c:pt>
                <c:pt idx="345">
                  <c:v>131.63405923915525</c:v>
                </c:pt>
                <c:pt idx="346">
                  <c:v>131.63405923915525</c:v>
                </c:pt>
                <c:pt idx="347">
                  <c:v>131.63405923915525</c:v>
                </c:pt>
                <c:pt idx="348">
                  <c:v>131.63405923915525</c:v>
                </c:pt>
                <c:pt idx="349">
                  <c:v>131.51392217630462</c:v>
                </c:pt>
                <c:pt idx="350">
                  <c:v>131.51392217630462</c:v>
                </c:pt>
                <c:pt idx="351">
                  <c:v>131.51392217630462</c:v>
                </c:pt>
                <c:pt idx="352">
                  <c:v>131.39392851728377</c:v>
                </c:pt>
                <c:pt idx="353">
                  <c:v>131.39392851728377</c:v>
                </c:pt>
                <c:pt idx="354">
                  <c:v>131.39392851728377</c:v>
                </c:pt>
                <c:pt idx="355">
                  <c:v>131.39392851728377</c:v>
                </c:pt>
                <c:pt idx="356">
                  <c:v>131.39392851728377</c:v>
                </c:pt>
                <c:pt idx="357">
                  <c:v>131.39392851728377</c:v>
                </c:pt>
                <c:pt idx="358">
                  <c:v>131.39392851728377</c:v>
                </c:pt>
                <c:pt idx="359">
                  <c:v>131.39392851728377</c:v>
                </c:pt>
                <c:pt idx="360">
                  <c:v>131.39392851728377</c:v>
                </c:pt>
                <c:pt idx="361">
                  <c:v>131.39392851728377</c:v>
                </c:pt>
                <c:pt idx="362">
                  <c:v>131.39392851728377</c:v>
                </c:pt>
                <c:pt idx="363">
                  <c:v>131.39392851728377</c:v>
                </c:pt>
                <c:pt idx="364">
                  <c:v>131.39392851728377</c:v>
                </c:pt>
                <c:pt idx="365">
                  <c:v>131.39392851728377</c:v>
                </c:pt>
                <c:pt idx="366">
                  <c:v>131.27408321391673</c:v>
                </c:pt>
                <c:pt idx="367">
                  <c:v>131.27408321391673</c:v>
                </c:pt>
                <c:pt idx="368">
                  <c:v>131.27408321391673</c:v>
                </c:pt>
                <c:pt idx="369">
                  <c:v>131.27408321391673</c:v>
                </c:pt>
                <c:pt idx="370">
                  <c:v>131.27408321391673</c:v>
                </c:pt>
                <c:pt idx="371">
                  <c:v>131.27408321391673</c:v>
                </c:pt>
                <c:pt idx="372">
                  <c:v>131.27408321391673</c:v>
                </c:pt>
                <c:pt idx="373">
                  <c:v>131.27408321391673</c:v>
                </c:pt>
                <c:pt idx="374">
                  <c:v>131.27408321391673</c:v>
                </c:pt>
                <c:pt idx="375">
                  <c:v>131.27408321391673</c:v>
                </c:pt>
                <c:pt idx="376">
                  <c:v>131.15439136501828</c:v>
                </c:pt>
                <c:pt idx="377">
                  <c:v>131.15439136501828</c:v>
                </c:pt>
                <c:pt idx="378">
                  <c:v>131.15439136501828</c:v>
                </c:pt>
                <c:pt idx="379">
                  <c:v>131.15439136501828</c:v>
                </c:pt>
                <c:pt idx="380">
                  <c:v>131.15439136501828</c:v>
                </c:pt>
                <c:pt idx="381">
                  <c:v>131.15439136501828</c:v>
                </c:pt>
                <c:pt idx="382">
                  <c:v>131.15439136501828</c:v>
                </c:pt>
                <c:pt idx="383">
                  <c:v>131.15439136501828</c:v>
                </c:pt>
                <c:pt idx="384">
                  <c:v>131.15439136501828</c:v>
                </c:pt>
                <c:pt idx="385">
                  <c:v>131.15439136501828</c:v>
                </c:pt>
                <c:pt idx="386">
                  <c:v>131.03485821527462</c:v>
                </c:pt>
                <c:pt idx="387">
                  <c:v>131.03485821527462</c:v>
                </c:pt>
                <c:pt idx="388">
                  <c:v>131.03485821527462</c:v>
                </c:pt>
                <c:pt idx="389">
                  <c:v>131.03485821527462</c:v>
                </c:pt>
                <c:pt idx="390">
                  <c:v>131.03485821527462</c:v>
                </c:pt>
                <c:pt idx="391">
                  <c:v>131.03485821527462</c:v>
                </c:pt>
                <c:pt idx="392">
                  <c:v>131.03485821527462</c:v>
                </c:pt>
                <c:pt idx="393">
                  <c:v>131.03485821527462</c:v>
                </c:pt>
                <c:pt idx="394">
                  <c:v>131.03485821527462</c:v>
                </c:pt>
                <c:pt idx="395">
                  <c:v>131.03485821527462</c:v>
                </c:pt>
                <c:pt idx="396">
                  <c:v>131.03485821527462</c:v>
                </c:pt>
                <c:pt idx="397">
                  <c:v>130.91548915328204</c:v>
                </c:pt>
                <c:pt idx="398">
                  <c:v>130.91548915328204</c:v>
                </c:pt>
                <c:pt idx="399">
                  <c:v>130.91548915328204</c:v>
                </c:pt>
                <c:pt idx="400">
                  <c:v>130.91548915328204</c:v>
                </c:pt>
                <c:pt idx="401">
                  <c:v>130.91548915328204</c:v>
                </c:pt>
                <c:pt idx="402">
                  <c:v>130.91548915328204</c:v>
                </c:pt>
                <c:pt idx="403">
                  <c:v>130.91548915328204</c:v>
                </c:pt>
                <c:pt idx="404">
                  <c:v>130.91548915328204</c:v>
                </c:pt>
                <c:pt idx="405">
                  <c:v>130.91548915328204</c:v>
                </c:pt>
                <c:pt idx="406">
                  <c:v>130.91548915328204</c:v>
                </c:pt>
                <c:pt idx="407">
                  <c:v>130.79628970865031</c:v>
                </c:pt>
                <c:pt idx="408">
                  <c:v>130.79628970865031</c:v>
                </c:pt>
                <c:pt idx="409">
                  <c:v>130.79628970865031</c:v>
                </c:pt>
                <c:pt idx="410">
                  <c:v>130.79628970865031</c:v>
                </c:pt>
                <c:pt idx="411">
                  <c:v>130.79628970865031</c:v>
                </c:pt>
                <c:pt idx="412">
                  <c:v>130.79628970865031</c:v>
                </c:pt>
                <c:pt idx="413">
                  <c:v>130.79628970865031</c:v>
                </c:pt>
                <c:pt idx="414">
                  <c:v>130.79628970865031</c:v>
                </c:pt>
                <c:pt idx="415">
                  <c:v>130.79628970865031</c:v>
                </c:pt>
                <c:pt idx="416">
                  <c:v>130.79628970865031</c:v>
                </c:pt>
                <c:pt idx="417">
                  <c:v>130.79628970865031</c:v>
                </c:pt>
                <c:pt idx="418">
                  <c:v>130.67726554807251</c:v>
                </c:pt>
                <c:pt idx="419">
                  <c:v>130.67726554807251</c:v>
                </c:pt>
                <c:pt idx="420">
                  <c:v>130.67726554807251</c:v>
                </c:pt>
                <c:pt idx="421">
                  <c:v>130.67726554807251</c:v>
                </c:pt>
                <c:pt idx="422">
                  <c:v>130.67726554807251</c:v>
                </c:pt>
                <c:pt idx="423">
                  <c:v>130.67726554807251</c:v>
                </c:pt>
                <c:pt idx="424">
                  <c:v>130.67726554807251</c:v>
                </c:pt>
                <c:pt idx="425">
                  <c:v>130.67726554807251</c:v>
                </c:pt>
                <c:pt idx="426">
                  <c:v>130.67726554807251</c:v>
                </c:pt>
                <c:pt idx="427">
                  <c:v>130.67726554807251</c:v>
                </c:pt>
                <c:pt idx="428">
                  <c:v>130.55842247026095</c:v>
                </c:pt>
                <c:pt idx="429">
                  <c:v>130.55842247026095</c:v>
                </c:pt>
                <c:pt idx="430">
                  <c:v>130.55842247026095</c:v>
                </c:pt>
                <c:pt idx="431">
                  <c:v>130.55842247026095</c:v>
                </c:pt>
                <c:pt idx="432">
                  <c:v>130.55842247026095</c:v>
                </c:pt>
                <c:pt idx="433">
                  <c:v>130.55842247026095</c:v>
                </c:pt>
                <c:pt idx="434">
                  <c:v>130.55842247026095</c:v>
                </c:pt>
                <c:pt idx="435">
                  <c:v>130.55842247026095</c:v>
                </c:pt>
                <c:pt idx="436">
                  <c:v>130.43976639964865</c:v>
                </c:pt>
                <c:pt idx="437">
                  <c:v>130.43976639964865</c:v>
                </c:pt>
                <c:pt idx="438">
                  <c:v>130.43976639964865</c:v>
                </c:pt>
                <c:pt idx="439">
                  <c:v>130.43976639964865</c:v>
                </c:pt>
                <c:pt idx="440">
                  <c:v>130.43976639964865</c:v>
                </c:pt>
                <c:pt idx="441">
                  <c:v>130.43976639964865</c:v>
                </c:pt>
                <c:pt idx="442">
                  <c:v>130.43976639964865</c:v>
                </c:pt>
                <c:pt idx="443">
                  <c:v>130.43976639964865</c:v>
                </c:pt>
                <c:pt idx="444">
                  <c:v>130.43976639964865</c:v>
                </c:pt>
                <c:pt idx="445">
                  <c:v>130.43976639964865</c:v>
                </c:pt>
                <c:pt idx="446">
                  <c:v>130.43976639964865</c:v>
                </c:pt>
                <c:pt idx="447">
                  <c:v>130.43976639964865</c:v>
                </c:pt>
                <c:pt idx="448">
                  <c:v>130.43976639964865</c:v>
                </c:pt>
                <c:pt idx="449">
                  <c:v>130.32130337875549</c:v>
                </c:pt>
                <c:pt idx="450">
                  <c:v>130.32130337875549</c:v>
                </c:pt>
                <c:pt idx="451">
                  <c:v>130.32130337875549</c:v>
                </c:pt>
                <c:pt idx="452">
                  <c:v>130.32130337875549</c:v>
                </c:pt>
                <c:pt idx="453">
                  <c:v>130.32130337875549</c:v>
                </c:pt>
                <c:pt idx="454">
                  <c:v>130.32130337875549</c:v>
                </c:pt>
                <c:pt idx="455">
                  <c:v>130.32130337875549</c:v>
                </c:pt>
                <c:pt idx="456">
                  <c:v>130.32130337875549</c:v>
                </c:pt>
                <c:pt idx="457">
                  <c:v>130.32130337875549</c:v>
                </c:pt>
                <c:pt idx="458">
                  <c:v>130.32130337875549</c:v>
                </c:pt>
                <c:pt idx="459">
                  <c:v>130.32130337875549</c:v>
                </c:pt>
                <c:pt idx="460">
                  <c:v>130.20303955912053</c:v>
                </c:pt>
                <c:pt idx="461">
                  <c:v>130.20303955912053</c:v>
                </c:pt>
                <c:pt idx="462">
                  <c:v>130.20303955912053</c:v>
                </c:pt>
                <c:pt idx="463">
                  <c:v>130.20303955912053</c:v>
                </c:pt>
                <c:pt idx="464">
                  <c:v>130.20303955912053</c:v>
                </c:pt>
                <c:pt idx="465">
                  <c:v>130.20303955912053</c:v>
                </c:pt>
                <c:pt idx="466">
                  <c:v>130.20303955912053</c:v>
                </c:pt>
                <c:pt idx="467">
                  <c:v>130.20303955912053</c:v>
                </c:pt>
                <c:pt idx="468">
                  <c:v>130.20303955912053</c:v>
                </c:pt>
                <c:pt idx="469">
                  <c:v>130.20303955912053</c:v>
                </c:pt>
                <c:pt idx="470">
                  <c:v>130.20303955912053</c:v>
                </c:pt>
                <c:pt idx="471">
                  <c:v>130.20303955912053</c:v>
                </c:pt>
                <c:pt idx="472">
                  <c:v>130.08498119070748</c:v>
                </c:pt>
                <c:pt idx="473">
                  <c:v>130.08498119070748</c:v>
                </c:pt>
                <c:pt idx="474">
                  <c:v>130.08498119070748</c:v>
                </c:pt>
                <c:pt idx="475">
                  <c:v>130.08498119070748</c:v>
                </c:pt>
                <c:pt idx="476">
                  <c:v>130.08498119070748</c:v>
                </c:pt>
                <c:pt idx="477">
                  <c:v>130.08498119070748</c:v>
                </c:pt>
                <c:pt idx="478">
                  <c:v>129.96713460969673</c:v>
                </c:pt>
                <c:pt idx="479">
                  <c:v>129.96713460969673</c:v>
                </c:pt>
                <c:pt idx="480">
                  <c:v>129.96713460969673</c:v>
                </c:pt>
                <c:pt idx="481">
                  <c:v>129.96713460969673</c:v>
                </c:pt>
                <c:pt idx="482">
                  <c:v>129.96713460969673</c:v>
                </c:pt>
                <c:pt idx="483">
                  <c:v>129.96713460969673</c:v>
                </c:pt>
                <c:pt idx="484">
                  <c:v>129.96713460969673</c:v>
                </c:pt>
                <c:pt idx="485">
                  <c:v>129.96713460969673</c:v>
                </c:pt>
                <c:pt idx="486">
                  <c:v>129.96713460969673</c:v>
                </c:pt>
                <c:pt idx="487">
                  <c:v>129.96713460969673</c:v>
                </c:pt>
                <c:pt idx="488">
                  <c:v>129.96713460969673</c:v>
                </c:pt>
                <c:pt idx="489">
                  <c:v>129.96713460969673</c:v>
                </c:pt>
                <c:pt idx="490">
                  <c:v>129.84950622458769</c:v>
                </c:pt>
                <c:pt idx="491">
                  <c:v>129.84950622458769</c:v>
                </c:pt>
                <c:pt idx="492">
                  <c:v>129.84950622458769</c:v>
                </c:pt>
                <c:pt idx="493">
                  <c:v>129.84950622458769</c:v>
                </c:pt>
                <c:pt idx="494">
                  <c:v>129.84950622458769</c:v>
                </c:pt>
                <c:pt idx="495">
                  <c:v>129.84950622458769</c:v>
                </c:pt>
                <c:pt idx="496">
                  <c:v>129.84950622458769</c:v>
                </c:pt>
                <c:pt idx="497">
                  <c:v>129.84950622458769</c:v>
                </c:pt>
                <c:pt idx="498">
                  <c:v>129.84950622458769</c:v>
                </c:pt>
                <c:pt idx="499">
                  <c:v>129.84950622458769</c:v>
                </c:pt>
                <c:pt idx="500">
                  <c:v>129.84950622458769</c:v>
                </c:pt>
                <c:pt idx="501">
                  <c:v>129.84950622458769</c:v>
                </c:pt>
                <c:pt idx="502">
                  <c:v>129.73210250054868</c:v>
                </c:pt>
                <c:pt idx="503">
                  <c:v>129.73210250054868</c:v>
                </c:pt>
                <c:pt idx="504">
                  <c:v>129.73210250054868</c:v>
                </c:pt>
                <c:pt idx="505">
                  <c:v>129.73210250054868</c:v>
                </c:pt>
                <c:pt idx="506">
                  <c:v>129.73210250054868</c:v>
                </c:pt>
                <c:pt idx="507">
                  <c:v>129.73210250054868</c:v>
                </c:pt>
                <c:pt idx="508">
                  <c:v>129.73210250054868</c:v>
                </c:pt>
                <c:pt idx="509">
                  <c:v>129.73210250054868</c:v>
                </c:pt>
                <c:pt idx="510">
                  <c:v>129.73210250054868</c:v>
                </c:pt>
                <c:pt idx="511">
                  <c:v>129.61492994196817</c:v>
                </c:pt>
                <c:pt idx="512">
                  <c:v>129.61492994196817</c:v>
                </c:pt>
                <c:pt idx="513">
                  <c:v>129.61492994196817</c:v>
                </c:pt>
                <c:pt idx="514">
                  <c:v>129.61492994196817</c:v>
                </c:pt>
                <c:pt idx="515">
                  <c:v>129.61492994196817</c:v>
                </c:pt>
                <c:pt idx="516">
                  <c:v>129.61492994196817</c:v>
                </c:pt>
                <c:pt idx="517">
                  <c:v>129.61492994196817</c:v>
                </c:pt>
                <c:pt idx="518">
                  <c:v>129.61492994196817</c:v>
                </c:pt>
                <c:pt idx="519">
                  <c:v>129.61492994196817</c:v>
                </c:pt>
                <c:pt idx="520">
                  <c:v>129.49799507318093</c:v>
                </c:pt>
                <c:pt idx="521">
                  <c:v>129.49799507318093</c:v>
                </c:pt>
                <c:pt idx="522">
                  <c:v>129.49799507318093</c:v>
                </c:pt>
                <c:pt idx="523">
                  <c:v>129.49799507318093</c:v>
                </c:pt>
                <c:pt idx="524">
                  <c:v>129.49799507318093</c:v>
                </c:pt>
                <c:pt idx="525">
                  <c:v>129.49799507318093</c:v>
                </c:pt>
                <c:pt idx="526">
                  <c:v>129.49799507318093</c:v>
                </c:pt>
                <c:pt idx="527">
                  <c:v>129.38130441736786</c:v>
                </c:pt>
                <c:pt idx="528">
                  <c:v>129.38130441736786</c:v>
                </c:pt>
                <c:pt idx="529">
                  <c:v>129.38130441736786</c:v>
                </c:pt>
                <c:pt idx="530">
                  <c:v>129.38130441736786</c:v>
                </c:pt>
                <c:pt idx="531">
                  <c:v>129.38130441736786</c:v>
                </c:pt>
                <c:pt idx="532">
                  <c:v>129.38130441736786</c:v>
                </c:pt>
                <c:pt idx="533">
                  <c:v>129.38130441736786</c:v>
                </c:pt>
                <c:pt idx="534">
                  <c:v>129.38130441736786</c:v>
                </c:pt>
                <c:pt idx="535">
                  <c:v>129.38130441736786</c:v>
                </c:pt>
                <c:pt idx="536">
                  <c:v>129.38130441736786</c:v>
                </c:pt>
                <c:pt idx="537">
                  <c:v>129.38130441736786</c:v>
                </c:pt>
                <c:pt idx="538">
                  <c:v>129.38130441736786</c:v>
                </c:pt>
                <c:pt idx="539">
                  <c:v>129.38130441736786</c:v>
                </c:pt>
                <c:pt idx="540">
                  <c:v>129.38130441736786</c:v>
                </c:pt>
                <c:pt idx="541">
                  <c:v>129.38130441736786</c:v>
                </c:pt>
                <c:pt idx="542">
                  <c:v>129.38130441736786</c:v>
                </c:pt>
                <c:pt idx="543">
                  <c:v>129.38130441736786</c:v>
                </c:pt>
                <c:pt idx="544">
                  <c:v>129.38130441736786</c:v>
                </c:pt>
                <c:pt idx="545">
                  <c:v>129.38130441736786</c:v>
                </c:pt>
                <c:pt idx="546">
                  <c:v>129.26486447365457</c:v>
                </c:pt>
                <c:pt idx="547">
                  <c:v>129.26486447365457</c:v>
                </c:pt>
                <c:pt idx="548">
                  <c:v>129.26486447365457</c:v>
                </c:pt>
                <c:pt idx="549">
                  <c:v>129.26486447365457</c:v>
                </c:pt>
                <c:pt idx="550">
                  <c:v>129.26486447365457</c:v>
                </c:pt>
                <c:pt idx="551">
                  <c:v>129.26486447365457</c:v>
                </c:pt>
                <c:pt idx="552">
                  <c:v>129.26486447365457</c:v>
                </c:pt>
                <c:pt idx="553">
                  <c:v>129.26486447365457</c:v>
                </c:pt>
                <c:pt idx="554">
                  <c:v>129.26486447365457</c:v>
                </c:pt>
                <c:pt idx="555">
                  <c:v>129.14868169246611</c:v>
                </c:pt>
                <c:pt idx="556">
                  <c:v>129.14868169246611</c:v>
                </c:pt>
                <c:pt idx="557">
                  <c:v>129.14868169246611</c:v>
                </c:pt>
                <c:pt idx="558">
                  <c:v>129.03276244922935</c:v>
                </c:pt>
                <c:pt idx="559">
                  <c:v>129.03276244922935</c:v>
                </c:pt>
                <c:pt idx="560">
                  <c:v>129.03276244922935</c:v>
                </c:pt>
                <c:pt idx="561">
                  <c:v>129.03276244922935</c:v>
                </c:pt>
                <c:pt idx="562">
                  <c:v>129.03276244922935</c:v>
                </c:pt>
                <c:pt idx="563">
                  <c:v>129.03276244922935</c:v>
                </c:pt>
                <c:pt idx="564">
                  <c:v>129.03276244922935</c:v>
                </c:pt>
                <c:pt idx="565">
                  <c:v>129.03276244922935</c:v>
                </c:pt>
                <c:pt idx="566">
                  <c:v>129.03276244922935</c:v>
                </c:pt>
                <c:pt idx="567">
                  <c:v>129.03276244922935</c:v>
                </c:pt>
                <c:pt idx="568">
                  <c:v>129.03276244922935</c:v>
                </c:pt>
                <c:pt idx="569">
                  <c:v>129.03276244922935</c:v>
                </c:pt>
                <c:pt idx="570">
                  <c:v>129.03276244922935</c:v>
                </c:pt>
                <c:pt idx="571">
                  <c:v>128.91711301655192</c:v>
                </c:pt>
                <c:pt idx="572">
                  <c:v>128.91711301655192</c:v>
                </c:pt>
                <c:pt idx="573">
                  <c:v>128.91711301655192</c:v>
                </c:pt>
                <c:pt idx="574">
                  <c:v>128.91711301655192</c:v>
                </c:pt>
                <c:pt idx="575">
                  <c:v>128.91711301655192</c:v>
                </c:pt>
                <c:pt idx="576">
                  <c:v>128.80173953504581</c:v>
                </c:pt>
                <c:pt idx="577">
                  <c:v>128.80173953504581</c:v>
                </c:pt>
                <c:pt idx="578">
                  <c:v>128.80173953504581</c:v>
                </c:pt>
                <c:pt idx="579">
                  <c:v>128.80173953504581</c:v>
                </c:pt>
                <c:pt idx="580">
                  <c:v>128.80173953504581</c:v>
                </c:pt>
                <c:pt idx="581">
                  <c:v>128.80173953504581</c:v>
                </c:pt>
                <c:pt idx="582">
                  <c:v>128.80173953504581</c:v>
                </c:pt>
                <c:pt idx="583">
                  <c:v>128.80173953504581</c:v>
                </c:pt>
                <c:pt idx="584">
                  <c:v>128.80173953504581</c:v>
                </c:pt>
                <c:pt idx="585">
                  <c:v>128.68664798300546</c:v>
                </c:pt>
                <c:pt idx="586">
                  <c:v>128.68664798300546</c:v>
                </c:pt>
                <c:pt idx="587">
                  <c:v>128.68664798300546</c:v>
                </c:pt>
                <c:pt idx="588">
                  <c:v>128.68664798300546</c:v>
                </c:pt>
                <c:pt idx="589">
                  <c:v>128.68664798300546</c:v>
                </c:pt>
                <c:pt idx="590">
                  <c:v>128.68664798300546</c:v>
                </c:pt>
                <c:pt idx="591">
                  <c:v>128.68664798300546</c:v>
                </c:pt>
                <c:pt idx="592">
                  <c:v>128.68664798300546</c:v>
                </c:pt>
                <c:pt idx="593">
                  <c:v>128.68664798300546</c:v>
                </c:pt>
                <c:pt idx="594">
                  <c:v>128.57184414519003</c:v>
                </c:pt>
                <c:pt idx="595">
                  <c:v>128.57184414519003</c:v>
                </c:pt>
                <c:pt idx="596">
                  <c:v>128.57184414519003</c:v>
                </c:pt>
                <c:pt idx="597">
                  <c:v>128.57184414519003</c:v>
                </c:pt>
                <c:pt idx="598">
                  <c:v>128.57184414519003</c:v>
                </c:pt>
                <c:pt idx="599">
                  <c:v>128.57184414519003</c:v>
                </c:pt>
                <c:pt idx="600">
                  <c:v>128.57184414519003</c:v>
                </c:pt>
                <c:pt idx="601">
                  <c:v>128.57184414519003</c:v>
                </c:pt>
                <c:pt idx="602">
                  <c:v>128.57184414519003</c:v>
                </c:pt>
                <c:pt idx="603">
                  <c:v>128.57184414519003</c:v>
                </c:pt>
                <c:pt idx="604">
                  <c:v>128.45733358100023</c:v>
                </c:pt>
                <c:pt idx="605">
                  <c:v>128.45733358100023</c:v>
                </c:pt>
                <c:pt idx="606">
                  <c:v>128.45733358100023</c:v>
                </c:pt>
                <c:pt idx="607">
                  <c:v>128.45733358100023</c:v>
                </c:pt>
                <c:pt idx="608">
                  <c:v>128.45733358100023</c:v>
                </c:pt>
                <c:pt idx="609">
                  <c:v>128.45733358100023</c:v>
                </c:pt>
                <c:pt idx="610">
                  <c:v>128.45733358100023</c:v>
                </c:pt>
                <c:pt idx="611">
                  <c:v>128.45733358100023</c:v>
                </c:pt>
                <c:pt idx="612">
                  <c:v>128.45733358100023</c:v>
                </c:pt>
                <c:pt idx="613">
                  <c:v>128.45733358100023</c:v>
                </c:pt>
                <c:pt idx="614">
                  <c:v>128.34312159237822</c:v>
                </c:pt>
                <c:pt idx="615">
                  <c:v>128.34312159237822</c:v>
                </c:pt>
                <c:pt idx="616">
                  <c:v>128.34312159237822</c:v>
                </c:pt>
                <c:pt idx="617">
                  <c:v>128.34312159237822</c:v>
                </c:pt>
                <c:pt idx="618">
                  <c:v>128.34312159237822</c:v>
                </c:pt>
                <c:pt idx="619">
                  <c:v>128.34312159237822</c:v>
                </c:pt>
                <c:pt idx="620">
                  <c:v>128.34312159237822</c:v>
                </c:pt>
                <c:pt idx="621">
                  <c:v>128.34312159237822</c:v>
                </c:pt>
                <c:pt idx="622">
                  <c:v>128.34312159237822</c:v>
                </c:pt>
                <c:pt idx="623">
                  <c:v>128.34312159237822</c:v>
                </c:pt>
                <c:pt idx="624">
                  <c:v>128.22921319179193</c:v>
                </c:pt>
                <c:pt idx="625">
                  <c:v>128.22921319179193</c:v>
                </c:pt>
                <c:pt idx="626">
                  <c:v>128.22921319179193</c:v>
                </c:pt>
                <c:pt idx="627">
                  <c:v>128.22921319179193</c:v>
                </c:pt>
                <c:pt idx="628">
                  <c:v>128.22921319179193</c:v>
                </c:pt>
                <c:pt idx="629">
                  <c:v>128.22921319179193</c:v>
                </c:pt>
                <c:pt idx="630">
                  <c:v>128.22921319179193</c:v>
                </c:pt>
                <c:pt idx="631">
                  <c:v>128.22921319179193</c:v>
                </c:pt>
                <c:pt idx="632">
                  <c:v>128.22921319179193</c:v>
                </c:pt>
                <c:pt idx="633">
                  <c:v>128.11561307069485</c:v>
                </c:pt>
                <c:pt idx="634">
                  <c:v>128.11561307069485</c:v>
                </c:pt>
                <c:pt idx="635">
                  <c:v>128.11561307069485</c:v>
                </c:pt>
                <c:pt idx="636">
                  <c:v>128.11561307069485</c:v>
                </c:pt>
                <c:pt idx="637">
                  <c:v>128.11561307069485</c:v>
                </c:pt>
                <c:pt idx="638">
                  <c:v>128.11561307069485</c:v>
                </c:pt>
                <c:pt idx="639">
                  <c:v>128.11561307069485</c:v>
                </c:pt>
                <c:pt idx="640">
                  <c:v>128.11561307069485</c:v>
                </c:pt>
                <c:pt idx="641">
                  <c:v>128.0023255688738</c:v>
                </c:pt>
                <c:pt idx="642">
                  <c:v>128.0023255688738</c:v>
                </c:pt>
                <c:pt idx="643">
                  <c:v>128.0023255688738</c:v>
                </c:pt>
                <c:pt idx="644">
                  <c:v>128.0023255688738</c:v>
                </c:pt>
                <c:pt idx="645">
                  <c:v>128.0023255688738</c:v>
                </c:pt>
                <c:pt idx="646">
                  <c:v>128.0023255688738</c:v>
                </c:pt>
                <c:pt idx="647">
                  <c:v>128.0023255688738</c:v>
                </c:pt>
                <c:pt idx="648">
                  <c:v>128.0023255688738</c:v>
                </c:pt>
                <c:pt idx="649">
                  <c:v>127.88935464511016</c:v>
                </c:pt>
                <c:pt idx="650">
                  <c:v>127.88935464511016</c:v>
                </c:pt>
                <c:pt idx="651">
                  <c:v>127.88935464511016</c:v>
                </c:pt>
                <c:pt idx="652">
                  <c:v>127.88935464511016</c:v>
                </c:pt>
                <c:pt idx="653">
                  <c:v>127.88935464511016</c:v>
                </c:pt>
                <c:pt idx="654">
                  <c:v>127.88935464511016</c:v>
                </c:pt>
                <c:pt idx="655">
                  <c:v>127.88935464511016</c:v>
                </c:pt>
                <c:pt idx="656">
                  <c:v>127.88935464511016</c:v>
                </c:pt>
                <c:pt idx="657">
                  <c:v>127.88935464511016</c:v>
                </c:pt>
                <c:pt idx="658">
                  <c:v>127.77670384958577</c:v>
                </c:pt>
                <c:pt idx="659">
                  <c:v>127.77670384958577</c:v>
                </c:pt>
                <c:pt idx="660">
                  <c:v>127.77670384958577</c:v>
                </c:pt>
                <c:pt idx="661">
                  <c:v>127.77670384958577</c:v>
                </c:pt>
                <c:pt idx="662">
                  <c:v>127.77670384958577</c:v>
                </c:pt>
                <c:pt idx="663">
                  <c:v>127.77670384958577</c:v>
                </c:pt>
                <c:pt idx="664">
                  <c:v>127.77670384958577</c:v>
                </c:pt>
                <c:pt idx="665">
                  <c:v>127.77670384958577</c:v>
                </c:pt>
                <c:pt idx="666">
                  <c:v>127.77670384958577</c:v>
                </c:pt>
                <c:pt idx="667">
                  <c:v>127.77670384958577</c:v>
                </c:pt>
                <c:pt idx="668">
                  <c:v>127.77670384958577</c:v>
                </c:pt>
                <c:pt idx="669">
                  <c:v>127.77670384958577</c:v>
                </c:pt>
                <c:pt idx="670">
                  <c:v>127.77670384958577</c:v>
                </c:pt>
                <c:pt idx="671">
                  <c:v>127.66437629845643</c:v>
                </c:pt>
                <c:pt idx="672">
                  <c:v>127.66437629845643</c:v>
                </c:pt>
                <c:pt idx="673">
                  <c:v>127.66437629845643</c:v>
                </c:pt>
                <c:pt idx="674">
                  <c:v>127.66437629845643</c:v>
                </c:pt>
                <c:pt idx="675">
                  <c:v>127.66437629845643</c:v>
                </c:pt>
                <c:pt idx="676">
                  <c:v>127.66437629845643</c:v>
                </c:pt>
                <c:pt idx="677">
                  <c:v>127.66437629845643</c:v>
                </c:pt>
                <c:pt idx="678">
                  <c:v>127.66437629845643</c:v>
                </c:pt>
                <c:pt idx="679">
                  <c:v>127.66437629845643</c:v>
                </c:pt>
                <c:pt idx="680">
                  <c:v>127.66437629845643</c:v>
                </c:pt>
                <c:pt idx="681">
                  <c:v>127.66437629845643</c:v>
                </c:pt>
                <c:pt idx="682">
                  <c:v>127.55237465100069</c:v>
                </c:pt>
                <c:pt idx="683">
                  <c:v>127.55237465100069</c:v>
                </c:pt>
                <c:pt idx="684">
                  <c:v>127.55237465100069</c:v>
                </c:pt>
                <c:pt idx="685">
                  <c:v>127.55237465100069</c:v>
                </c:pt>
                <c:pt idx="686">
                  <c:v>127.55237465100069</c:v>
                </c:pt>
                <c:pt idx="687">
                  <c:v>127.55237465100069</c:v>
                </c:pt>
                <c:pt idx="688">
                  <c:v>127.55237465100069</c:v>
                </c:pt>
                <c:pt idx="689">
                  <c:v>127.55237465100069</c:v>
                </c:pt>
                <c:pt idx="690">
                  <c:v>127.55237465100069</c:v>
                </c:pt>
                <c:pt idx="691">
                  <c:v>127.44070108972248</c:v>
                </c:pt>
                <c:pt idx="692">
                  <c:v>127.44070108972248</c:v>
                </c:pt>
                <c:pt idx="693">
                  <c:v>127.44070108972248</c:v>
                </c:pt>
                <c:pt idx="694">
                  <c:v>127.44070108972248</c:v>
                </c:pt>
                <c:pt idx="695">
                  <c:v>127.44070108972248</c:v>
                </c:pt>
                <c:pt idx="696">
                  <c:v>127.44070108972248</c:v>
                </c:pt>
                <c:pt idx="697">
                  <c:v>127.44070108972248</c:v>
                </c:pt>
                <c:pt idx="698">
                  <c:v>127.32935730374663</c:v>
                </c:pt>
                <c:pt idx="699">
                  <c:v>127.32935730374663</c:v>
                </c:pt>
                <c:pt idx="700">
                  <c:v>127.32935730374663</c:v>
                </c:pt>
                <c:pt idx="701">
                  <c:v>127.32935730374663</c:v>
                </c:pt>
                <c:pt idx="702">
                  <c:v>127.32935730374663</c:v>
                </c:pt>
                <c:pt idx="703">
                  <c:v>127.32935730374663</c:v>
                </c:pt>
                <c:pt idx="704">
                  <c:v>127.32935730374663</c:v>
                </c:pt>
                <c:pt idx="705">
                  <c:v>127.32935730374663</c:v>
                </c:pt>
                <c:pt idx="706">
                  <c:v>127.32935730374663</c:v>
                </c:pt>
                <c:pt idx="707">
                  <c:v>127.32935730374663</c:v>
                </c:pt>
                <c:pt idx="708">
                  <c:v>127.21834447579772</c:v>
                </c:pt>
                <c:pt idx="709">
                  <c:v>127.21834447579772</c:v>
                </c:pt>
                <c:pt idx="710">
                  <c:v>127.21834447579772</c:v>
                </c:pt>
                <c:pt idx="711">
                  <c:v>127.21834447579772</c:v>
                </c:pt>
                <c:pt idx="712">
                  <c:v>127.21834447579772</c:v>
                </c:pt>
                <c:pt idx="713">
                  <c:v>127.10766327299393</c:v>
                </c:pt>
                <c:pt idx="714">
                  <c:v>127.10766327299393</c:v>
                </c:pt>
                <c:pt idx="715">
                  <c:v>127.10766327299393</c:v>
                </c:pt>
                <c:pt idx="716">
                  <c:v>127.10766327299393</c:v>
                </c:pt>
                <c:pt idx="717">
                  <c:v>127.10766327299393</c:v>
                </c:pt>
                <c:pt idx="718">
                  <c:v>127.10766327299393</c:v>
                </c:pt>
                <c:pt idx="719">
                  <c:v>127.10766327299393</c:v>
                </c:pt>
                <c:pt idx="720">
                  <c:v>127.10766327299393</c:v>
                </c:pt>
                <c:pt idx="721">
                  <c:v>126.99731384162199</c:v>
                </c:pt>
                <c:pt idx="722">
                  <c:v>126.99731384162199</c:v>
                </c:pt>
                <c:pt idx="723">
                  <c:v>126.99731384162199</c:v>
                </c:pt>
                <c:pt idx="724">
                  <c:v>126.99731384162199</c:v>
                </c:pt>
                <c:pt idx="725">
                  <c:v>126.99731384162199</c:v>
                </c:pt>
                <c:pt idx="726">
                  <c:v>126.99731384162199</c:v>
                </c:pt>
                <c:pt idx="727">
                  <c:v>126.99731384162199</c:v>
                </c:pt>
                <c:pt idx="728">
                  <c:v>126.99731384162199</c:v>
                </c:pt>
                <c:pt idx="729">
                  <c:v>126.99731384162199</c:v>
                </c:pt>
                <c:pt idx="730">
                  <c:v>126.99731384162199</c:v>
                </c:pt>
                <c:pt idx="731">
                  <c:v>126.99731384162199</c:v>
                </c:pt>
                <c:pt idx="732">
                  <c:v>126.99731384162199</c:v>
                </c:pt>
                <c:pt idx="733">
                  <c:v>126.99731384162199</c:v>
                </c:pt>
                <c:pt idx="734">
                  <c:v>126.99731384162199</c:v>
                </c:pt>
                <c:pt idx="735">
                  <c:v>126.99731384162199</c:v>
                </c:pt>
                <c:pt idx="736">
                  <c:v>126.88729580598817</c:v>
                </c:pt>
                <c:pt idx="737">
                  <c:v>126.88729580598817</c:v>
                </c:pt>
                <c:pt idx="738">
                  <c:v>126.88729580598817</c:v>
                </c:pt>
                <c:pt idx="739">
                  <c:v>126.88729580598817</c:v>
                </c:pt>
                <c:pt idx="740">
                  <c:v>126.88729580598817</c:v>
                </c:pt>
                <c:pt idx="741">
                  <c:v>126.88729580598817</c:v>
                </c:pt>
                <c:pt idx="742">
                  <c:v>126.88729580598817</c:v>
                </c:pt>
                <c:pt idx="743">
                  <c:v>126.88729580598817</c:v>
                </c:pt>
                <c:pt idx="744">
                  <c:v>126.77760827136677</c:v>
                </c:pt>
                <c:pt idx="745">
                  <c:v>126.77760827136677</c:v>
                </c:pt>
                <c:pt idx="746">
                  <c:v>126.77760827136677</c:v>
                </c:pt>
                <c:pt idx="747">
                  <c:v>126.77760827136677</c:v>
                </c:pt>
                <c:pt idx="748">
                  <c:v>126.77760827136677</c:v>
                </c:pt>
                <c:pt idx="749">
                  <c:v>126.77760827136677</c:v>
                </c:pt>
                <c:pt idx="750">
                  <c:v>126.77760827136677</c:v>
                </c:pt>
                <c:pt idx="751">
                  <c:v>126.77760827136677</c:v>
                </c:pt>
                <c:pt idx="752">
                  <c:v>126.77760827136677</c:v>
                </c:pt>
                <c:pt idx="753">
                  <c:v>126.77760827136677</c:v>
                </c:pt>
                <c:pt idx="754">
                  <c:v>126.66824983099164</c:v>
                </c:pt>
                <c:pt idx="755">
                  <c:v>126.66824983099164</c:v>
                </c:pt>
                <c:pt idx="756">
                  <c:v>126.66824983099164</c:v>
                </c:pt>
                <c:pt idx="757">
                  <c:v>126.66824983099164</c:v>
                </c:pt>
                <c:pt idx="758">
                  <c:v>126.66824983099164</c:v>
                </c:pt>
                <c:pt idx="759">
                  <c:v>126.66824983099164</c:v>
                </c:pt>
                <c:pt idx="760">
                  <c:v>126.66824983099164</c:v>
                </c:pt>
                <c:pt idx="761">
                  <c:v>126.66824983099164</c:v>
                </c:pt>
                <c:pt idx="762">
                  <c:v>126.66824983099164</c:v>
                </c:pt>
                <c:pt idx="763">
                  <c:v>126.66824983099164</c:v>
                </c:pt>
                <c:pt idx="764">
                  <c:v>126.66824983099164</c:v>
                </c:pt>
                <c:pt idx="765">
                  <c:v>126.66824983099164</c:v>
                </c:pt>
                <c:pt idx="766">
                  <c:v>126.66824983099164</c:v>
                </c:pt>
                <c:pt idx="767">
                  <c:v>126.66824983099164</c:v>
                </c:pt>
                <c:pt idx="768">
                  <c:v>126.66824983099164</c:v>
                </c:pt>
                <c:pt idx="769">
                  <c:v>126.55921857696444</c:v>
                </c:pt>
                <c:pt idx="770">
                  <c:v>126.55921857696444</c:v>
                </c:pt>
                <c:pt idx="771">
                  <c:v>126.55921857696444</c:v>
                </c:pt>
                <c:pt idx="772">
                  <c:v>126.55921857696444</c:v>
                </c:pt>
                <c:pt idx="773">
                  <c:v>126.55921857696444</c:v>
                </c:pt>
                <c:pt idx="774">
                  <c:v>126.55921857696444</c:v>
                </c:pt>
                <c:pt idx="775">
                  <c:v>126.45051211488369</c:v>
                </c:pt>
                <c:pt idx="776">
                  <c:v>126.45051211488369</c:v>
                </c:pt>
                <c:pt idx="777">
                  <c:v>126.45051211488369</c:v>
                </c:pt>
                <c:pt idx="778">
                  <c:v>126.45051211488369</c:v>
                </c:pt>
                <c:pt idx="779">
                  <c:v>126.45051211488369</c:v>
                </c:pt>
                <c:pt idx="780">
                  <c:v>126.45051211488369</c:v>
                </c:pt>
                <c:pt idx="781">
                  <c:v>126.45051211488369</c:v>
                </c:pt>
                <c:pt idx="782">
                  <c:v>126.45051211488369</c:v>
                </c:pt>
                <c:pt idx="783">
                  <c:v>126.45051211488369</c:v>
                </c:pt>
                <c:pt idx="784">
                  <c:v>126.45051211488369</c:v>
                </c:pt>
                <c:pt idx="785">
                  <c:v>126.45051211488369</c:v>
                </c:pt>
                <c:pt idx="786">
                  <c:v>126.45051211488369</c:v>
                </c:pt>
                <c:pt idx="787">
                  <c:v>126.45051211488369</c:v>
                </c:pt>
                <c:pt idx="788">
                  <c:v>126.45051211488369</c:v>
                </c:pt>
                <c:pt idx="789">
                  <c:v>126.34212758193605</c:v>
                </c:pt>
                <c:pt idx="790">
                  <c:v>126.34212758193605</c:v>
                </c:pt>
                <c:pt idx="791">
                  <c:v>126.34212758193605</c:v>
                </c:pt>
                <c:pt idx="792">
                  <c:v>126.34212758193605</c:v>
                </c:pt>
                <c:pt idx="793">
                  <c:v>126.34212758193605</c:v>
                </c:pt>
                <c:pt idx="794">
                  <c:v>126.34212758193605</c:v>
                </c:pt>
                <c:pt idx="795">
                  <c:v>126.34212758193605</c:v>
                </c:pt>
                <c:pt idx="796">
                  <c:v>126.34212758193605</c:v>
                </c:pt>
                <c:pt idx="797">
                  <c:v>126.34212758193605</c:v>
                </c:pt>
                <c:pt idx="798">
                  <c:v>126.23406166813695</c:v>
                </c:pt>
                <c:pt idx="799">
                  <c:v>126.23406166813695</c:v>
                </c:pt>
                <c:pt idx="800">
                  <c:v>126.23406166813695</c:v>
                </c:pt>
                <c:pt idx="801">
                  <c:v>126.23406166813695</c:v>
                </c:pt>
                <c:pt idx="802">
                  <c:v>126.23406166813695</c:v>
                </c:pt>
                <c:pt idx="803">
                  <c:v>126.23406166813695</c:v>
                </c:pt>
                <c:pt idx="804">
                  <c:v>126.23406166813695</c:v>
                </c:pt>
                <c:pt idx="805">
                  <c:v>126.23406166813695</c:v>
                </c:pt>
                <c:pt idx="806">
                  <c:v>126.23406166813695</c:v>
                </c:pt>
                <c:pt idx="807">
                  <c:v>126.12631064036279</c:v>
                </c:pt>
                <c:pt idx="808">
                  <c:v>126.12631064036279</c:v>
                </c:pt>
                <c:pt idx="809">
                  <c:v>126.12631064036279</c:v>
                </c:pt>
                <c:pt idx="810">
                  <c:v>126.12631064036279</c:v>
                </c:pt>
                <c:pt idx="811">
                  <c:v>126.12631064036279</c:v>
                </c:pt>
                <c:pt idx="812">
                  <c:v>126.12631064036279</c:v>
                </c:pt>
                <c:pt idx="813">
                  <c:v>126.12631064036279</c:v>
                </c:pt>
                <c:pt idx="814">
                  <c:v>126.12631064036279</c:v>
                </c:pt>
                <c:pt idx="815">
                  <c:v>126.12631064036279</c:v>
                </c:pt>
                <c:pt idx="816">
                  <c:v>126.12631064036279</c:v>
                </c:pt>
                <c:pt idx="817">
                  <c:v>126.12631064036279</c:v>
                </c:pt>
                <c:pt idx="818">
                  <c:v>126.12631064036279</c:v>
                </c:pt>
                <c:pt idx="819">
                  <c:v>126.01887036878199</c:v>
                </c:pt>
                <c:pt idx="820">
                  <c:v>126.01887036878199</c:v>
                </c:pt>
                <c:pt idx="821">
                  <c:v>126.01887036878199</c:v>
                </c:pt>
                <c:pt idx="822">
                  <c:v>126.01887036878199</c:v>
                </c:pt>
                <c:pt idx="823">
                  <c:v>126.01887036878199</c:v>
                </c:pt>
                <c:pt idx="824">
                  <c:v>126.01887036878199</c:v>
                </c:pt>
                <c:pt idx="825">
                  <c:v>126.01887036878199</c:v>
                </c:pt>
                <c:pt idx="826">
                  <c:v>126.01887036878199</c:v>
                </c:pt>
                <c:pt idx="827">
                  <c:v>126.01887036878199</c:v>
                </c:pt>
                <c:pt idx="828">
                  <c:v>126.01887036878199</c:v>
                </c:pt>
                <c:pt idx="829">
                  <c:v>126.01887036878199</c:v>
                </c:pt>
                <c:pt idx="830">
                  <c:v>125.91173635526913</c:v>
                </c:pt>
                <c:pt idx="831">
                  <c:v>125.91173635526913</c:v>
                </c:pt>
                <c:pt idx="832">
                  <c:v>125.91173635526913</c:v>
                </c:pt>
                <c:pt idx="833">
                  <c:v>125.91173635526913</c:v>
                </c:pt>
                <c:pt idx="834">
                  <c:v>125.91173635526913</c:v>
                </c:pt>
                <c:pt idx="835">
                  <c:v>125.91173635526913</c:v>
                </c:pt>
                <c:pt idx="836">
                  <c:v>125.91173635526913</c:v>
                </c:pt>
                <c:pt idx="837">
                  <c:v>125.91173635526913</c:v>
                </c:pt>
                <c:pt idx="838">
                  <c:v>125.91173635526913</c:v>
                </c:pt>
                <c:pt idx="839">
                  <c:v>125.80490376337423</c:v>
                </c:pt>
                <c:pt idx="840">
                  <c:v>125.80490376337423</c:v>
                </c:pt>
                <c:pt idx="841">
                  <c:v>125.80490376337423</c:v>
                </c:pt>
                <c:pt idx="842">
                  <c:v>125.80490376337423</c:v>
                </c:pt>
                <c:pt idx="843">
                  <c:v>125.80490376337423</c:v>
                </c:pt>
                <c:pt idx="844">
                  <c:v>125.80490376337423</c:v>
                </c:pt>
                <c:pt idx="845">
                  <c:v>125.80490376337423</c:v>
                </c:pt>
                <c:pt idx="846">
                  <c:v>125.80490376337423</c:v>
                </c:pt>
                <c:pt idx="847">
                  <c:v>125.69836744941742</c:v>
                </c:pt>
                <c:pt idx="848">
                  <c:v>125.69836744941742</c:v>
                </c:pt>
                <c:pt idx="849">
                  <c:v>125.69836744941742</c:v>
                </c:pt>
                <c:pt idx="850">
                  <c:v>125.69836744941742</c:v>
                </c:pt>
                <c:pt idx="851">
                  <c:v>125.69836744941742</c:v>
                </c:pt>
                <c:pt idx="852">
                  <c:v>125.69836744941742</c:v>
                </c:pt>
                <c:pt idx="853">
                  <c:v>125.69836744941742</c:v>
                </c:pt>
                <c:pt idx="854">
                  <c:v>125.69836744941742</c:v>
                </c:pt>
                <c:pt idx="855">
                  <c:v>125.69836744941742</c:v>
                </c:pt>
                <c:pt idx="856">
                  <c:v>125.69836744941742</c:v>
                </c:pt>
                <c:pt idx="857">
                  <c:v>125.69836744941742</c:v>
                </c:pt>
                <c:pt idx="858">
                  <c:v>125.69836744941742</c:v>
                </c:pt>
                <c:pt idx="859">
                  <c:v>125.69836744941742</c:v>
                </c:pt>
                <c:pt idx="860">
                  <c:v>125.59212199428778</c:v>
                </c:pt>
                <c:pt idx="861">
                  <c:v>125.59212199428778</c:v>
                </c:pt>
                <c:pt idx="862">
                  <c:v>125.59212199428778</c:v>
                </c:pt>
                <c:pt idx="863">
                  <c:v>125.59212199428778</c:v>
                </c:pt>
                <c:pt idx="864">
                  <c:v>125.59212199428778</c:v>
                </c:pt>
                <c:pt idx="865">
                  <c:v>125.59212199428778</c:v>
                </c:pt>
                <c:pt idx="866">
                  <c:v>125.59212199428778</c:v>
                </c:pt>
                <c:pt idx="867">
                  <c:v>125.48616173554278</c:v>
                </c:pt>
                <c:pt idx="868">
                  <c:v>125.48616173554278</c:v>
                </c:pt>
                <c:pt idx="869">
                  <c:v>125.48616173554278</c:v>
                </c:pt>
                <c:pt idx="870">
                  <c:v>125.48616173554278</c:v>
                </c:pt>
                <c:pt idx="871">
                  <c:v>125.48616173554278</c:v>
                </c:pt>
                <c:pt idx="872">
                  <c:v>125.48616173554278</c:v>
                </c:pt>
                <c:pt idx="873">
                  <c:v>125.48616173554278</c:v>
                </c:pt>
                <c:pt idx="874">
                  <c:v>125.48616173554278</c:v>
                </c:pt>
                <c:pt idx="875">
                  <c:v>125.38048079942936</c:v>
                </c:pt>
                <c:pt idx="876">
                  <c:v>125.38048079942936</c:v>
                </c:pt>
                <c:pt idx="877">
                  <c:v>125.38048079942936</c:v>
                </c:pt>
                <c:pt idx="878">
                  <c:v>125.38048079942936</c:v>
                </c:pt>
                <c:pt idx="879">
                  <c:v>125.38048079942936</c:v>
                </c:pt>
                <c:pt idx="880">
                  <c:v>125.38048079942936</c:v>
                </c:pt>
                <c:pt idx="881">
                  <c:v>125.27507313247897</c:v>
                </c:pt>
                <c:pt idx="882">
                  <c:v>125.27507313247897</c:v>
                </c:pt>
                <c:pt idx="883">
                  <c:v>125.27507313247897</c:v>
                </c:pt>
                <c:pt idx="884">
                  <c:v>125.27507313247897</c:v>
                </c:pt>
                <c:pt idx="885">
                  <c:v>125.27507313247897</c:v>
                </c:pt>
                <c:pt idx="886">
                  <c:v>125.27507313247897</c:v>
                </c:pt>
                <c:pt idx="887">
                  <c:v>125.27507313247897</c:v>
                </c:pt>
                <c:pt idx="888">
                  <c:v>125.27507313247897</c:v>
                </c:pt>
                <c:pt idx="889">
                  <c:v>125.27507313247897</c:v>
                </c:pt>
                <c:pt idx="890">
                  <c:v>125.27507313247897</c:v>
                </c:pt>
                <c:pt idx="891">
                  <c:v>125.27507313247897</c:v>
                </c:pt>
                <c:pt idx="892">
                  <c:v>125.16993253236494</c:v>
                </c:pt>
                <c:pt idx="893">
                  <c:v>125.16993253236494</c:v>
                </c:pt>
                <c:pt idx="894">
                  <c:v>125.16993253236494</c:v>
                </c:pt>
                <c:pt idx="895">
                  <c:v>125.16993253236494</c:v>
                </c:pt>
                <c:pt idx="896">
                  <c:v>125.16993253236494</c:v>
                </c:pt>
                <c:pt idx="897">
                  <c:v>125.16993253236494</c:v>
                </c:pt>
                <c:pt idx="898">
                  <c:v>125.16993253236494</c:v>
                </c:pt>
                <c:pt idx="899">
                  <c:v>125.16993253236494</c:v>
                </c:pt>
                <c:pt idx="900">
                  <c:v>125.16993253236494</c:v>
                </c:pt>
                <c:pt idx="901">
                  <c:v>125.16993253236494</c:v>
                </c:pt>
                <c:pt idx="902">
                  <c:v>125.16993253236494</c:v>
                </c:pt>
                <c:pt idx="903">
                  <c:v>125.16993253236494</c:v>
                </c:pt>
                <c:pt idx="904">
                  <c:v>125.16993253236494</c:v>
                </c:pt>
                <c:pt idx="905">
                  <c:v>125.16993253236494</c:v>
                </c:pt>
                <c:pt idx="906">
                  <c:v>125.06505267774914</c:v>
                </c:pt>
                <c:pt idx="907">
                  <c:v>125.06505267774914</c:v>
                </c:pt>
                <c:pt idx="908">
                  <c:v>125.06505267774914</c:v>
                </c:pt>
                <c:pt idx="909">
                  <c:v>125.06505267774914</c:v>
                </c:pt>
                <c:pt idx="910">
                  <c:v>125.06505267774914</c:v>
                </c:pt>
                <c:pt idx="911">
                  <c:v>125.06505267774914</c:v>
                </c:pt>
                <c:pt idx="912">
                  <c:v>125.06505267774914</c:v>
                </c:pt>
                <c:pt idx="913">
                  <c:v>125.06505267774914</c:v>
                </c:pt>
                <c:pt idx="914">
                  <c:v>125.06505267774914</c:v>
                </c:pt>
                <c:pt idx="915">
                  <c:v>125.06505267774914</c:v>
                </c:pt>
                <c:pt idx="916">
                  <c:v>125.06505267774914</c:v>
                </c:pt>
                <c:pt idx="917">
                  <c:v>124.9604271568855</c:v>
                </c:pt>
                <c:pt idx="918">
                  <c:v>124.9604271568855</c:v>
                </c:pt>
                <c:pt idx="919">
                  <c:v>124.9604271568855</c:v>
                </c:pt>
                <c:pt idx="920">
                  <c:v>124.9604271568855</c:v>
                </c:pt>
                <c:pt idx="921">
                  <c:v>124.9604271568855</c:v>
                </c:pt>
                <c:pt idx="922">
                  <c:v>124.9604271568855</c:v>
                </c:pt>
                <c:pt idx="923">
                  <c:v>124.9604271568855</c:v>
                </c:pt>
                <c:pt idx="924">
                  <c:v>124.9604271568855</c:v>
                </c:pt>
                <c:pt idx="925">
                  <c:v>124.9604271568855</c:v>
                </c:pt>
                <c:pt idx="926">
                  <c:v>124.9604271568855</c:v>
                </c:pt>
                <c:pt idx="927">
                  <c:v>124.9604271568855</c:v>
                </c:pt>
                <c:pt idx="928">
                  <c:v>124.9604271568855</c:v>
                </c:pt>
                <c:pt idx="929">
                  <c:v>124.85604949478981</c:v>
                </c:pt>
                <c:pt idx="930">
                  <c:v>124.85604949478981</c:v>
                </c:pt>
                <c:pt idx="931">
                  <c:v>124.85604949478981</c:v>
                </c:pt>
                <c:pt idx="932">
                  <c:v>124.85604949478981</c:v>
                </c:pt>
                <c:pt idx="933">
                  <c:v>124.85604949478981</c:v>
                </c:pt>
                <c:pt idx="934">
                  <c:v>124.85604949478981</c:v>
                </c:pt>
                <c:pt idx="935">
                  <c:v>124.85604949478981</c:v>
                </c:pt>
                <c:pt idx="936">
                  <c:v>124.85604949478981</c:v>
                </c:pt>
                <c:pt idx="937">
                  <c:v>124.85604949478981</c:v>
                </c:pt>
                <c:pt idx="938">
                  <c:v>124.85604949478981</c:v>
                </c:pt>
                <c:pt idx="939">
                  <c:v>124.85604949478981</c:v>
                </c:pt>
                <c:pt idx="940">
                  <c:v>124.85604949478981</c:v>
                </c:pt>
                <c:pt idx="941">
                  <c:v>124.75191317882422</c:v>
                </c:pt>
                <c:pt idx="942">
                  <c:v>124.75191317882422</c:v>
                </c:pt>
                <c:pt idx="943">
                  <c:v>124.75191317882422</c:v>
                </c:pt>
                <c:pt idx="944">
                  <c:v>124.75191317882422</c:v>
                </c:pt>
                <c:pt idx="945">
                  <c:v>124.75191317882422</c:v>
                </c:pt>
                <c:pt idx="946">
                  <c:v>124.75191317882422</c:v>
                </c:pt>
                <c:pt idx="947">
                  <c:v>124.75191317882422</c:v>
                </c:pt>
                <c:pt idx="948">
                  <c:v>124.75191317882422</c:v>
                </c:pt>
                <c:pt idx="949">
                  <c:v>124.64801168258488</c:v>
                </c:pt>
                <c:pt idx="950">
                  <c:v>124.64801168258488</c:v>
                </c:pt>
                <c:pt idx="951">
                  <c:v>124.64801168258488</c:v>
                </c:pt>
                <c:pt idx="952">
                  <c:v>124.64801168258488</c:v>
                </c:pt>
                <c:pt idx="953">
                  <c:v>124.54433848801644</c:v>
                </c:pt>
                <c:pt idx="954">
                  <c:v>124.54433848801644</c:v>
                </c:pt>
                <c:pt idx="955">
                  <c:v>124.54433848801644</c:v>
                </c:pt>
                <c:pt idx="956">
                  <c:v>124.54433848801644</c:v>
                </c:pt>
                <c:pt idx="957">
                  <c:v>124.54433848801644</c:v>
                </c:pt>
                <c:pt idx="958">
                  <c:v>124.54433848801644</c:v>
                </c:pt>
                <c:pt idx="959">
                  <c:v>124.54433848801644</c:v>
                </c:pt>
                <c:pt idx="960">
                  <c:v>124.54433848801644</c:v>
                </c:pt>
                <c:pt idx="961">
                  <c:v>124.54433848801644</c:v>
                </c:pt>
                <c:pt idx="962">
                  <c:v>124.4408871057106</c:v>
                </c:pt>
                <c:pt idx="963">
                  <c:v>124.4408871057106</c:v>
                </c:pt>
                <c:pt idx="964">
                  <c:v>124.4408871057106</c:v>
                </c:pt>
                <c:pt idx="965">
                  <c:v>124.4408871057106</c:v>
                </c:pt>
                <c:pt idx="966">
                  <c:v>124.4408871057106</c:v>
                </c:pt>
                <c:pt idx="967">
                  <c:v>124.4408871057106</c:v>
                </c:pt>
                <c:pt idx="968">
                  <c:v>124.4408871057106</c:v>
                </c:pt>
                <c:pt idx="969">
                  <c:v>124.4408871057106</c:v>
                </c:pt>
                <c:pt idx="970">
                  <c:v>124.4408871057106</c:v>
                </c:pt>
                <c:pt idx="971">
                  <c:v>124.4408871057106</c:v>
                </c:pt>
                <c:pt idx="972">
                  <c:v>124.4408871057106</c:v>
                </c:pt>
                <c:pt idx="973">
                  <c:v>124.4408871057106</c:v>
                </c:pt>
                <c:pt idx="974">
                  <c:v>124.4408871057106</c:v>
                </c:pt>
                <c:pt idx="975">
                  <c:v>124.33765109337553</c:v>
                </c:pt>
                <c:pt idx="976">
                  <c:v>124.33765109337553</c:v>
                </c:pt>
                <c:pt idx="977">
                  <c:v>124.33765109337553</c:v>
                </c:pt>
                <c:pt idx="978">
                  <c:v>124.33765109337553</c:v>
                </c:pt>
                <c:pt idx="979">
                  <c:v>124.33765109337553</c:v>
                </c:pt>
                <c:pt idx="980">
                  <c:v>124.33765109337553</c:v>
                </c:pt>
                <c:pt idx="981">
                  <c:v>124.33765109337553</c:v>
                </c:pt>
                <c:pt idx="982">
                  <c:v>124.33765109337553</c:v>
                </c:pt>
                <c:pt idx="983">
                  <c:v>124.33765109337553</c:v>
                </c:pt>
                <c:pt idx="984">
                  <c:v>124.33765109337553</c:v>
                </c:pt>
                <c:pt idx="985">
                  <c:v>124.23462407248945</c:v>
                </c:pt>
                <c:pt idx="986">
                  <c:v>124.23462407248945</c:v>
                </c:pt>
                <c:pt idx="987">
                  <c:v>124.23462407248945</c:v>
                </c:pt>
                <c:pt idx="988">
                  <c:v>124.23462407248945</c:v>
                </c:pt>
                <c:pt idx="989">
                  <c:v>124.23462407248945</c:v>
                </c:pt>
                <c:pt idx="990">
                  <c:v>124.23462407248945</c:v>
                </c:pt>
                <c:pt idx="991">
                  <c:v>124.23462407248945</c:v>
                </c:pt>
                <c:pt idx="992">
                  <c:v>124.13179974317326</c:v>
                </c:pt>
                <c:pt idx="993">
                  <c:v>124.13179974317326</c:v>
                </c:pt>
                <c:pt idx="994">
                  <c:v>124.13179974317326</c:v>
                </c:pt>
                <c:pt idx="995">
                  <c:v>124.13179974317326</c:v>
                </c:pt>
                <c:pt idx="996">
                  <c:v>124.13179974317326</c:v>
                </c:pt>
                <c:pt idx="997">
                  <c:v>124.13179974317326</c:v>
                </c:pt>
                <c:pt idx="998">
                  <c:v>124.13179974317326</c:v>
                </c:pt>
                <c:pt idx="999">
                  <c:v>124.13179974317326</c:v>
                </c:pt>
                <c:pt idx="1000">
                  <c:v>124.13179974317326</c:v>
                </c:pt>
                <c:pt idx="1001">
                  <c:v>124.02917189733654</c:v>
                </c:pt>
                <c:pt idx="1002">
                  <c:v>124.02917189733654</c:v>
                </c:pt>
                <c:pt idx="1003">
                  <c:v>124.02917189733654</c:v>
                </c:pt>
                <c:pt idx="1004">
                  <c:v>124.02917189733654</c:v>
                </c:pt>
                <c:pt idx="1005">
                  <c:v>124.02917189733654</c:v>
                </c:pt>
                <c:pt idx="1006">
                  <c:v>124.02917189733654</c:v>
                </c:pt>
                <c:pt idx="1007">
                  <c:v>124.02917189733654</c:v>
                </c:pt>
                <c:pt idx="1008">
                  <c:v>124.02917189733654</c:v>
                </c:pt>
                <c:pt idx="1009">
                  <c:v>124.02917189733654</c:v>
                </c:pt>
                <c:pt idx="1010">
                  <c:v>124.02917189733654</c:v>
                </c:pt>
                <c:pt idx="1011">
                  <c:v>123.92673443016609</c:v>
                </c:pt>
                <c:pt idx="1012">
                  <c:v>123.92673443016609</c:v>
                </c:pt>
                <c:pt idx="1013">
                  <c:v>123.92673443016609</c:v>
                </c:pt>
                <c:pt idx="1014">
                  <c:v>123.92673443016609</c:v>
                </c:pt>
                <c:pt idx="1015">
                  <c:v>123.92673443016609</c:v>
                </c:pt>
                <c:pt idx="1016">
                  <c:v>123.92673443016609</c:v>
                </c:pt>
                <c:pt idx="1017">
                  <c:v>123.92673443016609</c:v>
                </c:pt>
                <c:pt idx="1018">
                  <c:v>123.92673443016609</c:v>
                </c:pt>
                <c:pt idx="1019">
                  <c:v>123.92673443016609</c:v>
                </c:pt>
                <c:pt idx="1020">
                  <c:v>123.92673443016609</c:v>
                </c:pt>
                <c:pt idx="1021">
                  <c:v>123.92673443016609</c:v>
                </c:pt>
                <c:pt idx="1022">
                  <c:v>123.92673443016609</c:v>
                </c:pt>
                <c:pt idx="1023">
                  <c:v>123.92673443016609</c:v>
                </c:pt>
                <c:pt idx="1024">
                  <c:v>123.92673443016609</c:v>
                </c:pt>
                <c:pt idx="1025">
                  <c:v>123.92673443016609</c:v>
                </c:pt>
                <c:pt idx="1026">
                  <c:v>123.82448135003793</c:v>
                </c:pt>
                <c:pt idx="1027">
                  <c:v>123.82448135003793</c:v>
                </c:pt>
                <c:pt idx="1028">
                  <c:v>123.82448135003793</c:v>
                </c:pt>
                <c:pt idx="1029">
                  <c:v>123.82448135003793</c:v>
                </c:pt>
                <c:pt idx="1030">
                  <c:v>123.82448135003793</c:v>
                </c:pt>
                <c:pt idx="1031">
                  <c:v>123.82448135003793</c:v>
                </c:pt>
                <c:pt idx="1032">
                  <c:v>123.82448135003793</c:v>
                </c:pt>
                <c:pt idx="1033">
                  <c:v>123.82448135003793</c:v>
                </c:pt>
                <c:pt idx="1034">
                  <c:v>123.82448135003793</c:v>
                </c:pt>
                <c:pt idx="1035">
                  <c:v>123.82448135003793</c:v>
                </c:pt>
                <c:pt idx="1036">
                  <c:v>123.7224067869425</c:v>
                </c:pt>
                <c:pt idx="1037">
                  <c:v>123.7224067869425</c:v>
                </c:pt>
                <c:pt idx="1038">
                  <c:v>123.7224067869425</c:v>
                </c:pt>
                <c:pt idx="1039">
                  <c:v>123.7224067869425</c:v>
                </c:pt>
                <c:pt idx="1040">
                  <c:v>123.7224067869425</c:v>
                </c:pt>
                <c:pt idx="1041">
                  <c:v>123.7224067869425</c:v>
                </c:pt>
                <c:pt idx="1042">
                  <c:v>123.7224067869425</c:v>
                </c:pt>
                <c:pt idx="1043">
                  <c:v>123.7224067869425</c:v>
                </c:pt>
                <c:pt idx="1044">
                  <c:v>123.7224067869425</c:v>
                </c:pt>
                <c:pt idx="1045">
                  <c:v>123.7224067869425</c:v>
                </c:pt>
                <c:pt idx="1046">
                  <c:v>123.7224067869425</c:v>
                </c:pt>
                <c:pt idx="1047">
                  <c:v>123.7224067869425</c:v>
                </c:pt>
                <c:pt idx="1048">
                  <c:v>123.7224067869425</c:v>
                </c:pt>
                <c:pt idx="1049">
                  <c:v>123.62050499951926</c:v>
                </c:pt>
                <c:pt idx="1050">
                  <c:v>123.62050499951926</c:v>
                </c:pt>
                <c:pt idx="1051">
                  <c:v>123.62050499951926</c:v>
                </c:pt>
                <c:pt idx="1052">
                  <c:v>123.62050499951926</c:v>
                </c:pt>
                <c:pt idx="1053">
                  <c:v>123.62050499951926</c:v>
                </c:pt>
                <c:pt idx="1054">
                  <c:v>123.62050499951926</c:v>
                </c:pt>
                <c:pt idx="1055">
                  <c:v>123.62050499951926</c:v>
                </c:pt>
                <c:pt idx="1056">
                  <c:v>123.62050499951926</c:v>
                </c:pt>
                <c:pt idx="1057">
                  <c:v>123.62050499951926</c:v>
                </c:pt>
                <c:pt idx="1058">
                  <c:v>123.51877038079982</c:v>
                </c:pt>
                <c:pt idx="1059">
                  <c:v>123.51877038079982</c:v>
                </c:pt>
                <c:pt idx="1060">
                  <c:v>123.51877038079982</c:v>
                </c:pt>
                <c:pt idx="1061">
                  <c:v>123.51877038079982</c:v>
                </c:pt>
                <c:pt idx="1062">
                  <c:v>123.4171974627609</c:v>
                </c:pt>
                <c:pt idx="1063">
                  <c:v>123.4171974627609</c:v>
                </c:pt>
                <c:pt idx="1064">
                  <c:v>123.4171974627609</c:v>
                </c:pt>
                <c:pt idx="1065">
                  <c:v>123.4171974627609</c:v>
                </c:pt>
                <c:pt idx="1066">
                  <c:v>123.4171974627609</c:v>
                </c:pt>
                <c:pt idx="1067">
                  <c:v>123.4171974627609</c:v>
                </c:pt>
                <c:pt idx="1068">
                  <c:v>123.4171974627609</c:v>
                </c:pt>
                <c:pt idx="1069">
                  <c:v>123.4171974627609</c:v>
                </c:pt>
                <c:pt idx="1070">
                  <c:v>123.31578091978793</c:v>
                </c:pt>
                <c:pt idx="1071">
                  <c:v>123.31578091978793</c:v>
                </c:pt>
                <c:pt idx="1072">
                  <c:v>123.31578091978793</c:v>
                </c:pt>
                <c:pt idx="1073">
                  <c:v>123.31578091978793</c:v>
                </c:pt>
                <c:pt idx="1074">
                  <c:v>123.31578091978793</c:v>
                </c:pt>
                <c:pt idx="1075">
                  <c:v>123.31578091978793</c:v>
                </c:pt>
                <c:pt idx="1076">
                  <c:v>123.31578091978793</c:v>
                </c:pt>
                <c:pt idx="1077">
                  <c:v>123.21451557114852</c:v>
                </c:pt>
                <c:pt idx="1078">
                  <c:v>123.21451557114852</c:v>
                </c:pt>
                <c:pt idx="1079">
                  <c:v>123.21451557114852</c:v>
                </c:pt>
                <c:pt idx="1080">
                  <c:v>123.21451557114852</c:v>
                </c:pt>
                <c:pt idx="1081">
                  <c:v>123.21451557114852</c:v>
                </c:pt>
                <c:pt idx="1082">
                  <c:v>123.21451557114852</c:v>
                </c:pt>
                <c:pt idx="1083">
                  <c:v>123.21451557114852</c:v>
                </c:pt>
                <c:pt idx="1084">
                  <c:v>123.21451557114852</c:v>
                </c:pt>
                <c:pt idx="1085">
                  <c:v>123.11339638257205</c:v>
                </c:pt>
                <c:pt idx="1086">
                  <c:v>123.11339638257205</c:v>
                </c:pt>
                <c:pt idx="1087">
                  <c:v>123.11339638257205</c:v>
                </c:pt>
                <c:pt idx="1088">
                  <c:v>123.11339638257205</c:v>
                </c:pt>
                <c:pt idx="1089">
                  <c:v>123.11339638257205</c:v>
                </c:pt>
                <c:pt idx="1090">
                  <c:v>123.11339638257205</c:v>
                </c:pt>
                <c:pt idx="1091">
                  <c:v>123.11339638257205</c:v>
                </c:pt>
                <c:pt idx="1092">
                  <c:v>123.11339638257205</c:v>
                </c:pt>
                <c:pt idx="1093">
                  <c:v>123.11339638257205</c:v>
                </c:pt>
                <c:pt idx="1094">
                  <c:v>123.11339638257205</c:v>
                </c:pt>
                <c:pt idx="1095">
                  <c:v>123.11339638257205</c:v>
                </c:pt>
                <c:pt idx="1096">
                  <c:v>123.11339638257205</c:v>
                </c:pt>
                <c:pt idx="1097">
                  <c:v>123.11339638257205</c:v>
                </c:pt>
                <c:pt idx="1098">
                  <c:v>123.11339638257205</c:v>
                </c:pt>
                <c:pt idx="1099">
                  <c:v>123.11339638257205</c:v>
                </c:pt>
                <c:pt idx="1100">
                  <c:v>123.11339638257205</c:v>
                </c:pt>
                <c:pt idx="1101">
                  <c:v>123.01241846702793</c:v>
                </c:pt>
                <c:pt idx="1102">
                  <c:v>123.01241846702793</c:v>
                </c:pt>
                <c:pt idx="1103">
                  <c:v>123.01241846702793</c:v>
                </c:pt>
                <c:pt idx="1104">
                  <c:v>123.01241846702793</c:v>
                </c:pt>
                <c:pt idx="1105">
                  <c:v>123.01241846702793</c:v>
                </c:pt>
                <c:pt idx="1106">
                  <c:v>123.01241846702793</c:v>
                </c:pt>
                <c:pt idx="1107">
                  <c:v>123.01241846702793</c:v>
                </c:pt>
                <c:pt idx="1108">
                  <c:v>123.01241846702793</c:v>
                </c:pt>
                <c:pt idx="1109">
                  <c:v>123.01241846702793</c:v>
                </c:pt>
                <c:pt idx="1110">
                  <c:v>123.01241846702793</c:v>
                </c:pt>
                <c:pt idx="1111">
                  <c:v>123.01241846702793</c:v>
                </c:pt>
                <c:pt idx="1112">
                  <c:v>123.01241846702793</c:v>
                </c:pt>
                <c:pt idx="1113">
                  <c:v>122.91157708479085</c:v>
                </c:pt>
                <c:pt idx="1114">
                  <c:v>122.91157708479085</c:v>
                </c:pt>
                <c:pt idx="1115">
                  <c:v>122.91157708479085</c:v>
                </c:pt>
                <c:pt idx="1116">
                  <c:v>122.91157708479085</c:v>
                </c:pt>
                <c:pt idx="1117">
                  <c:v>122.91157708479085</c:v>
                </c:pt>
                <c:pt idx="1118">
                  <c:v>122.91157708479085</c:v>
                </c:pt>
                <c:pt idx="1119">
                  <c:v>122.91157708479085</c:v>
                </c:pt>
                <c:pt idx="1120">
                  <c:v>122.91157708479085</c:v>
                </c:pt>
                <c:pt idx="1121">
                  <c:v>122.91157708479085</c:v>
                </c:pt>
                <c:pt idx="1122">
                  <c:v>122.91157708479085</c:v>
                </c:pt>
                <c:pt idx="1123">
                  <c:v>122.81086764287552</c:v>
                </c:pt>
                <c:pt idx="1124">
                  <c:v>122.81086764287552</c:v>
                </c:pt>
                <c:pt idx="1125">
                  <c:v>122.81086764287552</c:v>
                </c:pt>
                <c:pt idx="1126">
                  <c:v>122.81086764287552</c:v>
                </c:pt>
                <c:pt idx="1127">
                  <c:v>122.81086764287552</c:v>
                </c:pt>
                <c:pt idx="1128">
                  <c:v>122.81086764287552</c:v>
                </c:pt>
                <c:pt idx="1129">
                  <c:v>122.81086764287552</c:v>
                </c:pt>
                <c:pt idx="1130">
                  <c:v>122.81086764287552</c:v>
                </c:pt>
                <c:pt idx="1131">
                  <c:v>122.71028569391949</c:v>
                </c:pt>
                <c:pt idx="1132">
                  <c:v>122.71028569391949</c:v>
                </c:pt>
                <c:pt idx="1133">
                  <c:v>122.71028569391949</c:v>
                </c:pt>
                <c:pt idx="1134">
                  <c:v>122.71028569391949</c:v>
                </c:pt>
                <c:pt idx="1135">
                  <c:v>122.71028569391949</c:v>
                </c:pt>
                <c:pt idx="1136">
                  <c:v>122.71028569391949</c:v>
                </c:pt>
                <c:pt idx="1137">
                  <c:v>122.71028569391949</c:v>
                </c:pt>
                <c:pt idx="1138">
                  <c:v>122.71028569391949</c:v>
                </c:pt>
                <c:pt idx="1139">
                  <c:v>122.71028569391949</c:v>
                </c:pt>
                <c:pt idx="1140">
                  <c:v>122.71028569391949</c:v>
                </c:pt>
                <c:pt idx="1141">
                  <c:v>122.71028569391949</c:v>
                </c:pt>
                <c:pt idx="1142">
                  <c:v>122.71028569391949</c:v>
                </c:pt>
                <c:pt idx="1143">
                  <c:v>122.6098269345856</c:v>
                </c:pt>
                <c:pt idx="1144">
                  <c:v>122.6098269345856</c:v>
                </c:pt>
                <c:pt idx="1145">
                  <c:v>122.6098269345856</c:v>
                </c:pt>
                <c:pt idx="1146">
                  <c:v>122.6098269345856</c:v>
                </c:pt>
                <c:pt idx="1147">
                  <c:v>122.6098269345856</c:v>
                </c:pt>
                <c:pt idx="1148">
                  <c:v>122.6098269345856</c:v>
                </c:pt>
                <c:pt idx="1149">
                  <c:v>122.6098269345856</c:v>
                </c:pt>
                <c:pt idx="1150">
                  <c:v>122.50948720355123</c:v>
                </c:pt>
                <c:pt idx="1151">
                  <c:v>122.50948720355123</c:v>
                </c:pt>
                <c:pt idx="1152">
                  <c:v>122.50948720355123</c:v>
                </c:pt>
                <c:pt idx="1153">
                  <c:v>122.50948720355123</c:v>
                </c:pt>
                <c:pt idx="1154">
                  <c:v>122.50948720355123</c:v>
                </c:pt>
                <c:pt idx="1155">
                  <c:v>122.50948720355123</c:v>
                </c:pt>
                <c:pt idx="1156">
                  <c:v>122.50948720355123</c:v>
                </c:pt>
                <c:pt idx="1157">
                  <c:v>122.50948720355123</c:v>
                </c:pt>
                <c:pt idx="1158">
                  <c:v>122.50948720355123</c:v>
                </c:pt>
                <c:pt idx="1159">
                  <c:v>122.40926247914567</c:v>
                </c:pt>
                <c:pt idx="1160">
                  <c:v>122.40926247914567</c:v>
                </c:pt>
                <c:pt idx="1161">
                  <c:v>122.40926247914567</c:v>
                </c:pt>
                <c:pt idx="1162">
                  <c:v>122.40926247914567</c:v>
                </c:pt>
                <c:pt idx="1163">
                  <c:v>122.40926247914567</c:v>
                </c:pt>
                <c:pt idx="1164">
                  <c:v>122.40926247914567</c:v>
                </c:pt>
                <c:pt idx="1165">
                  <c:v>122.40926247914567</c:v>
                </c:pt>
                <c:pt idx="1166">
                  <c:v>122.40926247914567</c:v>
                </c:pt>
                <c:pt idx="1167">
                  <c:v>122.30914887669131</c:v>
                </c:pt>
                <c:pt idx="1168">
                  <c:v>122.30914887669131</c:v>
                </c:pt>
                <c:pt idx="1169">
                  <c:v>122.30914887669131</c:v>
                </c:pt>
                <c:pt idx="1170">
                  <c:v>122.30914887669131</c:v>
                </c:pt>
                <c:pt idx="1171">
                  <c:v>122.30914887669131</c:v>
                </c:pt>
                <c:pt idx="1172">
                  <c:v>122.30914887669131</c:v>
                </c:pt>
                <c:pt idx="1173">
                  <c:v>122.20914264559943</c:v>
                </c:pt>
                <c:pt idx="1174">
                  <c:v>122.20914264559943</c:v>
                </c:pt>
                <c:pt idx="1175">
                  <c:v>122.20914264559943</c:v>
                </c:pt>
                <c:pt idx="1176">
                  <c:v>122.20914264559943</c:v>
                </c:pt>
                <c:pt idx="1177">
                  <c:v>122.20914264559943</c:v>
                </c:pt>
                <c:pt idx="1178">
                  <c:v>122.20914264559943</c:v>
                </c:pt>
                <c:pt idx="1179">
                  <c:v>122.20914264559943</c:v>
                </c:pt>
                <c:pt idx="1180">
                  <c:v>122.1092401662666</c:v>
                </c:pt>
                <c:pt idx="1181">
                  <c:v>122.1092401662666</c:v>
                </c:pt>
                <c:pt idx="1182">
                  <c:v>122.1092401662666</c:v>
                </c:pt>
                <c:pt idx="1183">
                  <c:v>122.1092401662666</c:v>
                </c:pt>
                <c:pt idx="1184">
                  <c:v>122.1092401662666</c:v>
                </c:pt>
                <c:pt idx="1185">
                  <c:v>122.1092401662666</c:v>
                </c:pt>
                <c:pt idx="1186">
                  <c:v>122.1092401662666</c:v>
                </c:pt>
                <c:pt idx="1187">
                  <c:v>122.1092401662666</c:v>
                </c:pt>
                <c:pt idx="1188">
                  <c:v>122.1092401662666</c:v>
                </c:pt>
                <c:pt idx="1189">
                  <c:v>122.1092401662666</c:v>
                </c:pt>
                <c:pt idx="1190">
                  <c:v>122.1092401662666</c:v>
                </c:pt>
                <c:pt idx="1191">
                  <c:v>122.1092401662666</c:v>
                </c:pt>
                <c:pt idx="1192">
                  <c:v>122.1092401662666</c:v>
                </c:pt>
                <c:pt idx="1193">
                  <c:v>122.1092401662666</c:v>
                </c:pt>
                <c:pt idx="1194">
                  <c:v>122.00943794681255</c:v>
                </c:pt>
                <c:pt idx="1195">
                  <c:v>122.00943794681255</c:v>
                </c:pt>
                <c:pt idx="1196">
                  <c:v>122.00943794681255</c:v>
                </c:pt>
                <c:pt idx="1197">
                  <c:v>122.00943794681255</c:v>
                </c:pt>
                <c:pt idx="1198">
                  <c:v>122.00943794681255</c:v>
                </c:pt>
                <c:pt idx="1199">
                  <c:v>122.00943794681255</c:v>
                </c:pt>
                <c:pt idx="1200">
                  <c:v>122.00943794681255</c:v>
                </c:pt>
                <c:pt idx="1201">
                  <c:v>121.9097326196962</c:v>
                </c:pt>
                <c:pt idx="1202">
                  <c:v>121.9097326196962</c:v>
                </c:pt>
                <c:pt idx="1203">
                  <c:v>121.9097326196962</c:v>
                </c:pt>
                <c:pt idx="1204">
                  <c:v>121.9097326196962</c:v>
                </c:pt>
                <c:pt idx="1205">
                  <c:v>121.9097326196962</c:v>
                </c:pt>
                <c:pt idx="1206">
                  <c:v>121.9097326196962</c:v>
                </c:pt>
                <c:pt idx="1207">
                  <c:v>121.9097326196962</c:v>
                </c:pt>
                <c:pt idx="1208">
                  <c:v>121.9097326196962</c:v>
                </c:pt>
                <c:pt idx="1209">
                  <c:v>121.9097326196962</c:v>
                </c:pt>
                <c:pt idx="1210">
                  <c:v>121.9097326196962</c:v>
                </c:pt>
                <c:pt idx="1211">
                  <c:v>121.9097326196962</c:v>
                </c:pt>
                <c:pt idx="1212">
                  <c:v>121.9097326196962</c:v>
                </c:pt>
                <c:pt idx="1213">
                  <c:v>121.81012093824275</c:v>
                </c:pt>
                <c:pt idx="1214">
                  <c:v>121.81012093824275</c:v>
                </c:pt>
                <c:pt idx="1215">
                  <c:v>121.81012093824275</c:v>
                </c:pt>
                <c:pt idx="1216">
                  <c:v>121.81012093824275</c:v>
                </c:pt>
                <c:pt idx="1217">
                  <c:v>121.81012093824275</c:v>
                </c:pt>
                <c:pt idx="1218">
                  <c:v>121.81012093824275</c:v>
                </c:pt>
                <c:pt idx="1219">
                  <c:v>121.81012093824275</c:v>
                </c:pt>
                <c:pt idx="1220">
                  <c:v>121.81012093824275</c:v>
                </c:pt>
                <c:pt idx="1221">
                  <c:v>121.81012093824275</c:v>
                </c:pt>
                <c:pt idx="1222">
                  <c:v>121.81012093824275</c:v>
                </c:pt>
                <c:pt idx="1223">
                  <c:v>121.81012093824275</c:v>
                </c:pt>
                <c:pt idx="1224">
                  <c:v>121.81012093824275</c:v>
                </c:pt>
                <c:pt idx="1225">
                  <c:v>121.81012093824275</c:v>
                </c:pt>
                <c:pt idx="1226">
                  <c:v>121.81012093824275</c:v>
                </c:pt>
                <c:pt idx="1227">
                  <c:v>121.81012093824275</c:v>
                </c:pt>
                <c:pt idx="1228">
                  <c:v>121.81012093824275</c:v>
                </c:pt>
                <c:pt idx="1229">
                  <c:v>121.81012093824275</c:v>
                </c:pt>
                <c:pt idx="1230">
                  <c:v>121.71059977311023</c:v>
                </c:pt>
                <c:pt idx="1231">
                  <c:v>121.71059977311023</c:v>
                </c:pt>
                <c:pt idx="1232">
                  <c:v>121.71059977311023</c:v>
                </c:pt>
                <c:pt idx="1233">
                  <c:v>121.71059977311023</c:v>
                </c:pt>
                <c:pt idx="1234">
                  <c:v>121.71059977311023</c:v>
                </c:pt>
                <c:pt idx="1235">
                  <c:v>121.71059977311023</c:v>
                </c:pt>
                <c:pt idx="1236">
                  <c:v>121.71059977311023</c:v>
                </c:pt>
                <c:pt idx="1237">
                  <c:v>121.61116610872114</c:v>
                </c:pt>
                <c:pt idx="1238">
                  <c:v>121.61116610872114</c:v>
                </c:pt>
                <c:pt idx="1239">
                  <c:v>121.61116610872114</c:v>
                </c:pt>
                <c:pt idx="1240">
                  <c:v>121.61116610872114</c:v>
                </c:pt>
                <c:pt idx="1241">
                  <c:v>121.61116610872114</c:v>
                </c:pt>
                <c:pt idx="1242">
                  <c:v>121.61116610872114</c:v>
                </c:pt>
                <c:pt idx="1243">
                  <c:v>121.61116610872114</c:v>
                </c:pt>
                <c:pt idx="1244">
                  <c:v>121.61116610872114</c:v>
                </c:pt>
                <c:pt idx="1245">
                  <c:v>121.51181703968102</c:v>
                </c:pt>
                <c:pt idx="1246">
                  <c:v>121.51181703968102</c:v>
                </c:pt>
                <c:pt idx="1247">
                  <c:v>121.51181703968102</c:v>
                </c:pt>
                <c:pt idx="1248">
                  <c:v>121.51181703968102</c:v>
                </c:pt>
                <c:pt idx="1249">
                  <c:v>121.51181703968102</c:v>
                </c:pt>
                <c:pt idx="1250">
                  <c:v>121.51181703968102</c:v>
                </c:pt>
                <c:pt idx="1251">
                  <c:v>121.51181703968102</c:v>
                </c:pt>
                <c:pt idx="1252">
                  <c:v>121.51181703968102</c:v>
                </c:pt>
                <c:pt idx="1253">
                  <c:v>121.51181703968102</c:v>
                </c:pt>
                <c:pt idx="1254">
                  <c:v>121.51181703968102</c:v>
                </c:pt>
                <c:pt idx="1255">
                  <c:v>121.51181703968102</c:v>
                </c:pt>
                <c:pt idx="1256">
                  <c:v>121.51181703968102</c:v>
                </c:pt>
                <c:pt idx="1257">
                  <c:v>121.51181703968102</c:v>
                </c:pt>
                <c:pt idx="1258">
                  <c:v>121.51181703968102</c:v>
                </c:pt>
                <c:pt idx="1259">
                  <c:v>121.51181703968102</c:v>
                </c:pt>
                <c:pt idx="1260">
                  <c:v>121.41254976720333</c:v>
                </c:pt>
                <c:pt idx="1261">
                  <c:v>121.41254976720333</c:v>
                </c:pt>
                <c:pt idx="1262">
                  <c:v>121.41254976720333</c:v>
                </c:pt>
                <c:pt idx="1263">
                  <c:v>121.41254976720333</c:v>
                </c:pt>
                <c:pt idx="1264">
                  <c:v>121.41254976720333</c:v>
                </c:pt>
                <c:pt idx="1265">
                  <c:v>121.41254976720333</c:v>
                </c:pt>
                <c:pt idx="1266">
                  <c:v>121.41254976720333</c:v>
                </c:pt>
                <c:pt idx="1267">
                  <c:v>121.41254976720333</c:v>
                </c:pt>
                <c:pt idx="1268">
                  <c:v>121.41254976720333</c:v>
                </c:pt>
                <c:pt idx="1269">
                  <c:v>121.41254976720333</c:v>
                </c:pt>
                <c:pt idx="1270">
                  <c:v>121.31336159555688</c:v>
                </c:pt>
                <c:pt idx="1271">
                  <c:v>121.31336159555688</c:v>
                </c:pt>
                <c:pt idx="1272">
                  <c:v>121.31336159555688</c:v>
                </c:pt>
                <c:pt idx="1273">
                  <c:v>121.31336159555688</c:v>
                </c:pt>
                <c:pt idx="1274">
                  <c:v>121.31336159555688</c:v>
                </c:pt>
                <c:pt idx="1275">
                  <c:v>121.31336159555688</c:v>
                </c:pt>
                <c:pt idx="1276">
                  <c:v>121.31336159555688</c:v>
                </c:pt>
                <c:pt idx="1277">
                  <c:v>121.31336159555688</c:v>
                </c:pt>
                <c:pt idx="1278">
                  <c:v>121.31336159555688</c:v>
                </c:pt>
                <c:pt idx="1279">
                  <c:v>121.31336159555688</c:v>
                </c:pt>
                <c:pt idx="1280">
                  <c:v>121.21424992855027</c:v>
                </c:pt>
                <c:pt idx="1281">
                  <c:v>121.21424992855027</c:v>
                </c:pt>
                <c:pt idx="1282">
                  <c:v>121.21424992855027</c:v>
                </c:pt>
                <c:pt idx="1283">
                  <c:v>121.21424992855027</c:v>
                </c:pt>
                <c:pt idx="1284">
                  <c:v>121.21424992855027</c:v>
                </c:pt>
                <c:pt idx="1285">
                  <c:v>121.21424992855027</c:v>
                </c:pt>
                <c:pt idx="1286">
                  <c:v>121.21424992855027</c:v>
                </c:pt>
                <c:pt idx="1287">
                  <c:v>121.21424992855027</c:v>
                </c:pt>
                <c:pt idx="1288">
                  <c:v>121.1152122660649</c:v>
                </c:pt>
                <c:pt idx="1289">
                  <c:v>121.1152122660649</c:v>
                </c:pt>
                <c:pt idx="1290">
                  <c:v>121.1152122660649</c:v>
                </c:pt>
                <c:pt idx="1291">
                  <c:v>121.1152122660649</c:v>
                </c:pt>
                <c:pt idx="1292">
                  <c:v>121.1152122660649</c:v>
                </c:pt>
                <c:pt idx="1293">
                  <c:v>121.1152122660649</c:v>
                </c:pt>
                <c:pt idx="1294">
                  <c:v>121.1152122660649</c:v>
                </c:pt>
                <c:pt idx="1295">
                  <c:v>121.1152122660649</c:v>
                </c:pt>
                <c:pt idx="1296">
                  <c:v>121.1152122660649</c:v>
                </c:pt>
                <c:pt idx="1297">
                  <c:v>121.1152122660649</c:v>
                </c:pt>
                <c:pt idx="1298">
                  <c:v>121.1152122660649</c:v>
                </c:pt>
                <c:pt idx="1299">
                  <c:v>121.01624620064686</c:v>
                </c:pt>
                <c:pt idx="1300">
                  <c:v>121.01624620064686</c:v>
                </c:pt>
                <c:pt idx="1301">
                  <c:v>121.01624620064686</c:v>
                </c:pt>
                <c:pt idx="1302">
                  <c:v>121.01624620064686</c:v>
                </c:pt>
                <c:pt idx="1303">
                  <c:v>121.01624620064686</c:v>
                </c:pt>
                <c:pt idx="1304">
                  <c:v>121.01624620064686</c:v>
                </c:pt>
                <c:pt idx="1305">
                  <c:v>121.01624620064686</c:v>
                </c:pt>
                <c:pt idx="1306">
                  <c:v>121.01624620064686</c:v>
                </c:pt>
                <c:pt idx="1307">
                  <c:v>121.01624620064686</c:v>
                </c:pt>
                <c:pt idx="1308">
                  <c:v>121.01624620064686</c:v>
                </c:pt>
                <c:pt idx="1309">
                  <c:v>121.01624620064686</c:v>
                </c:pt>
                <c:pt idx="1310">
                  <c:v>120.9173494141659</c:v>
                </c:pt>
                <c:pt idx="1311">
                  <c:v>120.9173494141659</c:v>
                </c:pt>
                <c:pt idx="1312">
                  <c:v>120.9173494141659</c:v>
                </c:pt>
                <c:pt idx="1313">
                  <c:v>120.9173494141659</c:v>
                </c:pt>
                <c:pt idx="1314">
                  <c:v>120.9173494141659</c:v>
                </c:pt>
                <c:pt idx="1315">
                  <c:v>120.9173494141659</c:v>
                </c:pt>
                <c:pt idx="1316">
                  <c:v>120.9173494141659</c:v>
                </c:pt>
                <c:pt idx="1317">
                  <c:v>120.9173494141659</c:v>
                </c:pt>
                <c:pt idx="1318">
                  <c:v>120.9173494141659</c:v>
                </c:pt>
                <c:pt idx="1319">
                  <c:v>120.9173494141659</c:v>
                </c:pt>
                <c:pt idx="1320">
                  <c:v>120.9173494141659</c:v>
                </c:pt>
                <c:pt idx="1321">
                  <c:v>120.9173494141659</c:v>
                </c:pt>
                <c:pt idx="1322">
                  <c:v>120.9173494141659</c:v>
                </c:pt>
                <c:pt idx="1323">
                  <c:v>120.81851967454824</c:v>
                </c:pt>
                <c:pt idx="1324">
                  <c:v>120.81851967454824</c:v>
                </c:pt>
                <c:pt idx="1325">
                  <c:v>120.81851967454824</c:v>
                </c:pt>
                <c:pt idx="1326">
                  <c:v>120.81851967454824</c:v>
                </c:pt>
                <c:pt idx="1327">
                  <c:v>120.81851967454824</c:v>
                </c:pt>
                <c:pt idx="1328">
                  <c:v>120.81851967454824</c:v>
                </c:pt>
                <c:pt idx="1329">
                  <c:v>120.81851967454824</c:v>
                </c:pt>
                <c:pt idx="1330">
                  <c:v>120.81851967454824</c:v>
                </c:pt>
                <c:pt idx="1331">
                  <c:v>120.81851967454824</c:v>
                </c:pt>
                <c:pt idx="1332">
                  <c:v>120.81851967454824</c:v>
                </c:pt>
                <c:pt idx="1333">
                  <c:v>120.81851967454824</c:v>
                </c:pt>
                <c:pt idx="1334">
                  <c:v>120.81851967454824</c:v>
                </c:pt>
                <c:pt idx="1335">
                  <c:v>120.81851967454824</c:v>
                </c:pt>
                <c:pt idx="1336">
                  <c:v>120.81851967454824</c:v>
                </c:pt>
                <c:pt idx="1337">
                  <c:v>120.71975483258852</c:v>
                </c:pt>
                <c:pt idx="1338">
                  <c:v>120.71975483258852</c:v>
                </c:pt>
                <c:pt idx="1339">
                  <c:v>120.71975483258852</c:v>
                </c:pt>
                <c:pt idx="1340">
                  <c:v>120.71975483258852</c:v>
                </c:pt>
                <c:pt idx="1341">
                  <c:v>120.71975483258852</c:v>
                </c:pt>
                <c:pt idx="1342">
                  <c:v>120.71975483258852</c:v>
                </c:pt>
                <c:pt idx="1343">
                  <c:v>120.71975483258852</c:v>
                </c:pt>
                <c:pt idx="1344">
                  <c:v>120.71975483258852</c:v>
                </c:pt>
                <c:pt idx="1345">
                  <c:v>120.71975483258852</c:v>
                </c:pt>
                <c:pt idx="1346">
                  <c:v>120.71975483258852</c:v>
                </c:pt>
                <c:pt idx="1347">
                  <c:v>120.71975483258852</c:v>
                </c:pt>
                <c:pt idx="1348">
                  <c:v>120.71975483258852</c:v>
                </c:pt>
                <c:pt idx="1349">
                  <c:v>120.71975483258852</c:v>
                </c:pt>
                <c:pt idx="1350">
                  <c:v>120.6210528188454</c:v>
                </c:pt>
                <c:pt idx="1351">
                  <c:v>120.6210528188454</c:v>
                </c:pt>
                <c:pt idx="1352">
                  <c:v>120.6210528188454</c:v>
                </c:pt>
                <c:pt idx="1353">
                  <c:v>120.6210528188454</c:v>
                </c:pt>
                <c:pt idx="1354">
                  <c:v>120.6210528188454</c:v>
                </c:pt>
                <c:pt idx="1355">
                  <c:v>120.6210528188454</c:v>
                </c:pt>
                <c:pt idx="1356">
                  <c:v>120.6210528188454</c:v>
                </c:pt>
                <c:pt idx="1357">
                  <c:v>120.6210528188454</c:v>
                </c:pt>
                <c:pt idx="1358">
                  <c:v>120.6210528188454</c:v>
                </c:pt>
                <c:pt idx="1359">
                  <c:v>120.6210528188454</c:v>
                </c:pt>
                <c:pt idx="1360">
                  <c:v>120.6210528188454</c:v>
                </c:pt>
                <c:pt idx="1361">
                  <c:v>120.6210528188454</c:v>
                </c:pt>
                <c:pt idx="1362">
                  <c:v>120.6210528188454</c:v>
                </c:pt>
                <c:pt idx="1363">
                  <c:v>120.6210528188454</c:v>
                </c:pt>
                <c:pt idx="1364">
                  <c:v>120.6210528188454</c:v>
                </c:pt>
                <c:pt idx="1365">
                  <c:v>120.6210528188454</c:v>
                </c:pt>
                <c:pt idx="1366">
                  <c:v>120.52241164062363</c:v>
                </c:pt>
                <c:pt idx="1367">
                  <c:v>120.52241164062363</c:v>
                </c:pt>
                <c:pt idx="1368">
                  <c:v>120.52241164062363</c:v>
                </c:pt>
                <c:pt idx="1369">
                  <c:v>120.52241164062363</c:v>
                </c:pt>
                <c:pt idx="1370">
                  <c:v>120.52241164062363</c:v>
                </c:pt>
                <c:pt idx="1371">
                  <c:v>120.52241164062363</c:v>
                </c:pt>
                <c:pt idx="1372">
                  <c:v>120.52241164062363</c:v>
                </c:pt>
                <c:pt idx="1373">
                  <c:v>120.52241164062363</c:v>
                </c:pt>
                <c:pt idx="1374">
                  <c:v>120.52241164062363</c:v>
                </c:pt>
                <c:pt idx="1375">
                  <c:v>120.52241164062363</c:v>
                </c:pt>
                <c:pt idx="1376">
                  <c:v>120.52241164062363</c:v>
                </c:pt>
                <c:pt idx="1377">
                  <c:v>120.42382937904499</c:v>
                </c:pt>
                <c:pt idx="1378">
                  <c:v>120.42382937904499</c:v>
                </c:pt>
                <c:pt idx="1379">
                  <c:v>120.42382937904499</c:v>
                </c:pt>
                <c:pt idx="1380">
                  <c:v>120.42382937904499</c:v>
                </c:pt>
                <c:pt idx="1381">
                  <c:v>120.42382937904499</c:v>
                </c:pt>
                <c:pt idx="1382">
                  <c:v>120.42382937904499</c:v>
                </c:pt>
                <c:pt idx="1383">
                  <c:v>120.42382937904499</c:v>
                </c:pt>
                <c:pt idx="1384">
                  <c:v>120.42382937904499</c:v>
                </c:pt>
                <c:pt idx="1385">
                  <c:v>120.42382937904499</c:v>
                </c:pt>
                <c:pt idx="1386">
                  <c:v>120.42382937904499</c:v>
                </c:pt>
                <c:pt idx="1387">
                  <c:v>120.42382937904499</c:v>
                </c:pt>
                <c:pt idx="1388">
                  <c:v>120.32530418620972</c:v>
                </c:pt>
                <c:pt idx="1389">
                  <c:v>120.32530418620972</c:v>
                </c:pt>
                <c:pt idx="1390">
                  <c:v>120.32530418620972</c:v>
                </c:pt>
                <c:pt idx="1391">
                  <c:v>120.32530418620972</c:v>
                </c:pt>
                <c:pt idx="1392">
                  <c:v>120.32530418620972</c:v>
                </c:pt>
                <c:pt idx="1393">
                  <c:v>120.32530418620972</c:v>
                </c:pt>
                <c:pt idx="1394">
                  <c:v>120.32530418620972</c:v>
                </c:pt>
                <c:pt idx="1395">
                  <c:v>120.32530418620972</c:v>
                </c:pt>
                <c:pt idx="1396">
                  <c:v>120.22683428244885</c:v>
                </c:pt>
                <c:pt idx="1397">
                  <c:v>120.22683428244885</c:v>
                </c:pt>
                <c:pt idx="1398">
                  <c:v>120.22683428244885</c:v>
                </c:pt>
                <c:pt idx="1399">
                  <c:v>120.22683428244885</c:v>
                </c:pt>
                <c:pt idx="1400">
                  <c:v>120.22683428244885</c:v>
                </c:pt>
                <c:pt idx="1401">
                  <c:v>120.22683428244885</c:v>
                </c:pt>
                <c:pt idx="1402">
                  <c:v>120.22683428244885</c:v>
                </c:pt>
                <c:pt idx="1403">
                  <c:v>120.22683428244885</c:v>
                </c:pt>
                <c:pt idx="1404">
                  <c:v>120.22683428244885</c:v>
                </c:pt>
                <c:pt idx="1405">
                  <c:v>120.12841795366785</c:v>
                </c:pt>
                <c:pt idx="1406">
                  <c:v>120.12841795366785</c:v>
                </c:pt>
                <c:pt idx="1407">
                  <c:v>120.12841795366785</c:v>
                </c:pt>
                <c:pt idx="1408">
                  <c:v>120.12841795366785</c:v>
                </c:pt>
                <c:pt idx="1409">
                  <c:v>120.12841795366785</c:v>
                </c:pt>
                <c:pt idx="1410">
                  <c:v>120.12841795366785</c:v>
                </c:pt>
                <c:pt idx="1411">
                  <c:v>120.12841795366785</c:v>
                </c:pt>
                <c:pt idx="1412">
                  <c:v>120.12841795366785</c:v>
                </c:pt>
                <c:pt idx="1413">
                  <c:v>120.12841795366785</c:v>
                </c:pt>
                <c:pt idx="1414">
                  <c:v>120.12841795366785</c:v>
                </c:pt>
                <c:pt idx="1415">
                  <c:v>120.12841795366785</c:v>
                </c:pt>
                <c:pt idx="1416">
                  <c:v>120.03005354878128</c:v>
                </c:pt>
                <c:pt idx="1417">
                  <c:v>120.03005354878128</c:v>
                </c:pt>
                <c:pt idx="1418">
                  <c:v>120.03005354878128</c:v>
                </c:pt>
                <c:pt idx="1419">
                  <c:v>120.03005354878128</c:v>
                </c:pt>
                <c:pt idx="1420">
                  <c:v>120.03005354878128</c:v>
                </c:pt>
                <c:pt idx="1421">
                  <c:v>120.03005354878128</c:v>
                </c:pt>
                <c:pt idx="1422">
                  <c:v>120.03005354878128</c:v>
                </c:pt>
                <c:pt idx="1423">
                  <c:v>120.03005354878128</c:v>
                </c:pt>
                <c:pt idx="1424">
                  <c:v>120.03005354878128</c:v>
                </c:pt>
                <c:pt idx="1425">
                  <c:v>119.93173947723751</c:v>
                </c:pt>
                <c:pt idx="1426">
                  <c:v>119.93173947723751</c:v>
                </c:pt>
                <c:pt idx="1427">
                  <c:v>119.93173947723751</c:v>
                </c:pt>
                <c:pt idx="1428">
                  <c:v>119.93173947723751</c:v>
                </c:pt>
                <c:pt idx="1429">
                  <c:v>119.93173947723751</c:v>
                </c:pt>
                <c:pt idx="1430">
                  <c:v>119.93173947723751</c:v>
                </c:pt>
                <c:pt idx="1431">
                  <c:v>119.93173947723751</c:v>
                </c:pt>
                <c:pt idx="1432">
                  <c:v>119.93173947723751</c:v>
                </c:pt>
                <c:pt idx="1433">
                  <c:v>119.93173947723751</c:v>
                </c:pt>
                <c:pt idx="1434">
                  <c:v>119.83347420663243</c:v>
                </c:pt>
                <c:pt idx="1435">
                  <c:v>119.83347420663243</c:v>
                </c:pt>
                <c:pt idx="1436">
                  <c:v>119.83347420663243</c:v>
                </c:pt>
                <c:pt idx="1437">
                  <c:v>119.83347420663243</c:v>
                </c:pt>
                <c:pt idx="1438">
                  <c:v>119.83347420663243</c:v>
                </c:pt>
                <c:pt idx="1439">
                  <c:v>119.73525626041095</c:v>
                </c:pt>
                <c:pt idx="1440">
                  <c:v>119.73525626041095</c:v>
                </c:pt>
                <c:pt idx="1441">
                  <c:v>119.73525626041095</c:v>
                </c:pt>
                <c:pt idx="1442">
                  <c:v>119.73525626041095</c:v>
                </c:pt>
                <c:pt idx="1443">
                  <c:v>119.73525626041095</c:v>
                </c:pt>
                <c:pt idx="1444">
                  <c:v>119.73525626041095</c:v>
                </c:pt>
                <c:pt idx="1445">
                  <c:v>119.73525626041095</c:v>
                </c:pt>
                <c:pt idx="1446">
                  <c:v>119.73525626041095</c:v>
                </c:pt>
                <c:pt idx="1447">
                  <c:v>119.73525626041095</c:v>
                </c:pt>
                <c:pt idx="1448">
                  <c:v>119.73525626041095</c:v>
                </c:pt>
                <c:pt idx="1449">
                  <c:v>119.73525626041095</c:v>
                </c:pt>
                <c:pt idx="1450">
                  <c:v>119.73525626041095</c:v>
                </c:pt>
                <c:pt idx="1451">
                  <c:v>119.73525626041095</c:v>
                </c:pt>
                <c:pt idx="1452">
                  <c:v>119.63708421565424</c:v>
                </c:pt>
                <c:pt idx="1453">
                  <c:v>119.63708421565424</c:v>
                </c:pt>
                <c:pt idx="1454">
                  <c:v>119.63708421565424</c:v>
                </c:pt>
                <c:pt idx="1455">
                  <c:v>119.63708421565424</c:v>
                </c:pt>
                <c:pt idx="1456">
                  <c:v>119.63708421565424</c:v>
                </c:pt>
                <c:pt idx="1457">
                  <c:v>119.63708421565424</c:v>
                </c:pt>
                <c:pt idx="1458">
                  <c:v>119.63708421565424</c:v>
                </c:pt>
                <c:pt idx="1459">
                  <c:v>119.63708421565424</c:v>
                </c:pt>
              </c:numCache>
            </c:numRef>
          </c:yVal>
          <c:smooth val="0"/>
        </c:ser>
        <c:dLbls>
          <c:showLegendKey val="0"/>
          <c:showVal val="0"/>
          <c:showCatName val="0"/>
          <c:showSerName val="0"/>
          <c:showPercent val="0"/>
          <c:showBubbleSize val="0"/>
        </c:dLbls>
        <c:axId val="151413888"/>
        <c:axId val="151415808"/>
      </c:scatterChart>
      <c:valAx>
        <c:axId val="151413888"/>
        <c:scaling>
          <c:orientation val="minMax"/>
          <c:max val="160"/>
          <c:min val="10"/>
        </c:scaling>
        <c:delete val="0"/>
        <c:axPos val="b"/>
        <c:title>
          <c:tx>
            <c:rich>
              <a:bodyPr/>
              <a:lstStyle/>
              <a:p>
                <a:pPr>
                  <a:defRPr/>
                </a:pPr>
                <a:r>
                  <a:rPr lang="fr-FR"/>
                  <a:t>Age</a:t>
                </a:r>
              </a:p>
            </c:rich>
          </c:tx>
          <c:layout/>
          <c:overlay val="0"/>
        </c:title>
        <c:numFmt formatCode="General" sourceLinked="1"/>
        <c:majorTickMark val="out"/>
        <c:minorTickMark val="none"/>
        <c:tickLblPos val="nextTo"/>
        <c:crossAx val="151415808"/>
        <c:crosses val="autoZero"/>
        <c:crossBetween val="midCat"/>
      </c:valAx>
      <c:valAx>
        <c:axId val="151415808"/>
        <c:scaling>
          <c:orientation val="minMax"/>
          <c:max val="150"/>
          <c:min val="50"/>
        </c:scaling>
        <c:delete val="0"/>
        <c:axPos val="l"/>
        <c:title>
          <c:tx>
            <c:rich>
              <a:bodyPr/>
              <a:lstStyle/>
              <a:p>
                <a:pPr>
                  <a:defRPr/>
                </a:pPr>
                <a:r>
                  <a:rPr lang="fr-FR"/>
                  <a:t>Creat</a:t>
                </a:r>
              </a:p>
            </c:rich>
          </c:tx>
          <c:layout/>
          <c:overlay val="0"/>
        </c:title>
        <c:numFmt formatCode="General" sourceLinked="1"/>
        <c:majorTickMark val="out"/>
        <c:minorTickMark val="none"/>
        <c:tickLblPos val="nextTo"/>
        <c:crossAx val="151413888"/>
        <c:crosses val="autoZero"/>
        <c:crossBetween val="midCat"/>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1.915476134345483E-2"/>
          <c:w val="0.11392825896762908"/>
          <c:h val="0.9428814811322237"/>
        </c:manualLayout>
      </c:layout>
      <c:scatterChart>
        <c:scatterStyle val="lineMarker"/>
        <c:varyColors val="0"/>
        <c:ser>
          <c:idx val="0"/>
          <c:order val="0"/>
          <c:tx>
            <c:strRef>
              <c:f>'Feuil1 (2)'!$C$1</c:f>
              <c:strCache>
                <c:ptCount val="1"/>
                <c:pt idx="0">
                  <c:v>creat</c:v>
                </c:pt>
              </c:strCache>
            </c:strRef>
          </c:tx>
          <c:spPr>
            <a:ln>
              <a:solidFill>
                <a:srgbClr val="00B050"/>
              </a:solidFill>
            </a:ln>
          </c:spPr>
          <c:marker>
            <c:spPr>
              <a:noFill/>
              <a:ln>
                <a:solidFill>
                  <a:srgbClr val="00B050"/>
                </a:solidFill>
              </a:ln>
            </c:spPr>
          </c:marker>
          <c:xVal>
            <c:numRef>
              <c:f>'Feuil1 (2)'!$B$62:$B$121</c:f>
              <c:numCache>
                <c:formatCode>General</c:formatCode>
                <c:ptCount val="6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numCache>
            </c:numRef>
          </c:xVal>
          <c:yVal>
            <c:numRef>
              <c:f>'Feuil1 (2)'!$C$62:$C$121</c:f>
              <c:numCache>
                <c:formatCode>General</c:formatCode>
                <c:ptCount val="60"/>
                <c:pt idx="0">
                  <c:v>97.941234533384986</c:v>
                </c:pt>
                <c:pt idx="1">
                  <c:v>98.144016133655143</c:v>
                </c:pt>
                <c:pt idx="2">
                  <c:v>98.248593719358823</c:v>
                </c:pt>
                <c:pt idx="3">
                  <c:v>98.421952286124636</c:v>
                </c:pt>
                <c:pt idx="4">
                  <c:v>98.980310475808835</c:v>
                </c:pt>
                <c:pt idx="5">
                  <c:v>100.25656289565795</c:v>
                </c:pt>
                <c:pt idx="6">
                  <c:v>101.47755613352162</c:v>
                </c:pt>
                <c:pt idx="7">
                  <c:v>101.60214977412394</c:v>
                </c:pt>
                <c:pt idx="8">
                  <c:v>101.61884589020926</c:v>
                </c:pt>
                <c:pt idx="9">
                  <c:v>104.21958989814657</c:v>
                </c:pt>
                <c:pt idx="10">
                  <c:v>104.48531475502203</c:v>
                </c:pt>
                <c:pt idx="11">
                  <c:v>104.62958497880892</c:v>
                </c:pt>
                <c:pt idx="12">
                  <c:v>105.53656849065268</c:v>
                </c:pt>
                <c:pt idx="13">
                  <c:v>105.79935874027656</c:v>
                </c:pt>
                <c:pt idx="14">
                  <c:v>106.91603108423246</c:v>
                </c:pt>
                <c:pt idx="15">
                  <c:v>107.33167969222114</c:v>
                </c:pt>
                <c:pt idx="16">
                  <c:v>108.58805310699992</c:v>
                </c:pt>
                <c:pt idx="17">
                  <c:v>109.55222133292814</c:v>
                </c:pt>
                <c:pt idx="18">
                  <c:v>109.91163517360536</c:v>
                </c:pt>
                <c:pt idx="19">
                  <c:v>110.357992187047</c:v>
                </c:pt>
                <c:pt idx="20">
                  <c:v>110.71479102757075</c:v>
                </c:pt>
                <c:pt idx="21">
                  <c:v>112.28528535415106</c:v>
                </c:pt>
                <c:pt idx="22">
                  <c:v>112.43143595976832</c:v>
                </c:pt>
                <c:pt idx="23">
                  <c:v>112.46782355523034</c:v>
                </c:pt>
                <c:pt idx="24">
                  <c:v>113.76855396621187</c:v>
                </c:pt>
                <c:pt idx="25">
                  <c:v>114.81302702801852</c:v>
                </c:pt>
                <c:pt idx="26">
                  <c:v>115.62119724158536</c:v>
                </c:pt>
                <c:pt idx="27">
                  <c:v>116.21636813592517</c:v>
                </c:pt>
                <c:pt idx="28">
                  <c:v>116.31405392727487</c:v>
                </c:pt>
                <c:pt idx="29">
                  <c:v>117.30613585176846</c:v>
                </c:pt>
                <c:pt idx="30">
                  <c:v>118.04552356065265</c:v>
                </c:pt>
                <c:pt idx="31">
                  <c:v>118.73264614768932</c:v>
                </c:pt>
                <c:pt idx="32">
                  <c:v>119.12048347755496</c:v>
                </c:pt>
                <c:pt idx="33">
                  <c:v>119.17267231994268</c:v>
                </c:pt>
                <c:pt idx="34">
                  <c:v>120.16185149898114</c:v>
                </c:pt>
                <c:pt idx="35">
                  <c:v>121.72682818641043</c:v>
                </c:pt>
                <c:pt idx="36">
                  <c:v>122.26044737322516</c:v>
                </c:pt>
                <c:pt idx="37">
                  <c:v>122.5200149964373</c:v>
                </c:pt>
                <c:pt idx="38">
                  <c:v>122.56028420888384</c:v>
                </c:pt>
                <c:pt idx="39">
                  <c:v>123.07136916413282</c:v>
                </c:pt>
                <c:pt idx="40">
                  <c:v>124.90462551746059</c:v>
                </c:pt>
                <c:pt idx="41">
                  <c:v>127.28016642196451</c:v>
                </c:pt>
                <c:pt idx="42">
                  <c:v>128.6358258683268</c:v>
                </c:pt>
                <c:pt idx="43">
                  <c:v>129.07691264377632</c:v>
                </c:pt>
                <c:pt idx="44">
                  <c:v>131.5679804978754</c:v>
                </c:pt>
                <c:pt idx="45">
                  <c:v>135.22768895194781</c:v>
                </c:pt>
                <c:pt idx="46">
                  <c:v>143.1004352381882</c:v>
                </c:pt>
                <c:pt idx="47">
                  <c:v>145.95468849193497</c:v>
                </c:pt>
                <c:pt idx="48">
                  <c:v>145.97982328592167</c:v>
                </c:pt>
                <c:pt idx="49">
                  <c:v>146.25065984082511</c:v>
                </c:pt>
                <c:pt idx="50">
                  <c:v>150.41773731284889</c:v>
                </c:pt>
                <c:pt idx="51">
                  <c:v>154.79274397106076</c:v>
                </c:pt>
                <c:pt idx="52">
                  <c:v>156.7399784765922</c:v>
                </c:pt>
                <c:pt idx="53">
                  <c:v>166.25136513201377</c:v>
                </c:pt>
                <c:pt idx="54">
                  <c:v>168.37840061955717</c:v>
                </c:pt>
                <c:pt idx="55">
                  <c:v>168.78008399438554</c:v>
                </c:pt>
                <c:pt idx="56">
                  <c:v>169.03890330756346</c:v>
                </c:pt>
                <c:pt idx="57">
                  <c:v>170.15505062023107</c:v>
                </c:pt>
                <c:pt idx="58">
                  <c:v>175.67807580543814</c:v>
                </c:pt>
                <c:pt idx="59">
                  <c:v>194.84538391126102</c:v>
                </c:pt>
              </c:numCache>
            </c:numRef>
          </c:yVal>
          <c:smooth val="0"/>
        </c:ser>
        <c:dLbls>
          <c:showLegendKey val="0"/>
          <c:showVal val="0"/>
          <c:showCatName val="0"/>
          <c:showSerName val="0"/>
          <c:showPercent val="0"/>
          <c:showBubbleSize val="0"/>
        </c:dLbls>
        <c:axId val="149490688"/>
        <c:axId val="149517440"/>
      </c:scatterChart>
      <c:valAx>
        <c:axId val="149490688"/>
        <c:scaling>
          <c:orientation val="minMax"/>
          <c:max val="0.1"/>
          <c:min val="0"/>
        </c:scaling>
        <c:delete val="0"/>
        <c:axPos val="b"/>
        <c:numFmt formatCode="General" sourceLinked="1"/>
        <c:majorTickMark val="none"/>
        <c:minorTickMark val="none"/>
        <c:tickLblPos val="none"/>
        <c:spPr>
          <a:noFill/>
          <a:ln>
            <a:noFill/>
          </a:ln>
        </c:spPr>
        <c:crossAx val="149517440"/>
        <c:crosses val="autoZero"/>
        <c:crossBetween val="midCat"/>
      </c:valAx>
      <c:valAx>
        <c:axId val="149517440"/>
        <c:scaling>
          <c:orientation val="minMax"/>
          <c:max val="250"/>
        </c:scaling>
        <c:delete val="0"/>
        <c:axPos val="l"/>
        <c:numFmt formatCode="General" sourceLinked="1"/>
        <c:majorTickMark val="out"/>
        <c:minorTickMark val="none"/>
        <c:tickLblPos val="nextTo"/>
        <c:crossAx val="149490688"/>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4.7864802613958972E-2"/>
          <c:w val="8.0594925634295739E-2"/>
          <c:h val="0.90073469387755101"/>
        </c:manualLayout>
      </c:layout>
      <c:scatterChart>
        <c:scatterStyle val="lineMarker"/>
        <c:varyColors val="0"/>
        <c:ser>
          <c:idx val="0"/>
          <c:order val="0"/>
          <c:tx>
            <c:strRef>
              <c:f>Feuil1!$F$1</c:f>
              <c:strCache>
                <c:ptCount val="1"/>
                <c:pt idx="0">
                  <c:v>Creat</c:v>
                </c:pt>
              </c:strCache>
            </c:strRef>
          </c:tx>
          <c:spPr>
            <a:ln w="28575">
              <a:noFill/>
            </a:ln>
          </c:spPr>
          <c:marker>
            <c:symbol val="x"/>
            <c:size val="7"/>
            <c:spPr>
              <a:ln>
                <a:solidFill>
                  <a:schemeClr val="accent2"/>
                </a:solidFill>
              </a:ln>
            </c:spPr>
          </c:marker>
          <c:xVal>
            <c:numRef>
              <c:f>Feuil1!$E$2:$E$1461</c:f>
              <c:numCache>
                <c:formatCode>General</c:formatCode>
                <c:ptCount val="146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pt idx="1024">
                  <c:v>0</c:v>
                </c:pt>
                <c:pt idx="1025">
                  <c:v>0</c:v>
                </c:pt>
                <c:pt idx="1026">
                  <c:v>0</c:v>
                </c:pt>
                <c:pt idx="1027">
                  <c:v>0</c:v>
                </c:pt>
                <c:pt idx="1028">
                  <c:v>0</c:v>
                </c:pt>
                <c:pt idx="1029">
                  <c:v>0</c:v>
                </c:pt>
                <c:pt idx="1030">
                  <c:v>0</c:v>
                </c:pt>
                <c:pt idx="1031">
                  <c:v>0</c:v>
                </c:pt>
                <c:pt idx="1032">
                  <c:v>0</c:v>
                </c:pt>
                <c:pt idx="1033">
                  <c:v>0</c:v>
                </c:pt>
                <c:pt idx="1034">
                  <c:v>0</c:v>
                </c:pt>
                <c:pt idx="1035">
                  <c:v>0</c:v>
                </c:pt>
                <c:pt idx="1036">
                  <c:v>0</c:v>
                </c:pt>
                <c:pt idx="1037">
                  <c:v>0</c:v>
                </c:pt>
                <c:pt idx="1038">
                  <c:v>0</c:v>
                </c:pt>
                <c:pt idx="1039">
                  <c:v>0</c:v>
                </c:pt>
                <c:pt idx="1040">
                  <c:v>0</c:v>
                </c:pt>
                <c:pt idx="1041">
                  <c:v>0</c:v>
                </c:pt>
                <c:pt idx="1042">
                  <c:v>0</c:v>
                </c:pt>
                <c:pt idx="1043">
                  <c:v>0</c:v>
                </c:pt>
                <c:pt idx="1044">
                  <c:v>0</c:v>
                </c:pt>
                <c:pt idx="1045">
                  <c:v>0</c:v>
                </c:pt>
                <c:pt idx="1046">
                  <c:v>0</c:v>
                </c:pt>
                <c:pt idx="1047">
                  <c:v>0</c:v>
                </c:pt>
                <c:pt idx="1048">
                  <c:v>0</c:v>
                </c:pt>
                <c:pt idx="1049">
                  <c:v>0</c:v>
                </c:pt>
                <c:pt idx="1050">
                  <c:v>0</c:v>
                </c:pt>
                <c:pt idx="1051">
                  <c:v>0</c:v>
                </c:pt>
                <c:pt idx="1052">
                  <c:v>0</c:v>
                </c:pt>
                <c:pt idx="1053">
                  <c:v>0</c:v>
                </c:pt>
                <c:pt idx="1054">
                  <c:v>0</c:v>
                </c:pt>
                <c:pt idx="1055">
                  <c:v>0</c:v>
                </c:pt>
                <c:pt idx="1056">
                  <c:v>0</c:v>
                </c:pt>
                <c:pt idx="1057">
                  <c:v>0</c:v>
                </c:pt>
                <c:pt idx="1058">
                  <c:v>0</c:v>
                </c:pt>
                <c:pt idx="1059">
                  <c:v>0</c:v>
                </c:pt>
                <c:pt idx="1060">
                  <c:v>0</c:v>
                </c:pt>
                <c:pt idx="1061">
                  <c:v>0</c:v>
                </c:pt>
                <c:pt idx="1062">
                  <c:v>0</c:v>
                </c:pt>
                <c:pt idx="1063">
                  <c:v>0</c:v>
                </c:pt>
                <c:pt idx="1064">
                  <c:v>0</c:v>
                </c:pt>
                <c:pt idx="1065">
                  <c:v>0</c:v>
                </c:pt>
                <c:pt idx="1066">
                  <c:v>0</c:v>
                </c:pt>
                <c:pt idx="1067">
                  <c:v>0</c:v>
                </c:pt>
                <c:pt idx="1068">
                  <c:v>0</c:v>
                </c:pt>
                <c:pt idx="1069">
                  <c:v>0</c:v>
                </c:pt>
                <c:pt idx="1070">
                  <c:v>0</c:v>
                </c:pt>
                <c:pt idx="1071">
                  <c:v>0</c:v>
                </c:pt>
                <c:pt idx="1072">
                  <c:v>0</c:v>
                </c:pt>
                <c:pt idx="1073">
                  <c:v>0</c:v>
                </c:pt>
                <c:pt idx="1074">
                  <c:v>0</c:v>
                </c:pt>
                <c:pt idx="1075">
                  <c:v>0</c:v>
                </c:pt>
                <c:pt idx="1076">
                  <c:v>0</c:v>
                </c:pt>
                <c:pt idx="1077">
                  <c:v>0</c:v>
                </c:pt>
                <c:pt idx="1078">
                  <c:v>0</c:v>
                </c:pt>
                <c:pt idx="1079">
                  <c:v>0</c:v>
                </c:pt>
                <c:pt idx="1080">
                  <c:v>0</c:v>
                </c:pt>
                <c:pt idx="1081">
                  <c:v>0</c:v>
                </c:pt>
                <c:pt idx="1082">
                  <c:v>0</c:v>
                </c:pt>
                <c:pt idx="1083">
                  <c:v>0</c:v>
                </c:pt>
                <c:pt idx="1084">
                  <c:v>0</c:v>
                </c:pt>
                <c:pt idx="1085">
                  <c:v>0</c:v>
                </c:pt>
                <c:pt idx="1086">
                  <c:v>0</c:v>
                </c:pt>
                <c:pt idx="1087">
                  <c:v>0</c:v>
                </c:pt>
                <c:pt idx="1088">
                  <c:v>0</c:v>
                </c:pt>
                <c:pt idx="1089">
                  <c:v>0</c:v>
                </c:pt>
                <c:pt idx="1090">
                  <c:v>0</c:v>
                </c:pt>
                <c:pt idx="1091">
                  <c:v>0</c:v>
                </c:pt>
                <c:pt idx="1092">
                  <c:v>0</c:v>
                </c:pt>
                <c:pt idx="1093">
                  <c:v>0</c:v>
                </c:pt>
                <c:pt idx="1094">
                  <c:v>0</c:v>
                </c:pt>
                <c:pt idx="1095">
                  <c:v>0</c:v>
                </c:pt>
                <c:pt idx="1096">
                  <c:v>0</c:v>
                </c:pt>
                <c:pt idx="1097">
                  <c:v>0</c:v>
                </c:pt>
                <c:pt idx="1098">
                  <c:v>0</c:v>
                </c:pt>
                <c:pt idx="1099">
                  <c:v>0</c:v>
                </c:pt>
                <c:pt idx="1100">
                  <c:v>0</c:v>
                </c:pt>
                <c:pt idx="1101">
                  <c:v>0</c:v>
                </c:pt>
                <c:pt idx="1102">
                  <c:v>0</c:v>
                </c:pt>
                <c:pt idx="1103">
                  <c:v>0</c:v>
                </c:pt>
                <c:pt idx="1104">
                  <c:v>0</c:v>
                </c:pt>
                <c:pt idx="1105">
                  <c:v>0</c:v>
                </c:pt>
                <c:pt idx="1106">
                  <c:v>0</c:v>
                </c:pt>
                <c:pt idx="1107">
                  <c:v>0</c:v>
                </c:pt>
                <c:pt idx="1108">
                  <c:v>0</c:v>
                </c:pt>
                <c:pt idx="1109">
                  <c:v>0</c:v>
                </c:pt>
                <c:pt idx="1110">
                  <c:v>0</c:v>
                </c:pt>
                <c:pt idx="1111">
                  <c:v>0</c:v>
                </c:pt>
                <c:pt idx="1112">
                  <c:v>0</c:v>
                </c:pt>
                <c:pt idx="1113">
                  <c:v>0</c:v>
                </c:pt>
                <c:pt idx="1114">
                  <c:v>0</c:v>
                </c:pt>
                <c:pt idx="1115">
                  <c:v>0</c:v>
                </c:pt>
                <c:pt idx="1116">
                  <c:v>0</c:v>
                </c:pt>
                <c:pt idx="1117">
                  <c:v>0</c:v>
                </c:pt>
                <c:pt idx="1118">
                  <c:v>0</c:v>
                </c:pt>
                <c:pt idx="1119">
                  <c:v>0</c:v>
                </c:pt>
                <c:pt idx="1120">
                  <c:v>0</c:v>
                </c:pt>
                <c:pt idx="1121">
                  <c:v>0</c:v>
                </c:pt>
                <c:pt idx="1122">
                  <c:v>0</c:v>
                </c:pt>
                <c:pt idx="1123">
                  <c:v>0</c:v>
                </c:pt>
                <c:pt idx="1124">
                  <c:v>0</c:v>
                </c:pt>
                <c:pt idx="1125">
                  <c:v>0</c:v>
                </c:pt>
                <c:pt idx="1126">
                  <c:v>0</c:v>
                </c:pt>
                <c:pt idx="1127">
                  <c:v>0</c:v>
                </c:pt>
                <c:pt idx="1128">
                  <c:v>0</c:v>
                </c:pt>
                <c:pt idx="1129">
                  <c:v>0</c:v>
                </c:pt>
                <c:pt idx="1130">
                  <c:v>0</c:v>
                </c:pt>
                <c:pt idx="1131">
                  <c:v>0</c:v>
                </c:pt>
                <c:pt idx="1132">
                  <c:v>0</c:v>
                </c:pt>
                <c:pt idx="1133">
                  <c:v>0</c:v>
                </c:pt>
                <c:pt idx="1134">
                  <c:v>0</c:v>
                </c:pt>
                <c:pt idx="1135">
                  <c:v>0</c:v>
                </c:pt>
                <c:pt idx="1136">
                  <c:v>0</c:v>
                </c:pt>
                <c:pt idx="1137">
                  <c:v>0</c:v>
                </c:pt>
                <c:pt idx="1138">
                  <c:v>0</c:v>
                </c:pt>
                <c:pt idx="1139">
                  <c:v>0</c:v>
                </c:pt>
                <c:pt idx="1140">
                  <c:v>0</c:v>
                </c:pt>
                <c:pt idx="1141">
                  <c:v>0</c:v>
                </c:pt>
                <c:pt idx="1142">
                  <c:v>0</c:v>
                </c:pt>
                <c:pt idx="1143">
                  <c:v>0</c:v>
                </c:pt>
                <c:pt idx="1144">
                  <c:v>0</c:v>
                </c:pt>
                <c:pt idx="1145">
                  <c:v>0</c:v>
                </c:pt>
                <c:pt idx="1146">
                  <c:v>0</c:v>
                </c:pt>
                <c:pt idx="1147">
                  <c:v>0</c:v>
                </c:pt>
                <c:pt idx="1148">
                  <c:v>0</c:v>
                </c:pt>
                <c:pt idx="1149">
                  <c:v>0</c:v>
                </c:pt>
                <c:pt idx="1150">
                  <c:v>0</c:v>
                </c:pt>
                <c:pt idx="1151">
                  <c:v>0</c:v>
                </c:pt>
                <c:pt idx="1152">
                  <c:v>0</c:v>
                </c:pt>
                <c:pt idx="1153">
                  <c:v>0</c:v>
                </c:pt>
                <c:pt idx="1154">
                  <c:v>0</c:v>
                </c:pt>
                <c:pt idx="1155">
                  <c:v>0</c:v>
                </c:pt>
                <c:pt idx="1156">
                  <c:v>0</c:v>
                </c:pt>
                <c:pt idx="1157">
                  <c:v>0</c:v>
                </c:pt>
                <c:pt idx="1158">
                  <c:v>0</c:v>
                </c:pt>
                <c:pt idx="1159">
                  <c:v>0</c:v>
                </c:pt>
                <c:pt idx="1160">
                  <c:v>0</c:v>
                </c:pt>
                <c:pt idx="1161">
                  <c:v>0</c:v>
                </c:pt>
                <c:pt idx="1162">
                  <c:v>0</c:v>
                </c:pt>
                <c:pt idx="1163">
                  <c:v>0</c:v>
                </c:pt>
                <c:pt idx="1164">
                  <c:v>0</c:v>
                </c:pt>
                <c:pt idx="1165">
                  <c:v>0</c:v>
                </c:pt>
                <c:pt idx="1166">
                  <c:v>0</c:v>
                </c:pt>
                <c:pt idx="1167">
                  <c:v>0</c:v>
                </c:pt>
                <c:pt idx="1168">
                  <c:v>0</c:v>
                </c:pt>
                <c:pt idx="1169">
                  <c:v>0</c:v>
                </c:pt>
                <c:pt idx="1170">
                  <c:v>0</c:v>
                </c:pt>
                <c:pt idx="1171">
                  <c:v>0</c:v>
                </c:pt>
                <c:pt idx="1172">
                  <c:v>0</c:v>
                </c:pt>
                <c:pt idx="1173">
                  <c:v>0</c:v>
                </c:pt>
                <c:pt idx="1174">
                  <c:v>0</c:v>
                </c:pt>
                <c:pt idx="1175">
                  <c:v>0</c:v>
                </c:pt>
                <c:pt idx="1176">
                  <c:v>0</c:v>
                </c:pt>
                <c:pt idx="1177">
                  <c:v>0</c:v>
                </c:pt>
                <c:pt idx="1178">
                  <c:v>0</c:v>
                </c:pt>
                <c:pt idx="1179">
                  <c:v>0</c:v>
                </c:pt>
                <c:pt idx="1180">
                  <c:v>0</c:v>
                </c:pt>
                <c:pt idx="1181">
                  <c:v>0</c:v>
                </c:pt>
                <c:pt idx="1182">
                  <c:v>0</c:v>
                </c:pt>
                <c:pt idx="1183">
                  <c:v>0</c:v>
                </c:pt>
                <c:pt idx="1184">
                  <c:v>0</c:v>
                </c:pt>
                <c:pt idx="1185">
                  <c:v>0</c:v>
                </c:pt>
                <c:pt idx="1186">
                  <c:v>0</c:v>
                </c:pt>
                <c:pt idx="1187">
                  <c:v>0</c:v>
                </c:pt>
                <c:pt idx="1188">
                  <c:v>0</c:v>
                </c:pt>
                <c:pt idx="1189">
                  <c:v>0</c:v>
                </c:pt>
                <c:pt idx="1190">
                  <c:v>0</c:v>
                </c:pt>
                <c:pt idx="1191">
                  <c:v>0</c:v>
                </c:pt>
                <c:pt idx="1192">
                  <c:v>0</c:v>
                </c:pt>
                <c:pt idx="1193">
                  <c:v>0</c:v>
                </c:pt>
                <c:pt idx="1194">
                  <c:v>0</c:v>
                </c:pt>
                <c:pt idx="1195">
                  <c:v>0</c:v>
                </c:pt>
                <c:pt idx="1196">
                  <c:v>0</c:v>
                </c:pt>
                <c:pt idx="1197">
                  <c:v>0</c:v>
                </c:pt>
                <c:pt idx="1198">
                  <c:v>0</c:v>
                </c:pt>
                <c:pt idx="1199">
                  <c:v>0</c:v>
                </c:pt>
                <c:pt idx="1200">
                  <c:v>0</c:v>
                </c:pt>
                <c:pt idx="1201">
                  <c:v>0</c:v>
                </c:pt>
                <c:pt idx="1202">
                  <c:v>0</c:v>
                </c:pt>
                <c:pt idx="1203">
                  <c:v>0</c:v>
                </c:pt>
                <c:pt idx="1204">
                  <c:v>0</c:v>
                </c:pt>
                <c:pt idx="1205">
                  <c:v>0</c:v>
                </c:pt>
                <c:pt idx="1206">
                  <c:v>0</c:v>
                </c:pt>
                <c:pt idx="1207">
                  <c:v>0</c:v>
                </c:pt>
                <c:pt idx="1208">
                  <c:v>0</c:v>
                </c:pt>
                <c:pt idx="1209">
                  <c:v>0</c:v>
                </c:pt>
                <c:pt idx="1210">
                  <c:v>0</c:v>
                </c:pt>
                <c:pt idx="1211">
                  <c:v>0</c:v>
                </c:pt>
                <c:pt idx="1212">
                  <c:v>0</c:v>
                </c:pt>
                <c:pt idx="1213">
                  <c:v>0</c:v>
                </c:pt>
                <c:pt idx="1214">
                  <c:v>0</c:v>
                </c:pt>
                <c:pt idx="1215">
                  <c:v>0</c:v>
                </c:pt>
                <c:pt idx="1216">
                  <c:v>0</c:v>
                </c:pt>
                <c:pt idx="1217">
                  <c:v>0</c:v>
                </c:pt>
                <c:pt idx="1218">
                  <c:v>0</c:v>
                </c:pt>
                <c:pt idx="1219">
                  <c:v>0</c:v>
                </c:pt>
                <c:pt idx="1220">
                  <c:v>0</c:v>
                </c:pt>
                <c:pt idx="1221">
                  <c:v>0</c:v>
                </c:pt>
                <c:pt idx="1222">
                  <c:v>0</c:v>
                </c:pt>
                <c:pt idx="1223">
                  <c:v>0</c:v>
                </c:pt>
                <c:pt idx="1224">
                  <c:v>0</c:v>
                </c:pt>
                <c:pt idx="1225">
                  <c:v>0</c:v>
                </c:pt>
                <c:pt idx="1226">
                  <c:v>0</c:v>
                </c:pt>
                <c:pt idx="1227">
                  <c:v>0</c:v>
                </c:pt>
                <c:pt idx="1228">
                  <c:v>0</c:v>
                </c:pt>
                <c:pt idx="1229">
                  <c:v>0</c:v>
                </c:pt>
                <c:pt idx="1230">
                  <c:v>0</c:v>
                </c:pt>
                <c:pt idx="1231">
                  <c:v>0</c:v>
                </c:pt>
                <c:pt idx="1232">
                  <c:v>0</c:v>
                </c:pt>
                <c:pt idx="1233">
                  <c:v>0</c:v>
                </c:pt>
                <c:pt idx="1234">
                  <c:v>0</c:v>
                </c:pt>
                <c:pt idx="1235">
                  <c:v>0</c:v>
                </c:pt>
                <c:pt idx="1236">
                  <c:v>0</c:v>
                </c:pt>
                <c:pt idx="1237">
                  <c:v>0</c:v>
                </c:pt>
                <c:pt idx="1238">
                  <c:v>0</c:v>
                </c:pt>
                <c:pt idx="1239">
                  <c:v>0</c:v>
                </c:pt>
                <c:pt idx="1240">
                  <c:v>0</c:v>
                </c:pt>
                <c:pt idx="1241">
                  <c:v>0</c:v>
                </c:pt>
                <c:pt idx="1242">
                  <c:v>0</c:v>
                </c:pt>
                <c:pt idx="1243">
                  <c:v>0</c:v>
                </c:pt>
                <c:pt idx="1244">
                  <c:v>0</c:v>
                </c:pt>
                <c:pt idx="1245">
                  <c:v>0</c:v>
                </c:pt>
                <c:pt idx="1246">
                  <c:v>0</c:v>
                </c:pt>
                <c:pt idx="1247">
                  <c:v>0</c:v>
                </c:pt>
                <c:pt idx="1248">
                  <c:v>0</c:v>
                </c:pt>
                <c:pt idx="1249">
                  <c:v>0</c:v>
                </c:pt>
                <c:pt idx="1250">
                  <c:v>0</c:v>
                </c:pt>
                <c:pt idx="1251">
                  <c:v>0</c:v>
                </c:pt>
                <c:pt idx="1252">
                  <c:v>0</c:v>
                </c:pt>
                <c:pt idx="1253">
                  <c:v>0</c:v>
                </c:pt>
                <c:pt idx="1254">
                  <c:v>0</c:v>
                </c:pt>
                <c:pt idx="1255">
                  <c:v>0</c:v>
                </c:pt>
                <c:pt idx="1256">
                  <c:v>0</c:v>
                </c:pt>
                <c:pt idx="1257">
                  <c:v>0</c:v>
                </c:pt>
                <c:pt idx="1258">
                  <c:v>0</c:v>
                </c:pt>
                <c:pt idx="1259">
                  <c:v>0</c:v>
                </c:pt>
                <c:pt idx="1260">
                  <c:v>0</c:v>
                </c:pt>
                <c:pt idx="1261">
                  <c:v>0</c:v>
                </c:pt>
                <c:pt idx="1262">
                  <c:v>0</c:v>
                </c:pt>
                <c:pt idx="1263">
                  <c:v>0</c:v>
                </c:pt>
                <c:pt idx="1264">
                  <c:v>0</c:v>
                </c:pt>
                <c:pt idx="1265">
                  <c:v>0</c:v>
                </c:pt>
                <c:pt idx="1266">
                  <c:v>0</c:v>
                </c:pt>
                <c:pt idx="1267">
                  <c:v>0</c:v>
                </c:pt>
                <c:pt idx="1268">
                  <c:v>0</c:v>
                </c:pt>
                <c:pt idx="1269">
                  <c:v>0</c:v>
                </c:pt>
                <c:pt idx="1270">
                  <c:v>0</c:v>
                </c:pt>
                <c:pt idx="1271">
                  <c:v>0</c:v>
                </c:pt>
                <c:pt idx="1272">
                  <c:v>0</c:v>
                </c:pt>
                <c:pt idx="1273">
                  <c:v>0</c:v>
                </c:pt>
                <c:pt idx="1274">
                  <c:v>0</c:v>
                </c:pt>
                <c:pt idx="1275">
                  <c:v>0</c:v>
                </c:pt>
                <c:pt idx="1276">
                  <c:v>0</c:v>
                </c:pt>
                <c:pt idx="1277">
                  <c:v>0</c:v>
                </c:pt>
                <c:pt idx="1278">
                  <c:v>0</c:v>
                </c:pt>
                <c:pt idx="1279">
                  <c:v>0</c:v>
                </c:pt>
                <c:pt idx="1280">
                  <c:v>0</c:v>
                </c:pt>
                <c:pt idx="1281">
                  <c:v>0</c:v>
                </c:pt>
                <c:pt idx="1282">
                  <c:v>0</c:v>
                </c:pt>
                <c:pt idx="1283">
                  <c:v>0</c:v>
                </c:pt>
                <c:pt idx="1284">
                  <c:v>0</c:v>
                </c:pt>
                <c:pt idx="1285">
                  <c:v>0</c:v>
                </c:pt>
                <c:pt idx="1286">
                  <c:v>0</c:v>
                </c:pt>
                <c:pt idx="1287">
                  <c:v>0</c:v>
                </c:pt>
                <c:pt idx="1288">
                  <c:v>0</c:v>
                </c:pt>
                <c:pt idx="1289">
                  <c:v>0</c:v>
                </c:pt>
                <c:pt idx="1290">
                  <c:v>0</c:v>
                </c:pt>
                <c:pt idx="1291">
                  <c:v>0</c:v>
                </c:pt>
                <c:pt idx="1292">
                  <c:v>0</c:v>
                </c:pt>
                <c:pt idx="1293">
                  <c:v>0</c:v>
                </c:pt>
                <c:pt idx="1294">
                  <c:v>0</c:v>
                </c:pt>
                <c:pt idx="1295">
                  <c:v>0</c:v>
                </c:pt>
                <c:pt idx="1296">
                  <c:v>0</c:v>
                </c:pt>
                <c:pt idx="1297">
                  <c:v>0</c:v>
                </c:pt>
                <c:pt idx="1298">
                  <c:v>0</c:v>
                </c:pt>
                <c:pt idx="1299">
                  <c:v>0</c:v>
                </c:pt>
                <c:pt idx="1300">
                  <c:v>0</c:v>
                </c:pt>
                <c:pt idx="1301">
                  <c:v>0</c:v>
                </c:pt>
                <c:pt idx="1302">
                  <c:v>0</c:v>
                </c:pt>
                <c:pt idx="1303">
                  <c:v>0</c:v>
                </c:pt>
                <c:pt idx="1304">
                  <c:v>0</c:v>
                </c:pt>
                <c:pt idx="1305">
                  <c:v>0</c:v>
                </c:pt>
                <c:pt idx="1306">
                  <c:v>0</c:v>
                </c:pt>
                <c:pt idx="1307">
                  <c:v>0</c:v>
                </c:pt>
                <c:pt idx="1308">
                  <c:v>0</c:v>
                </c:pt>
                <c:pt idx="1309">
                  <c:v>0</c:v>
                </c:pt>
                <c:pt idx="1310">
                  <c:v>0</c:v>
                </c:pt>
                <c:pt idx="1311">
                  <c:v>0</c:v>
                </c:pt>
                <c:pt idx="1312">
                  <c:v>0</c:v>
                </c:pt>
                <c:pt idx="1313">
                  <c:v>0</c:v>
                </c:pt>
                <c:pt idx="1314">
                  <c:v>0</c:v>
                </c:pt>
                <c:pt idx="1315">
                  <c:v>0</c:v>
                </c:pt>
                <c:pt idx="1316">
                  <c:v>0</c:v>
                </c:pt>
                <c:pt idx="1317">
                  <c:v>0</c:v>
                </c:pt>
                <c:pt idx="1318">
                  <c:v>0</c:v>
                </c:pt>
                <c:pt idx="1319">
                  <c:v>0</c:v>
                </c:pt>
                <c:pt idx="1320">
                  <c:v>0</c:v>
                </c:pt>
                <c:pt idx="1321">
                  <c:v>0</c:v>
                </c:pt>
                <c:pt idx="1322">
                  <c:v>0</c:v>
                </c:pt>
                <c:pt idx="1323">
                  <c:v>0</c:v>
                </c:pt>
                <c:pt idx="1324">
                  <c:v>0</c:v>
                </c:pt>
                <c:pt idx="1325">
                  <c:v>0</c:v>
                </c:pt>
                <c:pt idx="1326">
                  <c:v>0</c:v>
                </c:pt>
                <c:pt idx="1327">
                  <c:v>0</c:v>
                </c:pt>
                <c:pt idx="1328">
                  <c:v>0</c:v>
                </c:pt>
                <c:pt idx="1329">
                  <c:v>0</c:v>
                </c:pt>
                <c:pt idx="1330">
                  <c:v>0</c:v>
                </c:pt>
                <c:pt idx="1331">
                  <c:v>0</c:v>
                </c:pt>
                <c:pt idx="1332">
                  <c:v>0</c:v>
                </c:pt>
                <c:pt idx="1333">
                  <c:v>0</c:v>
                </c:pt>
                <c:pt idx="1334">
                  <c:v>0</c:v>
                </c:pt>
                <c:pt idx="1335">
                  <c:v>0</c:v>
                </c:pt>
                <c:pt idx="1336">
                  <c:v>0</c:v>
                </c:pt>
                <c:pt idx="1337">
                  <c:v>0</c:v>
                </c:pt>
                <c:pt idx="1338">
                  <c:v>0</c:v>
                </c:pt>
                <c:pt idx="1339">
                  <c:v>0</c:v>
                </c:pt>
                <c:pt idx="1340">
                  <c:v>0</c:v>
                </c:pt>
                <c:pt idx="1341">
                  <c:v>0</c:v>
                </c:pt>
                <c:pt idx="1342">
                  <c:v>0</c:v>
                </c:pt>
                <c:pt idx="1343">
                  <c:v>0</c:v>
                </c:pt>
                <c:pt idx="1344">
                  <c:v>0</c:v>
                </c:pt>
                <c:pt idx="1345">
                  <c:v>0</c:v>
                </c:pt>
                <c:pt idx="1346">
                  <c:v>0</c:v>
                </c:pt>
                <c:pt idx="1347">
                  <c:v>0</c:v>
                </c:pt>
                <c:pt idx="1348">
                  <c:v>0</c:v>
                </c:pt>
                <c:pt idx="1349">
                  <c:v>0</c:v>
                </c:pt>
                <c:pt idx="1350">
                  <c:v>0</c:v>
                </c:pt>
                <c:pt idx="1351">
                  <c:v>0</c:v>
                </c:pt>
                <c:pt idx="1352">
                  <c:v>0</c:v>
                </c:pt>
                <c:pt idx="1353">
                  <c:v>0</c:v>
                </c:pt>
                <c:pt idx="1354">
                  <c:v>0</c:v>
                </c:pt>
                <c:pt idx="1355">
                  <c:v>0</c:v>
                </c:pt>
                <c:pt idx="1356">
                  <c:v>0</c:v>
                </c:pt>
                <c:pt idx="1357">
                  <c:v>0</c:v>
                </c:pt>
                <c:pt idx="1358">
                  <c:v>0</c:v>
                </c:pt>
                <c:pt idx="1359">
                  <c:v>0</c:v>
                </c:pt>
                <c:pt idx="1360">
                  <c:v>0</c:v>
                </c:pt>
                <c:pt idx="1361">
                  <c:v>0</c:v>
                </c:pt>
                <c:pt idx="1362">
                  <c:v>0</c:v>
                </c:pt>
                <c:pt idx="1363">
                  <c:v>0</c:v>
                </c:pt>
                <c:pt idx="1364">
                  <c:v>0</c:v>
                </c:pt>
                <c:pt idx="1365">
                  <c:v>0</c:v>
                </c:pt>
                <c:pt idx="1366">
                  <c:v>0</c:v>
                </c:pt>
                <c:pt idx="1367">
                  <c:v>0</c:v>
                </c:pt>
                <c:pt idx="1368">
                  <c:v>0</c:v>
                </c:pt>
                <c:pt idx="1369">
                  <c:v>0</c:v>
                </c:pt>
                <c:pt idx="1370">
                  <c:v>0</c:v>
                </c:pt>
                <c:pt idx="1371">
                  <c:v>0</c:v>
                </c:pt>
                <c:pt idx="1372">
                  <c:v>0</c:v>
                </c:pt>
                <c:pt idx="1373">
                  <c:v>0</c:v>
                </c:pt>
                <c:pt idx="1374">
                  <c:v>0</c:v>
                </c:pt>
                <c:pt idx="1375">
                  <c:v>0</c:v>
                </c:pt>
                <c:pt idx="1376">
                  <c:v>0</c:v>
                </c:pt>
                <c:pt idx="1377">
                  <c:v>0</c:v>
                </c:pt>
                <c:pt idx="1378">
                  <c:v>0</c:v>
                </c:pt>
                <c:pt idx="1379">
                  <c:v>0</c:v>
                </c:pt>
                <c:pt idx="1380">
                  <c:v>0</c:v>
                </c:pt>
                <c:pt idx="1381">
                  <c:v>0</c:v>
                </c:pt>
                <c:pt idx="1382">
                  <c:v>0</c:v>
                </c:pt>
                <c:pt idx="1383">
                  <c:v>0</c:v>
                </c:pt>
                <c:pt idx="1384">
                  <c:v>0</c:v>
                </c:pt>
                <c:pt idx="1385">
                  <c:v>0</c:v>
                </c:pt>
                <c:pt idx="1386">
                  <c:v>0</c:v>
                </c:pt>
                <c:pt idx="1387">
                  <c:v>0</c:v>
                </c:pt>
                <c:pt idx="1388">
                  <c:v>0</c:v>
                </c:pt>
                <c:pt idx="1389">
                  <c:v>0</c:v>
                </c:pt>
                <c:pt idx="1390">
                  <c:v>0</c:v>
                </c:pt>
                <c:pt idx="1391">
                  <c:v>0</c:v>
                </c:pt>
                <c:pt idx="1392">
                  <c:v>0</c:v>
                </c:pt>
                <c:pt idx="1393">
                  <c:v>0</c:v>
                </c:pt>
                <c:pt idx="1394">
                  <c:v>0</c:v>
                </c:pt>
                <c:pt idx="1395">
                  <c:v>0</c:v>
                </c:pt>
                <c:pt idx="1396">
                  <c:v>0</c:v>
                </c:pt>
                <c:pt idx="1397">
                  <c:v>0</c:v>
                </c:pt>
                <c:pt idx="1398">
                  <c:v>0</c:v>
                </c:pt>
                <c:pt idx="1399">
                  <c:v>0</c:v>
                </c:pt>
                <c:pt idx="1400">
                  <c:v>0</c:v>
                </c:pt>
                <c:pt idx="1401">
                  <c:v>0</c:v>
                </c:pt>
                <c:pt idx="1402">
                  <c:v>0</c:v>
                </c:pt>
                <c:pt idx="1403">
                  <c:v>0</c:v>
                </c:pt>
                <c:pt idx="1404">
                  <c:v>0</c:v>
                </c:pt>
                <c:pt idx="1405">
                  <c:v>0</c:v>
                </c:pt>
                <c:pt idx="1406">
                  <c:v>0</c:v>
                </c:pt>
                <c:pt idx="1407">
                  <c:v>0</c:v>
                </c:pt>
                <c:pt idx="1408">
                  <c:v>0</c:v>
                </c:pt>
                <c:pt idx="1409">
                  <c:v>0</c:v>
                </c:pt>
                <c:pt idx="1410">
                  <c:v>0</c:v>
                </c:pt>
                <c:pt idx="1411">
                  <c:v>0</c:v>
                </c:pt>
                <c:pt idx="1412">
                  <c:v>0</c:v>
                </c:pt>
                <c:pt idx="1413">
                  <c:v>0</c:v>
                </c:pt>
                <c:pt idx="1414">
                  <c:v>0</c:v>
                </c:pt>
                <c:pt idx="1415">
                  <c:v>0</c:v>
                </c:pt>
                <c:pt idx="1416">
                  <c:v>0</c:v>
                </c:pt>
                <c:pt idx="1417">
                  <c:v>0</c:v>
                </c:pt>
                <c:pt idx="1418">
                  <c:v>0</c:v>
                </c:pt>
                <c:pt idx="1419">
                  <c:v>0</c:v>
                </c:pt>
                <c:pt idx="1420">
                  <c:v>0</c:v>
                </c:pt>
                <c:pt idx="1421">
                  <c:v>0</c:v>
                </c:pt>
                <c:pt idx="1422">
                  <c:v>0</c:v>
                </c:pt>
                <c:pt idx="1423">
                  <c:v>0</c:v>
                </c:pt>
                <c:pt idx="1424">
                  <c:v>0</c:v>
                </c:pt>
                <c:pt idx="1425">
                  <c:v>0</c:v>
                </c:pt>
                <c:pt idx="1426">
                  <c:v>0</c:v>
                </c:pt>
                <c:pt idx="1427">
                  <c:v>0</c:v>
                </c:pt>
                <c:pt idx="1428">
                  <c:v>0</c:v>
                </c:pt>
                <c:pt idx="1429">
                  <c:v>0</c:v>
                </c:pt>
                <c:pt idx="1430">
                  <c:v>0</c:v>
                </c:pt>
                <c:pt idx="1431">
                  <c:v>0</c:v>
                </c:pt>
                <c:pt idx="1432">
                  <c:v>0</c:v>
                </c:pt>
                <c:pt idx="1433">
                  <c:v>0</c:v>
                </c:pt>
                <c:pt idx="1434">
                  <c:v>0</c:v>
                </c:pt>
                <c:pt idx="1435">
                  <c:v>0</c:v>
                </c:pt>
                <c:pt idx="1436">
                  <c:v>0</c:v>
                </c:pt>
                <c:pt idx="1437">
                  <c:v>0</c:v>
                </c:pt>
                <c:pt idx="1438">
                  <c:v>0</c:v>
                </c:pt>
                <c:pt idx="1439">
                  <c:v>0</c:v>
                </c:pt>
                <c:pt idx="1440">
                  <c:v>0</c:v>
                </c:pt>
                <c:pt idx="1441">
                  <c:v>0</c:v>
                </c:pt>
                <c:pt idx="1442">
                  <c:v>0</c:v>
                </c:pt>
                <c:pt idx="1443">
                  <c:v>0</c:v>
                </c:pt>
                <c:pt idx="1444">
                  <c:v>0</c:v>
                </c:pt>
                <c:pt idx="1445">
                  <c:v>0</c:v>
                </c:pt>
                <c:pt idx="1446">
                  <c:v>0</c:v>
                </c:pt>
                <c:pt idx="1447">
                  <c:v>0</c:v>
                </c:pt>
                <c:pt idx="1448">
                  <c:v>0</c:v>
                </c:pt>
                <c:pt idx="1449">
                  <c:v>0</c:v>
                </c:pt>
                <c:pt idx="1450">
                  <c:v>0</c:v>
                </c:pt>
                <c:pt idx="1451">
                  <c:v>0</c:v>
                </c:pt>
                <c:pt idx="1452">
                  <c:v>0</c:v>
                </c:pt>
                <c:pt idx="1453">
                  <c:v>0</c:v>
                </c:pt>
                <c:pt idx="1454">
                  <c:v>0</c:v>
                </c:pt>
                <c:pt idx="1455">
                  <c:v>0</c:v>
                </c:pt>
                <c:pt idx="1456">
                  <c:v>0</c:v>
                </c:pt>
                <c:pt idx="1457">
                  <c:v>0</c:v>
                </c:pt>
                <c:pt idx="1458">
                  <c:v>0</c:v>
                </c:pt>
                <c:pt idx="1459">
                  <c:v>0</c:v>
                </c:pt>
              </c:numCache>
            </c:numRef>
          </c:xVal>
          <c:yVal>
            <c:numRef>
              <c:f>Feuil1!$F$2:$F$1461</c:f>
              <c:numCache>
                <c:formatCode>General</c:formatCode>
                <c:ptCount val="1460"/>
                <c:pt idx="0">
                  <c:v>117</c:v>
                </c:pt>
                <c:pt idx="1">
                  <c:v>117</c:v>
                </c:pt>
                <c:pt idx="2">
                  <c:v>94</c:v>
                </c:pt>
                <c:pt idx="3">
                  <c:v>104</c:v>
                </c:pt>
                <c:pt idx="4">
                  <c:v>86</c:v>
                </c:pt>
                <c:pt idx="5">
                  <c:v>117</c:v>
                </c:pt>
                <c:pt idx="6">
                  <c:v>87</c:v>
                </c:pt>
                <c:pt idx="7">
                  <c:v>79</c:v>
                </c:pt>
                <c:pt idx="8">
                  <c:v>70</c:v>
                </c:pt>
                <c:pt idx="9">
                  <c:v>127</c:v>
                </c:pt>
                <c:pt idx="10">
                  <c:v>94</c:v>
                </c:pt>
                <c:pt idx="11">
                  <c:v>89</c:v>
                </c:pt>
                <c:pt idx="12">
                  <c:v>106</c:v>
                </c:pt>
                <c:pt idx="13">
                  <c:v>108</c:v>
                </c:pt>
                <c:pt idx="14">
                  <c:v>89</c:v>
                </c:pt>
                <c:pt idx="15">
                  <c:v>101</c:v>
                </c:pt>
                <c:pt idx="16">
                  <c:v>111</c:v>
                </c:pt>
                <c:pt idx="17">
                  <c:v>103</c:v>
                </c:pt>
                <c:pt idx="18">
                  <c:v>88</c:v>
                </c:pt>
                <c:pt idx="19">
                  <c:v>89</c:v>
                </c:pt>
                <c:pt idx="20">
                  <c:v>120</c:v>
                </c:pt>
                <c:pt idx="21">
                  <c:v>88</c:v>
                </c:pt>
                <c:pt idx="22">
                  <c:v>79</c:v>
                </c:pt>
                <c:pt idx="23">
                  <c:v>96</c:v>
                </c:pt>
                <c:pt idx="24">
                  <c:v>88</c:v>
                </c:pt>
                <c:pt idx="25">
                  <c:v>98</c:v>
                </c:pt>
                <c:pt idx="26">
                  <c:v>94</c:v>
                </c:pt>
                <c:pt idx="27">
                  <c:v>115</c:v>
                </c:pt>
                <c:pt idx="28">
                  <c:v>100</c:v>
                </c:pt>
                <c:pt idx="29">
                  <c:v>82</c:v>
                </c:pt>
                <c:pt idx="30">
                  <c:v>86</c:v>
                </c:pt>
                <c:pt idx="31">
                  <c:v>105</c:v>
                </c:pt>
                <c:pt idx="32">
                  <c:v>111</c:v>
                </c:pt>
                <c:pt idx="33">
                  <c:v>106</c:v>
                </c:pt>
                <c:pt idx="34">
                  <c:v>115</c:v>
                </c:pt>
                <c:pt idx="35">
                  <c:v>104</c:v>
                </c:pt>
                <c:pt idx="36">
                  <c:v>98</c:v>
                </c:pt>
                <c:pt idx="37">
                  <c:v>104</c:v>
                </c:pt>
                <c:pt idx="38">
                  <c:v>77</c:v>
                </c:pt>
                <c:pt idx="39">
                  <c:v>104</c:v>
                </c:pt>
                <c:pt idx="40">
                  <c:v>91</c:v>
                </c:pt>
                <c:pt idx="41">
                  <c:v>86</c:v>
                </c:pt>
                <c:pt idx="42">
                  <c:v>106</c:v>
                </c:pt>
                <c:pt idx="43">
                  <c:v>98</c:v>
                </c:pt>
                <c:pt idx="44">
                  <c:v>79</c:v>
                </c:pt>
                <c:pt idx="45">
                  <c:v>106</c:v>
                </c:pt>
                <c:pt idx="46">
                  <c:v>114</c:v>
                </c:pt>
                <c:pt idx="47">
                  <c:v>120</c:v>
                </c:pt>
                <c:pt idx="48">
                  <c:v>94</c:v>
                </c:pt>
                <c:pt idx="49">
                  <c:v>87</c:v>
                </c:pt>
                <c:pt idx="50">
                  <c:v>106</c:v>
                </c:pt>
                <c:pt idx="51">
                  <c:v>81</c:v>
                </c:pt>
                <c:pt idx="52">
                  <c:v>100</c:v>
                </c:pt>
                <c:pt idx="53">
                  <c:v>113</c:v>
                </c:pt>
                <c:pt idx="54">
                  <c:v>107</c:v>
                </c:pt>
                <c:pt idx="55">
                  <c:v>95</c:v>
                </c:pt>
                <c:pt idx="56">
                  <c:v>82</c:v>
                </c:pt>
                <c:pt idx="57">
                  <c:v>97</c:v>
                </c:pt>
                <c:pt idx="58">
                  <c:v>97</c:v>
                </c:pt>
                <c:pt idx="59">
                  <c:v>80</c:v>
                </c:pt>
                <c:pt idx="60">
                  <c:v>90</c:v>
                </c:pt>
                <c:pt idx="61">
                  <c:v>100</c:v>
                </c:pt>
                <c:pt idx="62">
                  <c:v>88</c:v>
                </c:pt>
                <c:pt idx="63">
                  <c:v>81</c:v>
                </c:pt>
                <c:pt idx="64">
                  <c:v>85</c:v>
                </c:pt>
                <c:pt idx="65">
                  <c:v>72</c:v>
                </c:pt>
                <c:pt idx="66">
                  <c:v>96</c:v>
                </c:pt>
                <c:pt idx="67">
                  <c:v>105</c:v>
                </c:pt>
                <c:pt idx="68">
                  <c:v>120</c:v>
                </c:pt>
                <c:pt idx="69">
                  <c:v>98</c:v>
                </c:pt>
                <c:pt idx="70">
                  <c:v>93</c:v>
                </c:pt>
                <c:pt idx="71">
                  <c:v>103</c:v>
                </c:pt>
                <c:pt idx="72">
                  <c:v>87</c:v>
                </c:pt>
                <c:pt idx="73">
                  <c:v>74</c:v>
                </c:pt>
                <c:pt idx="74">
                  <c:v>85</c:v>
                </c:pt>
                <c:pt idx="75">
                  <c:v>112</c:v>
                </c:pt>
                <c:pt idx="76">
                  <c:v>123</c:v>
                </c:pt>
                <c:pt idx="77">
                  <c:v>83</c:v>
                </c:pt>
                <c:pt idx="78">
                  <c:v>102</c:v>
                </c:pt>
                <c:pt idx="79">
                  <c:v>61</c:v>
                </c:pt>
                <c:pt idx="80">
                  <c:v>103</c:v>
                </c:pt>
                <c:pt idx="81">
                  <c:v>100</c:v>
                </c:pt>
                <c:pt idx="82">
                  <c:v>97</c:v>
                </c:pt>
                <c:pt idx="83">
                  <c:v>107</c:v>
                </c:pt>
                <c:pt idx="84">
                  <c:v>87</c:v>
                </c:pt>
                <c:pt idx="85">
                  <c:v>122</c:v>
                </c:pt>
                <c:pt idx="86">
                  <c:v>95</c:v>
                </c:pt>
                <c:pt idx="87">
                  <c:v>95</c:v>
                </c:pt>
                <c:pt idx="88">
                  <c:v>102</c:v>
                </c:pt>
                <c:pt idx="89">
                  <c:v>97</c:v>
                </c:pt>
                <c:pt idx="90">
                  <c:v>86</c:v>
                </c:pt>
                <c:pt idx="91">
                  <c:v>76</c:v>
                </c:pt>
                <c:pt idx="92">
                  <c:v>94</c:v>
                </c:pt>
                <c:pt idx="93">
                  <c:v>90</c:v>
                </c:pt>
                <c:pt idx="94">
                  <c:v>126</c:v>
                </c:pt>
                <c:pt idx="95">
                  <c:v>108</c:v>
                </c:pt>
                <c:pt idx="96">
                  <c:v>97</c:v>
                </c:pt>
                <c:pt idx="97">
                  <c:v>73</c:v>
                </c:pt>
                <c:pt idx="98">
                  <c:v>104</c:v>
                </c:pt>
                <c:pt idx="99">
                  <c:v>72</c:v>
                </c:pt>
                <c:pt idx="100">
                  <c:v>111</c:v>
                </c:pt>
                <c:pt idx="101">
                  <c:v>107</c:v>
                </c:pt>
                <c:pt idx="102">
                  <c:v>111</c:v>
                </c:pt>
                <c:pt idx="103">
                  <c:v>110</c:v>
                </c:pt>
                <c:pt idx="104">
                  <c:v>95</c:v>
                </c:pt>
                <c:pt idx="105">
                  <c:v>95</c:v>
                </c:pt>
                <c:pt idx="106">
                  <c:v>97</c:v>
                </c:pt>
                <c:pt idx="107">
                  <c:v>97</c:v>
                </c:pt>
                <c:pt idx="108">
                  <c:v>102</c:v>
                </c:pt>
                <c:pt idx="109">
                  <c:v>71</c:v>
                </c:pt>
                <c:pt idx="110">
                  <c:v>123</c:v>
                </c:pt>
                <c:pt idx="111">
                  <c:v>106</c:v>
                </c:pt>
                <c:pt idx="112">
                  <c:v>109</c:v>
                </c:pt>
                <c:pt idx="113">
                  <c:v>85</c:v>
                </c:pt>
                <c:pt idx="114">
                  <c:v>97</c:v>
                </c:pt>
                <c:pt idx="115">
                  <c:v>98</c:v>
                </c:pt>
                <c:pt idx="116">
                  <c:v>114</c:v>
                </c:pt>
                <c:pt idx="117">
                  <c:v>112</c:v>
                </c:pt>
                <c:pt idx="118">
                  <c:v>86</c:v>
                </c:pt>
                <c:pt idx="119">
                  <c:v>111</c:v>
                </c:pt>
                <c:pt idx="120">
                  <c:v>82</c:v>
                </c:pt>
                <c:pt idx="121">
                  <c:v>125</c:v>
                </c:pt>
                <c:pt idx="122">
                  <c:v>125</c:v>
                </c:pt>
                <c:pt idx="123">
                  <c:v>70</c:v>
                </c:pt>
                <c:pt idx="124">
                  <c:v>109</c:v>
                </c:pt>
                <c:pt idx="125">
                  <c:v>127</c:v>
                </c:pt>
                <c:pt idx="126">
                  <c:v>83</c:v>
                </c:pt>
                <c:pt idx="127">
                  <c:v>92</c:v>
                </c:pt>
                <c:pt idx="128">
                  <c:v>103</c:v>
                </c:pt>
                <c:pt idx="129">
                  <c:v>104</c:v>
                </c:pt>
                <c:pt idx="130">
                  <c:v>97</c:v>
                </c:pt>
                <c:pt idx="131">
                  <c:v>111</c:v>
                </c:pt>
                <c:pt idx="132">
                  <c:v>87</c:v>
                </c:pt>
                <c:pt idx="133">
                  <c:v>95</c:v>
                </c:pt>
                <c:pt idx="134">
                  <c:v>50</c:v>
                </c:pt>
                <c:pt idx="135">
                  <c:v>98</c:v>
                </c:pt>
                <c:pt idx="136">
                  <c:v>81</c:v>
                </c:pt>
                <c:pt idx="137">
                  <c:v>92</c:v>
                </c:pt>
                <c:pt idx="138">
                  <c:v>98</c:v>
                </c:pt>
                <c:pt idx="139">
                  <c:v>103</c:v>
                </c:pt>
                <c:pt idx="140">
                  <c:v>79</c:v>
                </c:pt>
                <c:pt idx="141">
                  <c:v>131</c:v>
                </c:pt>
                <c:pt idx="142">
                  <c:v>84</c:v>
                </c:pt>
                <c:pt idx="143">
                  <c:v>97</c:v>
                </c:pt>
                <c:pt idx="144">
                  <c:v>80</c:v>
                </c:pt>
                <c:pt idx="145">
                  <c:v>92</c:v>
                </c:pt>
                <c:pt idx="146">
                  <c:v>120</c:v>
                </c:pt>
                <c:pt idx="147">
                  <c:v>124</c:v>
                </c:pt>
                <c:pt idx="148">
                  <c:v>69</c:v>
                </c:pt>
                <c:pt idx="149">
                  <c:v>92</c:v>
                </c:pt>
                <c:pt idx="150">
                  <c:v>95</c:v>
                </c:pt>
                <c:pt idx="151">
                  <c:v>104</c:v>
                </c:pt>
                <c:pt idx="152">
                  <c:v>110</c:v>
                </c:pt>
                <c:pt idx="153">
                  <c:v>88</c:v>
                </c:pt>
                <c:pt idx="154">
                  <c:v>108</c:v>
                </c:pt>
                <c:pt idx="155">
                  <c:v>116</c:v>
                </c:pt>
                <c:pt idx="156">
                  <c:v>96</c:v>
                </c:pt>
                <c:pt idx="157">
                  <c:v>103</c:v>
                </c:pt>
                <c:pt idx="158">
                  <c:v>78</c:v>
                </c:pt>
                <c:pt idx="159">
                  <c:v>109</c:v>
                </c:pt>
                <c:pt idx="160">
                  <c:v>91</c:v>
                </c:pt>
                <c:pt idx="161">
                  <c:v>84</c:v>
                </c:pt>
                <c:pt idx="162">
                  <c:v>80</c:v>
                </c:pt>
                <c:pt idx="163">
                  <c:v>76</c:v>
                </c:pt>
                <c:pt idx="164">
                  <c:v>104</c:v>
                </c:pt>
                <c:pt idx="165">
                  <c:v>96</c:v>
                </c:pt>
                <c:pt idx="166">
                  <c:v>99</c:v>
                </c:pt>
                <c:pt idx="167">
                  <c:v>91</c:v>
                </c:pt>
                <c:pt idx="168">
                  <c:v>83</c:v>
                </c:pt>
                <c:pt idx="169">
                  <c:v>73</c:v>
                </c:pt>
                <c:pt idx="170">
                  <c:v>106</c:v>
                </c:pt>
                <c:pt idx="171">
                  <c:v>127</c:v>
                </c:pt>
                <c:pt idx="172">
                  <c:v>94</c:v>
                </c:pt>
                <c:pt idx="173">
                  <c:v>89</c:v>
                </c:pt>
                <c:pt idx="174">
                  <c:v>74</c:v>
                </c:pt>
                <c:pt idx="175">
                  <c:v>80</c:v>
                </c:pt>
                <c:pt idx="176">
                  <c:v>89</c:v>
                </c:pt>
                <c:pt idx="177">
                  <c:v>100</c:v>
                </c:pt>
                <c:pt idx="178">
                  <c:v>109</c:v>
                </c:pt>
                <c:pt idx="179">
                  <c:v>84</c:v>
                </c:pt>
                <c:pt idx="180">
                  <c:v>89</c:v>
                </c:pt>
                <c:pt idx="181">
                  <c:v>71</c:v>
                </c:pt>
                <c:pt idx="182">
                  <c:v>98</c:v>
                </c:pt>
                <c:pt idx="183">
                  <c:v>69</c:v>
                </c:pt>
                <c:pt idx="184">
                  <c:v>67</c:v>
                </c:pt>
                <c:pt idx="185">
                  <c:v>83</c:v>
                </c:pt>
                <c:pt idx="186">
                  <c:v>122</c:v>
                </c:pt>
                <c:pt idx="187">
                  <c:v>131</c:v>
                </c:pt>
                <c:pt idx="188">
                  <c:v>99</c:v>
                </c:pt>
                <c:pt idx="189">
                  <c:v>81</c:v>
                </c:pt>
                <c:pt idx="190">
                  <c:v>134</c:v>
                </c:pt>
                <c:pt idx="191">
                  <c:v>109</c:v>
                </c:pt>
                <c:pt idx="192">
                  <c:v>110</c:v>
                </c:pt>
                <c:pt idx="193">
                  <c:v>111</c:v>
                </c:pt>
                <c:pt idx="194">
                  <c:v>130</c:v>
                </c:pt>
                <c:pt idx="195">
                  <c:v>75</c:v>
                </c:pt>
                <c:pt idx="196">
                  <c:v>99</c:v>
                </c:pt>
                <c:pt idx="197">
                  <c:v>115</c:v>
                </c:pt>
                <c:pt idx="198">
                  <c:v>104</c:v>
                </c:pt>
                <c:pt idx="199">
                  <c:v>70</c:v>
                </c:pt>
                <c:pt idx="200">
                  <c:v>112</c:v>
                </c:pt>
                <c:pt idx="201">
                  <c:v>110</c:v>
                </c:pt>
                <c:pt idx="202">
                  <c:v>87</c:v>
                </c:pt>
                <c:pt idx="203">
                  <c:v>105</c:v>
                </c:pt>
                <c:pt idx="204">
                  <c:v>113</c:v>
                </c:pt>
                <c:pt idx="205">
                  <c:v>86</c:v>
                </c:pt>
                <c:pt idx="206">
                  <c:v>72</c:v>
                </c:pt>
                <c:pt idx="207">
                  <c:v>103</c:v>
                </c:pt>
                <c:pt idx="208">
                  <c:v>106</c:v>
                </c:pt>
                <c:pt idx="209">
                  <c:v>87</c:v>
                </c:pt>
                <c:pt idx="210">
                  <c:v>83</c:v>
                </c:pt>
                <c:pt idx="211">
                  <c:v>100</c:v>
                </c:pt>
                <c:pt idx="212">
                  <c:v>115</c:v>
                </c:pt>
                <c:pt idx="213">
                  <c:v>93</c:v>
                </c:pt>
                <c:pt idx="214">
                  <c:v>114</c:v>
                </c:pt>
                <c:pt idx="215">
                  <c:v>101</c:v>
                </c:pt>
                <c:pt idx="216">
                  <c:v>98</c:v>
                </c:pt>
                <c:pt idx="217">
                  <c:v>104</c:v>
                </c:pt>
                <c:pt idx="218">
                  <c:v>96</c:v>
                </c:pt>
                <c:pt idx="219">
                  <c:v>83</c:v>
                </c:pt>
                <c:pt idx="220">
                  <c:v>102</c:v>
                </c:pt>
                <c:pt idx="221">
                  <c:v>89</c:v>
                </c:pt>
                <c:pt idx="222">
                  <c:v>111</c:v>
                </c:pt>
                <c:pt idx="223">
                  <c:v>100</c:v>
                </c:pt>
                <c:pt idx="224">
                  <c:v>112</c:v>
                </c:pt>
                <c:pt idx="225">
                  <c:v>122</c:v>
                </c:pt>
                <c:pt idx="226">
                  <c:v>105</c:v>
                </c:pt>
                <c:pt idx="227">
                  <c:v>106</c:v>
                </c:pt>
                <c:pt idx="228">
                  <c:v>88</c:v>
                </c:pt>
                <c:pt idx="229">
                  <c:v>83</c:v>
                </c:pt>
                <c:pt idx="230">
                  <c:v>111</c:v>
                </c:pt>
                <c:pt idx="231">
                  <c:v>99</c:v>
                </c:pt>
                <c:pt idx="232">
                  <c:v>89</c:v>
                </c:pt>
                <c:pt idx="233">
                  <c:v>87</c:v>
                </c:pt>
                <c:pt idx="234">
                  <c:v>89</c:v>
                </c:pt>
                <c:pt idx="235">
                  <c:v>91</c:v>
                </c:pt>
                <c:pt idx="236">
                  <c:v>88</c:v>
                </c:pt>
                <c:pt idx="237">
                  <c:v>126</c:v>
                </c:pt>
                <c:pt idx="238">
                  <c:v>99</c:v>
                </c:pt>
                <c:pt idx="239">
                  <c:v>132</c:v>
                </c:pt>
                <c:pt idx="240">
                  <c:v>97</c:v>
                </c:pt>
                <c:pt idx="241">
                  <c:v>96</c:v>
                </c:pt>
                <c:pt idx="242">
                  <c:v>127</c:v>
                </c:pt>
                <c:pt idx="243">
                  <c:v>97</c:v>
                </c:pt>
                <c:pt idx="244">
                  <c:v>94</c:v>
                </c:pt>
                <c:pt idx="245">
                  <c:v>90</c:v>
                </c:pt>
                <c:pt idx="246">
                  <c:v>94</c:v>
                </c:pt>
                <c:pt idx="247">
                  <c:v>104</c:v>
                </c:pt>
                <c:pt idx="248">
                  <c:v>79</c:v>
                </c:pt>
                <c:pt idx="249">
                  <c:v>102</c:v>
                </c:pt>
                <c:pt idx="250">
                  <c:v>110</c:v>
                </c:pt>
                <c:pt idx="251">
                  <c:v>96</c:v>
                </c:pt>
                <c:pt idx="252">
                  <c:v>128</c:v>
                </c:pt>
                <c:pt idx="253">
                  <c:v>113</c:v>
                </c:pt>
                <c:pt idx="254">
                  <c:v>63</c:v>
                </c:pt>
                <c:pt idx="255">
                  <c:v>116</c:v>
                </c:pt>
                <c:pt idx="256">
                  <c:v>85</c:v>
                </c:pt>
                <c:pt idx="257">
                  <c:v>86</c:v>
                </c:pt>
                <c:pt idx="258">
                  <c:v>106</c:v>
                </c:pt>
                <c:pt idx="259">
                  <c:v>102</c:v>
                </c:pt>
                <c:pt idx="260">
                  <c:v>105</c:v>
                </c:pt>
                <c:pt idx="261">
                  <c:v>115</c:v>
                </c:pt>
                <c:pt idx="262">
                  <c:v>98</c:v>
                </c:pt>
                <c:pt idx="263">
                  <c:v>113</c:v>
                </c:pt>
                <c:pt idx="264">
                  <c:v>81</c:v>
                </c:pt>
                <c:pt idx="265">
                  <c:v>94</c:v>
                </c:pt>
                <c:pt idx="266">
                  <c:v>106</c:v>
                </c:pt>
                <c:pt idx="267">
                  <c:v>74</c:v>
                </c:pt>
                <c:pt idx="268">
                  <c:v>102</c:v>
                </c:pt>
                <c:pt idx="269">
                  <c:v>110</c:v>
                </c:pt>
                <c:pt idx="270">
                  <c:v>83</c:v>
                </c:pt>
                <c:pt idx="271">
                  <c:v>63</c:v>
                </c:pt>
                <c:pt idx="272">
                  <c:v>115</c:v>
                </c:pt>
                <c:pt idx="273">
                  <c:v>69</c:v>
                </c:pt>
                <c:pt idx="274">
                  <c:v>122</c:v>
                </c:pt>
                <c:pt idx="275">
                  <c:v>80</c:v>
                </c:pt>
                <c:pt idx="276">
                  <c:v>102</c:v>
                </c:pt>
                <c:pt idx="277">
                  <c:v>87</c:v>
                </c:pt>
                <c:pt idx="278">
                  <c:v>109</c:v>
                </c:pt>
                <c:pt idx="279">
                  <c:v>113</c:v>
                </c:pt>
                <c:pt idx="280">
                  <c:v>92</c:v>
                </c:pt>
                <c:pt idx="281">
                  <c:v>83</c:v>
                </c:pt>
                <c:pt idx="282">
                  <c:v>97</c:v>
                </c:pt>
                <c:pt idx="283">
                  <c:v>106</c:v>
                </c:pt>
                <c:pt idx="284">
                  <c:v>105</c:v>
                </c:pt>
                <c:pt idx="285">
                  <c:v>103</c:v>
                </c:pt>
                <c:pt idx="286">
                  <c:v>122</c:v>
                </c:pt>
                <c:pt idx="287">
                  <c:v>93</c:v>
                </c:pt>
                <c:pt idx="288">
                  <c:v>99</c:v>
                </c:pt>
                <c:pt idx="289">
                  <c:v>84</c:v>
                </c:pt>
                <c:pt idx="290">
                  <c:v>133</c:v>
                </c:pt>
                <c:pt idx="291">
                  <c:v>95</c:v>
                </c:pt>
                <c:pt idx="292">
                  <c:v>73</c:v>
                </c:pt>
                <c:pt idx="293">
                  <c:v>83</c:v>
                </c:pt>
                <c:pt idx="294">
                  <c:v>87</c:v>
                </c:pt>
                <c:pt idx="295">
                  <c:v>85</c:v>
                </c:pt>
                <c:pt idx="296">
                  <c:v>102</c:v>
                </c:pt>
                <c:pt idx="297">
                  <c:v>94</c:v>
                </c:pt>
                <c:pt idx="298">
                  <c:v>88</c:v>
                </c:pt>
                <c:pt idx="299">
                  <c:v>92</c:v>
                </c:pt>
                <c:pt idx="300">
                  <c:v>90</c:v>
                </c:pt>
                <c:pt idx="301">
                  <c:v>113</c:v>
                </c:pt>
                <c:pt idx="302">
                  <c:v>85</c:v>
                </c:pt>
                <c:pt idx="303">
                  <c:v>111</c:v>
                </c:pt>
                <c:pt idx="304">
                  <c:v>116</c:v>
                </c:pt>
                <c:pt idx="305">
                  <c:v>77</c:v>
                </c:pt>
                <c:pt idx="306">
                  <c:v>101</c:v>
                </c:pt>
                <c:pt idx="307">
                  <c:v>100</c:v>
                </c:pt>
                <c:pt idx="308">
                  <c:v>120</c:v>
                </c:pt>
                <c:pt idx="309">
                  <c:v>113</c:v>
                </c:pt>
                <c:pt idx="310">
                  <c:v>98</c:v>
                </c:pt>
                <c:pt idx="311">
                  <c:v>98</c:v>
                </c:pt>
                <c:pt idx="312">
                  <c:v>84</c:v>
                </c:pt>
                <c:pt idx="313">
                  <c:v>72</c:v>
                </c:pt>
                <c:pt idx="314">
                  <c:v>110</c:v>
                </c:pt>
                <c:pt idx="315">
                  <c:v>79</c:v>
                </c:pt>
                <c:pt idx="316">
                  <c:v>103</c:v>
                </c:pt>
                <c:pt idx="317">
                  <c:v>71</c:v>
                </c:pt>
                <c:pt idx="318">
                  <c:v>103</c:v>
                </c:pt>
                <c:pt idx="319">
                  <c:v>101</c:v>
                </c:pt>
                <c:pt idx="320">
                  <c:v>92</c:v>
                </c:pt>
                <c:pt idx="321">
                  <c:v>84</c:v>
                </c:pt>
                <c:pt idx="322">
                  <c:v>106</c:v>
                </c:pt>
                <c:pt idx="323">
                  <c:v>107</c:v>
                </c:pt>
                <c:pt idx="324">
                  <c:v>126</c:v>
                </c:pt>
                <c:pt idx="325">
                  <c:v>87</c:v>
                </c:pt>
                <c:pt idx="326">
                  <c:v>97</c:v>
                </c:pt>
                <c:pt idx="327">
                  <c:v>75</c:v>
                </c:pt>
                <c:pt idx="328">
                  <c:v>97</c:v>
                </c:pt>
                <c:pt idx="329">
                  <c:v>78</c:v>
                </c:pt>
                <c:pt idx="330">
                  <c:v>106</c:v>
                </c:pt>
                <c:pt idx="331">
                  <c:v>75</c:v>
                </c:pt>
                <c:pt idx="332">
                  <c:v>116</c:v>
                </c:pt>
                <c:pt idx="333">
                  <c:v>93</c:v>
                </c:pt>
                <c:pt idx="334">
                  <c:v>87</c:v>
                </c:pt>
                <c:pt idx="335">
                  <c:v>85</c:v>
                </c:pt>
                <c:pt idx="336">
                  <c:v>82</c:v>
                </c:pt>
                <c:pt idx="337">
                  <c:v>107</c:v>
                </c:pt>
                <c:pt idx="338">
                  <c:v>107</c:v>
                </c:pt>
                <c:pt idx="339">
                  <c:v>82</c:v>
                </c:pt>
                <c:pt idx="340">
                  <c:v>97</c:v>
                </c:pt>
                <c:pt idx="341">
                  <c:v>101</c:v>
                </c:pt>
                <c:pt idx="342">
                  <c:v>110</c:v>
                </c:pt>
                <c:pt idx="343">
                  <c:v>92</c:v>
                </c:pt>
                <c:pt idx="344">
                  <c:v>131</c:v>
                </c:pt>
                <c:pt idx="345">
                  <c:v>106</c:v>
                </c:pt>
                <c:pt idx="346">
                  <c:v>115</c:v>
                </c:pt>
                <c:pt idx="347">
                  <c:v>88</c:v>
                </c:pt>
                <c:pt idx="348">
                  <c:v>83</c:v>
                </c:pt>
                <c:pt idx="349">
                  <c:v>87</c:v>
                </c:pt>
                <c:pt idx="350">
                  <c:v>84</c:v>
                </c:pt>
                <c:pt idx="351">
                  <c:v>96</c:v>
                </c:pt>
                <c:pt idx="352">
                  <c:v>96</c:v>
                </c:pt>
                <c:pt idx="353">
                  <c:v>72</c:v>
                </c:pt>
                <c:pt idx="354">
                  <c:v>109</c:v>
                </c:pt>
                <c:pt idx="355">
                  <c:v>115</c:v>
                </c:pt>
                <c:pt idx="356">
                  <c:v>110</c:v>
                </c:pt>
                <c:pt idx="357">
                  <c:v>103</c:v>
                </c:pt>
                <c:pt idx="358">
                  <c:v>71</c:v>
                </c:pt>
                <c:pt idx="359">
                  <c:v>107</c:v>
                </c:pt>
                <c:pt idx="360">
                  <c:v>103</c:v>
                </c:pt>
                <c:pt idx="361">
                  <c:v>105</c:v>
                </c:pt>
                <c:pt idx="362">
                  <c:v>74</c:v>
                </c:pt>
                <c:pt idx="363">
                  <c:v>116</c:v>
                </c:pt>
                <c:pt idx="364">
                  <c:v>88</c:v>
                </c:pt>
                <c:pt idx="365">
                  <c:v>89</c:v>
                </c:pt>
                <c:pt idx="366">
                  <c:v>107</c:v>
                </c:pt>
                <c:pt idx="367">
                  <c:v>91</c:v>
                </c:pt>
                <c:pt idx="368">
                  <c:v>93</c:v>
                </c:pt>
                <c:pt idx="369">
                  <c:v>97</c:v>
                </c:pt>
                <c:pt idx="370">
                  <c:v>95</c:v>
                </c:pt>
                <c:pt idx="371">
                  <c:v>82</c:v>
                </c:pt>
                <c:pt idx="372">
                  <c:v>116</c:v>
                </c:pt>
                <c:pt idx="373">
                  <c:v>85</c:v>
                </c:pt>
                <c:pt idx="374">
                  <c:v>68</c:v>
                </c:pt>
                <c:pt idx="375">
                  <c:v>120</c:v>
                </c:pt>
                <c:pt idx="376">
                  <c:v>103</c:v>
                </c:pt>
                <c:pt idx="377">
                  <c:v>92</c:v>
                </c:pt>
                <c:pt idx="378">
                  <c:v>107</c:v>
                </c:pt>
                <c:pt idx="379">
                  <c:v>94</c:v>
                </c:pt>
                <c:pt idx="380">
                  <c:v>95</c:v>
                </c:pt>
                <c:pt idx="381">
                  <c:v>100</c:v>
                </c:pt>
                <c:pt idx="382">
                  <c:v>80</c:v>
                </c:pt>
                <c:pt idx="383">
                  <c:v>81</c:v>
                </c:pt>
                <c:pt idx="384">
                  <c:v>125</c:v>
                </c:pt>
                <c:pt idx="385">
                  <c:v>86</c:v>
                </c:pt>
                <c:pt idx="386">
                  <c:v>113</c:v>
                </c:pt>
                <c:pt idx="387">
                  <c:v>85</c:v>
                </c:pt>
                <c:pt idx="388">
                  <c:v>111</c:v>
                </c:pt>
                <c:pt idx="389">
                  <c:v>101</c:v>
                </c:pt>
                <c:pt idx="390">
                  <c:v>101</c:v>
                </c:pt>
                <c:pt idx="391">
                  <c:v>106</c:v>
                </c:pt>
                <c:pt idx="392">
                  <c:v>137</c:v>
                </c:pt>
                <c:pt idx="393">
                  <c:v>90</c:v>
                </c:pt>
                <c:pt idx="394">
                  <c:v>84</c:v>
                </c:pt>
                <c:pt idx="395">
                  <c:v>95</c:v>
                </c:pt>
                <c:pt idx="396">
                  <c:v>89</c:v>
                </c:pt>
                <c:pt idx="397">
                  <c:v>113</c:v>
                </c:pt>
                <c:pt idx="398">
                  <c:v>108</c:v>
                </c:pt>
                <c:pt idx="399">
                  <c:v>114</c:v>
                </c:pt>
                <c:pt idx="400">
                  <c:v>80</c:v>
                </c:pt>
                <c:pt idx="401">
                  <c:v>130</c:v>
                </c:pt>
                <c:pt idx="402">
                  <c:v>82</c:v>
                </c:pt>
                <c:pt idx="403">
                  <c:v>73</c:v>
                </c:pt>
                <c:pt idx="404">
                  <c:v>81</c:v>
                </c:pt>
                <c:pt idx="405">
                  <c:v>73</c:v>
                </c:pt>
                <c:pt idx="406">
                  <c:v>101</c:v>
                </c:pt>
                <c:pt idx="407">
                  <c:v>91</c:v>
                </c:pt>
                <c:pt idx="408">
                  <c:v>111</c:v>
                </c:pt>
                <c:pt idx="409">
                  <c:v>104</c:v>
                </c:pt>
                <c:pt idx="410">
                  <c:v>102</c:v>
                </c:pt>
                <c:pt idx="411">
                  <c:v>96</c:v>
                </c:pt>
                <c:pt idx="412">
                  <c:v>104</c:v>
                </c:pt>
                <c:pt idx="413">
                  <c:v>79</c:v>
                </c:pt>
                <c:pt idx="414">
                  <c:v>82</c:v>
                </c:pt>
                <c:pt idx="415">
                  <c:v>105</c:v>
                </c:pt>
                <c:pt idx="416">
                  <c:v>100</c:v>
                </c:pt>
                <c:pt idx="417">
                  <c:v>95</c:v>
                </c:pt>
                <c:pt idx="418">
                  <c:v>95</c:v>
                </c:pt>
                <c:pt idx="419">
                  <c:v>105</c:v>
                </c:pt>
                <c:pt idx="420">
                  <c:v>68</c:v>
                </c:pt>
                <c:pt idx="421">
                  <c:v>80</c:v>
                </c:pt>
                <c:pt idx="422">
                  <c:v>91</c:v>
                </c:pt>
                <c:pt idx="423">
                  <c:v>91</c:v>
                </c:pt>
                <c:pt idx="424">
                  <c:v>71</c:v>
                </c:pt>
                <c:pt idx="425">
                  <c:v>114</c:v>
                </c:pt>
                <c:pt idx="426">
                  <c:v>101</c:v>
                </c:pt>
                <c:pt idx="427">
                  <c:v>118</c:v>
                </c:pt>
                <c:pt idx="428">
                  <c:v>80</c:v>
                </c:pt>
                <c:pt idx="429">
                  <c:v>90</c:v>
                </c:pt>
                <c:pt idx="430">
                  <c:v>126</c:v>
                </c:pt>
                <c:pt idx="431">
                  <c:v>85</c:v>
                </c:pt>
                <c:pt idx="432">
                  <c:v>83</c:v>
                </c:pt>
                <c:pt idx="433">
                  <c:v>71</c:v>
                </c:pt>
                <c:pt idx="434">
                  <c:v>86</c:v>
                </c:pt>
                <c:pt idx="435">
                  <c:v>81</c:v>
                </c:pt>
                <c:pt idx="436">
                  <c:v>83</c:v>
                </c:pt>
                <c:pt idx="437">
                  <c:v>96</c:v>
                </c:pt>
                <c:pt idx="438">
                  <c:v>94</c:v>
                </c:pt>
                <c:pt idx="439">
                  <c:v>118</c:v>
                </c:pt>
                <c:pt idx="440">
                  <c:v>102</c:v>
                </c:pt>
                <c:pt idx="441">
                  <c:v>128</c:v>
                </c:pt>
                <c:pt idx="442">
                  <c:v>83</c:v>
                </c:pt>
                <c:pt idx="443">
                  <c:v>93</c:v>
                </c:pt>
                <c:pt idx="444">
                  <c:v>80</c:v>
                </c:pt>
                <c:pt idx="445">
                  <c:v>109</c:v>
                </c:pt>
                <c:pt idx="446">
                  <c:v>104</c:v>
                </c:pt>
                <c:pt idx="447">
                  <c:v>96</c:v>
                </c:pt>
                <c:pt idx="448">
                  <c:v>90</c:v>
                </c:pt>
                <c:pt idx="449">
                  <c:v>121</c:v>
                </c:pt>
                <c:pt idx="450">
                  <c:v>120</c:v>
                </c:pt>
                <c:pt idx="451">
                  <c:v>93</c:v>
                </c:pt>
                <c:pt idx="452">
                  <c:v>119</c:v>
                </c:pt>
                <c:pt idx="453">
                  <c:v>113</c:v>
                </c:pt>
                <c:pt idx="454">
                  <c:v>96</c:v>
                </c:pt>
                <c:pt idx="455">
                  <c:v>79</c:v>
                </c:pt>
                <c:pt idx="456">
                  <c:v>84</c:v>
                </c:pt>
                <c:pt idx="457">
                  <c:v>78</c:v>
                </c:pt>
                <c:pt idx="458">
                  <c:v>86</c:v>
                </c:pt>
                <c:pt idx="459">
                  <c:v>125</c:v>
                </c:pt>
                <c:pt idx="460">
                  <c:v>104</c:v>
                </c:pt>
                <c:pt idx="461">
                  <c:v>78</c:v>
                </c:pt>
                <c:pt idx="462">
                  <c:v>101</c:v>
                </c:pt>
                <c:pt idx="463">
                  <c:v>106</c:v>
                </c:pt>
                <c:pt idx="464">
                  <c:v>96</c:v>
                </c:pt>
                <c:pt idx="465">
                  <c:v>100</c:v>
                </c:pt>
                <c:pt idx="466">
                  <c:v>100</c:v>
                </c:pt>
                <c:pt idx="467">
                  <c:v>64</c:v>
                </c:pt>
                <c:pt idx="468">
                  <c:v>95</c:v>
                </c:pt>
                <c:pt idx="469">
                  <c:v>77</c:v>
                </c:pt>
                <c:pt idx="470">
                  <c:v>89</c:v>
                </c:pt>
                <c:pt idx="471">
                  <c:v>121</c:v>
                </c:pt>
                <c:pt idx="472">
                  <c:v>106</c:v>
                </c:pt>
                <c:pt idx="473">
                  <c:v>95</c:v>
                </c:pt>
                <c:pt idx="474">
                  <c:v>97</c:v>
                </c:pt>
                <c:pt idx="475">
                  <c:v>81</c:v>
                </c:pt>
                <c:pt idx="476">
                  <c:v>79</c:v>
                </c:pt>
                <c:pt idx="477">
                  <c:v>60</c:v>
                </c:pt>
                <c:pt idx="478">
                  <c:v>94</c:v>
                </c:pt>
                <c:pt idx="479">
                  <c:v>85</c:v>
                </c:pt>
                <c:pt idx="480">
                  <c:v>92</c:v>
                </c:pt>
                <c:pt idx="481">
                  <c:v>88</c:v>
                </c:pt>
                <c:pt idx="482">
                  <c:v>94</c:v>
                </c:pt>
                <c:pt idx="483">
                  <c:v>91</c:v>
                </c:pt>
                <c:pt idx="484">
                  <c:v>95</c:v>
                </c:pt>
                <c:pt idx="485">
                  <c:v>91</c:v>
                </c:pt>
                <c:pt idx="486">
                  <c:v>94</c:v>
                </c:pt>
                <c:pt idx="487">
                  <c:v>101</c:v>
                </c:pt>
                <c:pt idx="488">
                  <c:v>97</c:v>
                </c:pt>
                <c:pt idx="489">
                  <c:v>107</c:v>
                </c:pt>
                <c:pt idx="490">
                  <c:v>114</c:v>
                </c:pt>
                <c:pt idx="491">
                  <c:v>88</c:v>
                </c:pt>
                <c:pt idx="492">
                  <c:v>98</c:v>
                </c:pt>
                <c:pt idx="493">
                  <c:v>72</c:v>
                </c:pt>
                <c:pt idx="494">
                  <c:v>63</c:v>
                </c:pt>
                <c:pt idx="495">
                  <c:v>107</c:v>
                </c:pt>
                <c:pt idx="496">
                  <c:v>85</c:v>
                </c:pt>
                <c:pt idx="497">
                  <c:v>62</c:v>
                </c:pt>
                <c:pt idx="498">
                  <c:v>89</c:v>
                </c:pt>
                <c:pt idx="499">
                  <c:v>103</c:v>
                </c:pt>
                <c:pt idx="500">
                  <c:v>88</c:v>
                </c:pt>
                <c:pt idx="501">
                  <c:v>139</c:v>
                </c:pt>
                <c:pt idx="502">
                  <c:v>94</c:v>
                </c:pt>
                <c:pt idx="503">
                  <c:v>109</c:v>
                </c:pt>
                <c:pt idx="504">
                  <c:v>91</c:v>
                </c:pt>
                <c:pt idx="505">
                  <c:v>81</c:v>
                </c:pt>
                <c:pt idx="506">
                  <c:v>97</c:v>
                </c:pt>
                <c:pt idx="507">
                  <c:v>97</c:v>
                </c:pt>
                <c:pt idx="508">
                  <c:v>85</c:v>
                </c:pt>
                <c:pt idx="509">
                  <c:v>90</c:v>
                </c:pt>
                <c:pt idx="510">
                  <c:v>93</c:v>
                </c:pt>
                <c:pt idx="511">
                  <c:v>114</c:v>
                </c:pt>
                <c:pt idx="512">
                  <c:v>117</c:v>
                </c:pt>
                <c:pt idx="513">
                  <c:v>105</c:v>
                </c:pt>
                <c:pt idx="514">
                  <c:v>96</c:v>
                </c:pt>
                <c:pt idx="515">
                  <c:v>86</c:v>
                </c:pt>
                <c:pt idx="516">
                  <c:v>99</c:v>
                </c:pt>
                <c:pt idx="517">
                  <c:v>90</c:v>
                </c:pt>
                <c:pt idx="518">
                  <c:v>121</c:v>
                </c:pt>
                <c:pt idx="519">
                  <c:v>119</c:v>
                </c:pt>
                <c:pt idx="520">
                  <c:v>121</c:v>
                </c:pt>
                <c:pt idx="521">
                  <c:v>120</c:v>
                </c:pt>
                <c:pt idx="522">
                  <c:v>129</c:v>
                </c:pt>
                <c:pt idx="523">
                  <c:v>88</c:v>
                </c:pt>
                <c:pt idx="524">
                  <c:v>90</c:v>
                </c:pt>
                <c:pt idx="525">
                  <c:v>90</c:v>
                </c:pt>
                <c:pt idx="526">
                  <c:v>111</c:v>
                </c:pt>
                <c:pt idx="527">
                  <c:v>101</c:v>
                </c:pt>
                <c:pt idx="528">
                  <c:v>72</c:v>
                </c:pt>
                <c:pt idx="529">
                  <c:v>77</c:v>
                </c:pt>
                <c:pt idx="530">
                  <c:v>93</c:v>
                </c:pt>
                <c:pt idx="531">
                  <c:v>104</c:v>
                </c:pt>
                <c:pt idx="532">
                  <c:v>98</c:v>
                </c:pt>
                <c:pt idx="533">
                  <c:v>95</c:v>
                </c:pt>
                <c:pt idx="534">
                  <c:v>83</c:v>
                </c:pt>
                <c:pt idx="535">
                  <c:v>108</c:v>
                </c:pt>
                <c:pt idx="536">
                  <c:v>134</c:v>
                </c:pt>
                <c:pt idx="537">
                  <c:v>122</c:v>
                </c:pt>
                <c:pt idx="538">
                  <c:v>107</c:v>
                </c:pt>
                <c:pt idx="539">
                  <c:v>120</c:v>
                </c:pt>
                <c:pt idx="540">
                  <c:v>125</c:v>
                </c:pt>
                <c:pt idx="541">
                  <c:v>96</c:v>
                </c:pt>
                <c:pt idx="542">
                  <c:v>98</c:v>
                </c:pt>
                <c:pt idx="543">
                  <c:v>144</c:v>
                </c:pt>
                <c:pt idx="544">
                  <c:v>75</c:v>
                </c:pt>
                <c:pt idx="545">
                  <c:v>99</c:v>
                </c:pt>
                <c:pt idx="546">
                  <c:v>99</c:v>
                </c:pt>
                <c:pt idx="547">
                  <c:v>99</c:v>
                </c:pt>
                <c:pt idx="548">
                  <c:v>86</c:v>
                </c:pt>
                <c:pt idx="549">
                  <c:v>81</c:v>
                </c:pt>
                <c:pt idx="550">
                  <c:v>121</c:v>
                </c:pt>
                <c:pt idx="551">
                  <c:v>98</c:v>
                </c:pt>
                <c:pt idx="552">
                  <c:v>104</c:v>
                </c:pt>
                <c:pt idx="553">
                  <c:v>100</c:v>
                </c:pt>
                <c:pt idx="554">
                  <c:v>85</c:v>
                </c:pt>
                <c:pt idx="555">
                  <c:v>94</c:v>
                </c:pt>
                <c:pt idx="556">
                  <c:v>121</c:v>
                </c:pt>
                <c:pt idx="557">
                  <c:v>107</c:v>
                </c:pt>
                <c:pt idx="558">
                  <c:v>112</c:v>
                </c:pt>
                <c:pt idx="559">
                  <c:v>74</c:v>
                </c:pt>
                <c:pt idx="560">
                  <c:v>106</c:v>
                </c:pt>
                <c:pt idx="561">
                  <c:v>112</c:v>
                </c:pt>
                <c:pt idx="562">
                  <c:v>100</c:v>
                </c:pt>
                <c:pt idx="563">
                  <c:v>90</c:v>
                </c:pt>
                <c:pt idx="564">
                  <c:v>79</c:v>
                </c:pt>
                <c:pt idx="565">
                  <c:v>104</c:v>
                </c:pt>
                <c:pt idx="566">
                  <c:v>107</c:v>
                </c:pt>
                <c:pt idx="567">
                  <c:v>67</c:v>
                </c:pt>
                <c:pt idx="568">
                  <c:v>106</c:v>
                </c:pt>
                <c:pt idx="569">
                  <c:v>98</c:v>
                </c:pt>
                <c:pt idx="570">
                  <c:v>93</c:v>
                </c:pt>
                <c:pt idx="571">
                  <c:v>89</c:v>
                </c:pt>
                <c:pt idx="572">
                  <c:v>108</c:v>
                </c:pt>
                <c:pt idx="573">
                  <c:v>73</c:v>
                </c:pt>
                <c:pt idx="574">
                  <c:v>94</c:v>
                </c:pt>
                <c:pt idx="575">
                  <c:v>81</c:v>
                </c:pt>
                <c:pt idx="576">
                  <c:v>92</c:v>
                </c:pt>
                <c:pt idx="577">
                  <c:v>95</c:v>
                </c:pt>
                <c:pt idx="578">
                  <c:v>78</c:v>
                </c:pt>
                <c:pt idx="579">
                  <c:v>92</c:v>
                </c:pt>
                <c:pt idx="580">
                  <c:v>81</c:v>
                </c:pt>
                <c:pt idx="581">
                  <c:v>90</c:v>
                </c:pt>
                <c:pt idx="582">
                  <c:v>90</c:v>
                </c:pt>
                <c:pt idx="583">
                  <c:v>94</c:v>
                </c:pt>
                <c:pt idx="584">
                  <c:v>74</c:v>
                </c:pt>
                <c:pt idx="585">
                  <c:v>77</c:v>
                </c:pt>
                <c:pt idx="586">
                  <c:v>83</c:v>
                </c:pt>
                <c:pt idx="587">
                  <c:v>85</c:v>
                </c:pt>
                <c:pt idx="588">
                  <c:v>118</c:v>
                </c:pt>
                <c:pt idx="589">
                  <c:v>110</c:v>
                </c:pt>
                <c:pt idx="590">
                  <c:v>101</c:v>
                </c:pt>
                <c:pt idx="591">
                  <c:v>88</c:v>
                </c:pt>
                <c:pt idx="592">
                  <c:v>78</c:v>
                </c:pt>
                <c:pt idx="593">
                  <c:v>105</c:v>
                </c:pt>
                <c:pt idx="594">
                  <c:v>99</c:v>
                </c:pt>
                <c:pt idx="595">
                  <c:v>85</c:v>
                </c:pt>
                <c:pt idx="596">
                  <c:v>93</c:v>
                </c:pt>
                <c:pt idx="597">
                  <c:v>115</c:v>
                </c:pt>
                <c:pt idx="598">
                  <c:v>94</c:v>
                </c:pt>
                <c:pt idx="599">
                  <c:v>104</c:v>
                </c:pt>
                <c:pt idx="600">
                  <c:v>106</c:v>
                </c:pt>
                <c:pt idx="601">
                  <c:v>68</c:v>
                </c:pt>
                <c:pt idx="602">
                  <c:v>93</c:v>
                </c:pt>
                <c:pt idx="603">
                  <c:v>105</c:v>
                </c:pt>
                <c:pt idx="604">
                  <c:v>87</c:v>
                </c:pt>
                <c:pt idx="605">
                  <c:v>101</c:v>
                </c:pt>
                <c:pt idx="606">
                  <c:v>70</c:v>
                </c:pt>
                <c:pt idx="607">
                  <c:v>74</c:v>
                </c:pt>
                <c:pt idx="608">
                  <c:v>101</c:v>
                </c:pt>
                <c:pt idx="609">
                  <c:v>125</c:v>
                </c:pt>
                <c:pt idx="610">
                  <c:v>95</c:v>
                </c:pt>
                <c:pt idx="611">
                  <c:v>115</c:v>
                </c:pt>
                <c:pt idx="612">
                  <c:v>113</c:v>
                </c:pt>
                <c:pt idx="613">
                  <c:v>104</c:v>
                </c:pt>
                <c:pt idx="614">
                  <c:v>106</c:v>
                </c:pt>
                <c:pt idx="615">
                  <c:v>110</c:v>
                </c:pt>
                <c:pt idx="616">
                  <c:v>111</c:v>
                </c:pt>
                <c:pt idx="617">
                  <c:v>84</c:v>
                </c:pt>
                <c:pt idx="618">
                  <c:v>100</c:v>
                </c:pt>
                <c:pt idx="619">
                  <c:v>118</c:v>
                </c:pt>
                <c:pt idx="620">
                  <c:v>106</c:v>
                </c:pt>
                <c:pt idx="621">
                  <c:v>101</c:v>
                </c:pt>
                <c:pt idx="622">
                  <c:v>82</c:v>
                </c:pt>
                <c:pt idx="623">
                  <c:v>92</c:v>
                </c:pt>
                <c:pt idx="624">
                  <c:v>110</c:v>
                </c:pt>
                <c:pt idx="625">
                  <c:v>102</c:v>
                </c:pt>
                <c:pt idx="626">
                  <c:v>89</c:v>
                </c:pt>
                <c:pt idx="627">
                  <c:v>92</c:v>
                </c:pt>
                <c:pt idx="628">
                  <c:v>100</c:v>
                </c:pt>
                <c:pt idx="629">
                  <c:v>112</c:v>
                </c:pt>
                <c:pt idx="630">
                  <c:v>88</c:v>
                </c:pt>
                <c:pt idx="631">
                  <c:v>104</c:v>
                </c:pt>
                <c:pt idx="632">
                  <c:v>71</c:v>
                </c:pt>
                <c:pt idx="633">
                  <c:v>104</c:v>
                </c:pt>
                <c:pt idx="634">
                  <c:v>94</c:v>
                </c:pt>
                <c:pt idx="635">
                  <c:v>105</c:v>
                </c:pt>
                <c:pt idx="636">
                  <c:v>103</c:v>
                </c:pt>
                <c:pt idx="637">
                  <c:v>80</c:v>
                </c:pt>
                <c:pt idx="638">
                  <c:v>111</c:v>
                </c:pt>
                <c:pt idx="639">
                  <c:v>107</c:v>
                </c:pt>
                <c:pt idx="640">
                  <c:v>103</c:v>
                </c:pt>
                <c:pt idx="641">
                  <c:v>86</c:v>
                </c:pt>
                <c:pt idx="642">
                  <c:v>96</c:v>
                </c:pt>
                <c:pt idx="643">
                  <c:v>101</c:v>
                </c:pt>
                <c:pt idx="644">
                  <c:v>94</c:v>
                </c:pt>
                <c:pt idx="645">
                  <c:v>108</c:v>
                </c:pt>
                <c:pt idx="646">
                  <c:v>97</c:v>
                </c:pt>
                <c:pt idx="647">
                  <c:v>101</c:v>
                </c:pt>
                <c:pt idx="648">
                  <c:v>114</c:v>
                </c:pt>
                <c:pt idx="649">
                  <c:v>99</c:v>
                </c:pt>
                <c:pt idx="650">
                  <c:v>97</c:v>
                </c:pt>
                <c:pt idx="651">
                  <c:v>72</c:v>
                </c:pt>
                <c:pt idx="652">
                  <c:v>107</c:v>
                </c:pt>
                <c:pt idx="653">
                  <c:v>81</c:v>
                </c:pt>
                <c:pt idx="654">
                  <c:v>83</c:v>
                </c:pt>
                <c:pt idx="655">
                  <c:v>88</c:v>
                </c:pt>
                <c:pt idx="656">
                  <c:v>86</c:v>
                </c:pt>
                <c:pt idx="657">
                  <c:v>90</c:v>
                </c:pt>
                <c:pt idx="658">
                  <c:v>62</c:v>
                </c:pt>
                <c:pt idx="659">
                  <c:v>87</c:v>
                </c:pt>
                <c:pt idx="660">
                  <c:v>86</c:v>
                </c:pt>
                <c:pt idx="661">
                  <c:v>101</c:v>
                </c:pt>
                <c:pt idx="662">
                  <c:v>98</c:v>
                </c:pt>
                <c:pt idx="663">
                  <c:v>89</c:v>
                </c:pt>
                <c:pt idx="664">
                  <c:v>87</c:v>
                </c:pt>
                <c:pt idx="665">
                  <c:v>90</c:v>
                </c:pt>
                <c:pt idx="666">
                  <c:v>87</c:v>
                </c:pt>
                <c:pt idx="667">
                  <c:v>94</c:v>
                </c:pt>
                <c:pt idx="668">
                  <c:v>93</c:v>
                </c:pt>
                <c:pt idx="669">
                  <c:v>73</c:v>
                </c:pt>
                <c:pt idx="670">
                  <c:v>86</c:v>
                </c:pt>
                <c:pt idx="671">
                  <c:v>99</c:v>
                </c:pt>
                <c:pt idx="672">
                  <c:v>101</c:v>
                </c:pt>
                <c:pt idx="673">
                  <c:v>87</c:v>
                </c:pt>
                <c:pt idx="674">
                  <c:v>107</c:v>
                </c:pt>
                <c:pt idx="675">
                  <c:v>93</c:v>
                </c:pt>
                <c:pt idx="676">
                  <c:v>108</c:v>
                </c:pt>
                <c:pt idx="677">
                  <c:v>109</c:v>
                </c:pt>
                <c:pt idx="678">
                  <c:v>102</c:v>
                </c:pt>
                <c:pt idx="679">
                  <c:v>107</c:v>
                </c:pt>
                <c:pt idx="680">
                  <c:v>91</c:v>
                </c:pt>
                <c:pt idx="681">
                  <c:v>84</c:v>
                </c:pt>
                <c:pt idx="682">
                  <c:v>89</c:v>
                </c:pt>
                <c:pt idx="683">
                  <c:v>104</c:v>
                </c:pt>
                <c:pt idx="684">
                  <c:v>92</c:v>
                </c:pt>
                <c:pt idx="685">
                  <c:v>92</c:v>
                </c:pt>
                <c:pt idx="686">
                  <c:v>111</c:v>
                </c:pt>
                <c:pt idx="687">
                  <c:v>131</c:v>
                </c:pt>
                <c:pt idx="688">
                  <c:v>105</c:v>
                </c:pt>
                <c:pt idx="689">
                  <c:v>68</c:v>
                </c:pt>
                <c:pt idx="690">
                  <c:v>112</c:v>
                </c:pt>
                <c:pt idx="691">
                  <c:v>76</c:v>
                </c:pt>
                <c:pt idx="692">
                  <c:v>120</c:v>
                </c:pt>
                <c:pt idx="693">
                  <c:v>109</c:v>
                </c:pt>
                <c:pt idx="694">
                  <c:v>82</c:v>
                </c:pt>
                <c:pt idx="695">
                  <c:v>94</c:v>
                </c:pt>
                <c:pt idx="696">
                  <c:v>83</c:v>
                </c:pt>
                <c:pt idx="697">
                  <c:v>74</c:v>
                </c:pt>
                <c:pt idx="698">
                  <c:v>126</c:v>
                </c:pt>
                <c:pt idx="699">
                  <c:v>85</c:v>
                </c:pt>
                <c:pt idx="700">
                  <c:v>134</c:v>
                </c:pt>
                <c:pt idx="701">
                  <c:v>104</c:v>
                </c:pt>
                <c:pt idx="702">
                  <c:v>110</c:v>
                </c:pt>
                <c:pt idx="703">
                  <c:v>113</c:v>
                </c:pt>
                <c:pt idx="704">
                  <c:v>93</c:v>
                </c:pt>
                <c:pt idx="705">
                  <c:v>74</c:v>
                </c:pt>
                <c:pt idx="706">
                  <c:v>116</c:v>
                </c:pt>
                <c:pt idx="707">
                  <c:v>89</c:v>
                </c:pt>
                <c:pt idx="708">
                  <c:v>91</c:v>
                </c:pt>
                <c:pt idx="709">
                  <c:v>82</c:v>
                </c:pt>
                <c:pt idx="710">
                  <c:v>100</c:v>
                </c:pt>
                <c:pt idx="711">
                  <c:v>110</c:v>
                </c:pt>
                <c:pt idx="712">
                  <c:v>106</c:v>
                </c:pt>
                <c:pt idx="713">
                  <c:v>81</c:v>
                </c:pt>
                <c:pt idx="714">
                  <c:v>93</c:v>
                </c:pt>
                <c:pt idx="715">
                  <c:v>66</c:v>
                </c:pt>
                <c:pt idx="716">
                  <c:v>96</c:v>
                </c:pt>
                <c:pt idx="717">
                  <c:v>123</c:v>
                </c:pt>
                <c:pt idx="718">
                  <c:v>94</c:v>
                </c:pt>
                <c:pt idx="719">
                  <c:v>89</c:v>
                </c:pt>
                <c:pt idx="720">
                  <c:v>100</c:v>
                </c:pt>
                <c:pt idx="721">
                  <c:v>117</c:v>
                </c:pt>
                <c:pt idx="722">
                  <c:v>110</c:v>
                </c:pt>
                <c:pt idx="723">
                  <c:v>103</c:v>
                </c:pt>
                <c:pt idx="724">
                  <c:v>87</c:v>
                </c:pt>
                <c:pt idx="725">
                  <c:v>89</c:v>
                </c:pt>
                <c:pt idx="726">
                  <c:v>82</c:v>
                </c:pt>
                <c:pt idx="727">
                  <c:v>112</c:v>
                </c:pt>
                <c:pt idx="728">
                  <c:v>113</c:v>
                </c:pt>
                <c:pt idx="729">
                  <c:v>83</c:v>
                </c:pt>
                <c:pt idx="730">
                  <c:v>83</c:v>
                </c:pt>
                <c:pt idx="731">
                  <c:v>97</c:v>
                </c:pt>
                <c:pt idx="732">
                  <c:v>105</c:v>
                </c:pt>
                <c:pt idx="733">
                  <c:v>98</c:v>
                </c:pt>
                <c:pt idx="734">
                  <c:v>101</c:v>
                </c:pt>
                <c:pt idx="735">
                  <c:v>91</c:v>
                </c:pt>
                <c:pt idx="736">
                  <c:v>98</c:v>
                </c:pt>
                <c:pt idx="737">
                  <c:v>109</c:v>
                </c:pt>
                <c:pt idx="738">
                  <c:v>86</c:v>
                </c:pt>
                <c:pt idx="739">
                  <c:v>90</c:v>
                </c:pt>
                <c:pt idx="740">
                  <c:v>99</c:v>
                </c:pt>
                <c:pt idx="741">
                  <c:v>96</c:v>
                </c:pt>
                <c:pt idx="742">
                  <c:v>112</c:v>
                </c:pt>
                <c:pt idx="743">
                  <c:v>85</c:v>
                </c:pt>
                <c:pt idx="744">
                  <c:v>87</c:v>
                </c:pt>
                <c:pt idx="745">
                  <c:v>124</c:v>
                </c:pt>
                <c:pt idx="746">
                  <c:v>77</c:v>
                </c:pt>
                <c:pt idx="747">
                  <c:v>75</c:v>
                </c:pt>
                <c:pt idx="748">
                  <c:v>103</c:v>
                </c:pt>
                <c:pt idx="749">
                  <c:v>89</c:v>
                </c:pt>
                <c:pt idx="750">
                  <c:v>93</c:v>
                </c:pt>
                <c:pt idx="751">
                  <c:v>123</c:v>
                </c:pt>
                <c:pt idx="752">
                  <c:v>113</c:v>
                </c:pt>
                <c:pt idx="753">
                  <c:v>82</c:v>
                </c:pt>
                <c:pt idx="754">
                  <c:v>109</c:v>
                </c:pt>
                <c:pt idx="755">
                  <c:v>146</c:v>
                </c:pt>
                <c:pt idx="756">
                  <c:v>120</c:v>
                </c:pt>
                <c:pt idx="757">
                  <c:v>85</c:v>
                </c:pt>
                <c:pt idx="758">
                  <c:v>93</c:v>
                </c:pt>
                <c:pt idx="759">
                  <c:v>110</c:v>
                </c:pt>
                <c:pt idx="760">
                  <c:v>101</c:v>
                </c:pt>
                <c:pt idx="761">
                  <c:v>100</c:v>
                </c:pt>
                <c:pt idx="762">
                  <c:v>99</c:v>
                </c:pt>
                <c:pt idx="763">
                  <c:v>111</c:v>
                </c:pt>
                <c:pt idx="764">
                  <c:v>109</c:v>
                </c:pt>
                <c:pt idx="765">
                  <c:v>87</c:v>
                </c:pt>
                <c:pt idx="766">
                  <c:v>78</c:v>
                </c:pt>
                <c:pt idx="767">
                  <c:v>89</c:v>
                </c:pt>
                <c:pt idx="768">
                  <c:v>90</c:v>
                </c:pt>
                <c:pt idx="769">
                  <c:v>100</c:v>
                </c:pt>
                <c:pt idx="770">
                  <c:v>113</c:v>
                </c:pt>
                <c:pt idx="771">
                  <c:v>100</c:v>
                </c:pt>
                <c:pt idx="772">
                  <c:v>100</c:v>
                </c:pt>
                <c:pt idx="773">
                  <c:v>124</c:v>
                </c:pt>
                <c:pt idx="774">
                  <c:v>108</c:v>
                </c:pt>
                <c:pt idx="775">
                  <c:v>88</c:v>
                </c:pt>
                <c:pt idx="776">
                  <c:v>115</c:v>
                </c:pt>
                <c:pt idx="777">
                  <c:v>95</c:v>
                </c:pt>
                <c:pt idx="778">
                  <c:v>87</c:v>
                </c:pt>
                <c:pt idx="779">
                  <c:v>91</c:v>
                </c:pt>
                <c:pt idx="780">
                  <c:v>89</c:v>
                </c:pt>
                <c:pt idx="781">
                  <c:v>99</c:v>
                </c:pt>
                <c:pt idx="782">
                  <c:v>83</c:v>
                </c:pt>
                <c:pt idx="783">
                  <c:v>130</c:v>
                </c:pt>
                <c:pt idx="784">
                  <c:v>88</c:v>
                </c:pt>
                <c:pt idx="785">
                  <c:v>91</c:v>
                </c:pt>
                <c:pt idx="786">
                  <c:v>115</c:v>
                </c:pt>
                <c:pt idx="787">
                  <c:v>115</c:v>
                </c:pt>
                <c:pt idx="788">
                  <c:v>93</c:v>
                </c:pt>
                <c:pt idx="789">
                  <c:v>118</c:v>
                </c:pt>
                <c:pt idx="790">
                  <c:v>100</c:v>
                </c:pt>
                <c:pt idx="791">
                  <c:v>104</c:v>
                </c:pt>
                <c:pt idx="792">
                  <c:v>96</c:v>
                </c:pt>
                <c:pt idx="793">
                  <c:v>122</c:v>
                </c:pt>
                <c:pt idx="794">
                  <c:v>112</c:v>
                </c:pt>
                <c:pt idx="795">
                  <c:v>96</c:v>
                </c:pt>
                <c:pt idx="796">
                  <c:v>110</c:v>
                </c:pt>
                <c:pt idx="797">
                  <c:v>111</c:v>
                </c:pt>
                <c:pt idx="798">
                  <c:v>110</c:v>
                </c:pt>
                <c:pt idx="799">
                  <c:v>114</c:v>
                </c:pt>
                <c:pt idx="800">
                  <c:v>98</c:v>
                </c:pt>
                <c:pt idx="801">
                  <c:v>118</c:v>
                </c:pt>
                <c:pt idx="802">
                  <c:v>95</c:v>
                </c:pt>
                <c:pt idx="803">
                  <c:v>65</c:v>
                </c:pt>
                <c:pt idx="804">
                  <c:v>94</c:v>
                </c:pt>
                <c:pt idx="805">
                  <c:v>103</c:v>
                </c:pt>
                <c:pt idx="806">
                  <c:v>91</c:v>
                </c:pt>
                <c:pt idx="807">
                  <c:v>114</c:v>
                </c:pt>
                <c:pt idx="808">
                  <c:v>88</c:v>
                </c:pt>
                <c:pt idx="809">
                  <c:v>71</c:v>
                </c:pt>
                <c:pt idx="810">
                  <c:v>81</c:v>
                </c:pt>
                <c:pt idx="811">
                  <c:v>88</c:v>
                </c:pt>
                <c:pt idx="812">
                  <c:v>66</c:v>
                </c:pt>
                <c:pt idx="813">
                  <c:v>116</c:v>
                </c:pt>
                <c:pt idx="814">
                  <c:v>92</c:v>
                </c:pt>
                <c:pt idx="815">
                  <c:v>88</c:v>
                </c:pt>
                <c:pt idx="816">
                  <c:v>134</c:v>
                </c:pt>
                <c:pt idx="817">
                  <c:v>80</c:v>
                </c:pt>
                <c:pt idx="818">
                  <c:v>111</c:v>
                </c:pt>
                <c:pt idx="819">
                  <c:v>93</c:v>
                </c:pt>
                <c:pt idx="820">
                  <c:v>95</c:v>
                </c:pt>
                <c:pt idx="821">
                  <c:v>100</c:v>
                </c:pt>
                <c:pt idx="822">
                  <c:v>84</c:v>
                </c:pt>
                <c:pt idx="823">
                  <c:v>102</c:v>
                </c:pt>
                <c:pt idx="824">
                  <c:v>101</c:v>
                </c:pt>
                <c:pt idx="825">
                  <c:v>81</c:v>
                </c:pt>
                <c:pt idx="826">
                  <c:v>99</c:v>
                </c:pt>
                <c:pt idx="827">
                  <c:v>77</c:v>
                </c:pt>
                <c:pt idx="828">
                  <c:v>115</c:v>
                </c:pt>
                <c:pt idx="829">
                  <c:v>94</c:v>
                </c:pt>
                <c:pt idx="830">
                  <c:v>105</c:v>
                </c:pt>
                <c:pt idx="831">
                  <c:v>103</c:v>
                </c:pt>
                <c:pt idx="832">
                  <c:v>122</c:v>
                </c:pt>
                <c:pt idx="833">
                  <c:v>77</c:v>
                </c:pt>
                <c:pt idx="834">
                  <c:v>87</c:v>
                </c:pt>
                <c:pt idx="835">
                  <c:v>82</c:v>
                </c:pt>
                <c:pt idx="836">
                  <c:v>96</c:v>
                </c:pt>
                <c:pt idx="837">
                  <c:v>99</c:v>
                </c:pt>
                <c:pt idx="838">
                  <c:v>86</c:v>
                </c:pt>
                <c:pt idx="839">
                  <c:v>101</c:v>
                </c:pt>
                <c:pt idx="840">
                  <c:v>88</c:v>
                </c:pt>
                <c:pt idx="841">
                  <c:v>83</c:v>
                </c:pt>
                <c:pt idx="842">
                  <c:v>98</c:v>
                </c:pt>
                <c:pt idx="843">
                  <c:v>95</c:v>
                </c:pt>
                <c:pt idx="844">
                  <c:v>95</c:v>
                </c:pt>
                <c:pt idx="845">
                  <c:v>85</c:v>
                </c:pt>
                <c:pt idx="846">
                  <c:v>105</c:v>
                </c:pt>
                <c:pt idx="847">
                  <c:v>87</c:v>
                </c:pt>
                <c:pt idx="848">
                  <c:v>102</c:v>
                </c:pt>
                <c:pt idx="849">
                  <c:v>110</c:v>
                </c:pt>
                <c:pt idx="850">
                  <c:v>89</c:v>
                </c:pt>
                <c:pt idx="851">
                  <c:v>102</c:v>
                </c:pt>
                <c:pt idx="852">
                  <c:v>125</c:v>
                </c:pt>
                <c:pt idx="853">
                  <c:v>69</c:v>
                </c:pt>
                <c:pt idx="854">
                  <c:v>111</c:v>
                </c:pt>
                <c:pt idx="855">
                  <c:v>95</c:v>
                </c:pt>
                <c:pt idx="856">
                  <c:v>80</c:v>
                </c:pt>
                <c:pt idx="857">
                  <c:v>67</c:v>
                </c:pt>
                <c:pt idx="858">
                  <c:v>106</c:v>
                </c:pt>
                <c:pt idx="859">
                  <c:v>63</c:v>
                </c:pt>
                <c:pt idx="860">
                  <c:v>74</c:v>
                </c:pt>
                <c:pt idx="861">
                  <c:v>75</c:v>
                </c:pt>
                <c:pt idx="862">
                  <c:v>89</c:v>
                </c:pt>
                <c:pt idx="863">
                  <c:v>79</c:v>
                </c:pt>
                <c:pt idx="864">
                  <c:v>93</c:v>
                </c:pt>
                <c:pt idx="865">
                  <c:v>112</c:v>
                </c:pt>
                <c:pt idx="866">
                  <c:v>82</c:v>
                </c:pt>
                <c:pt idx="867">
                  <c:v>112</c:v>
                </c:pt>
                <c:pt idx="868">
                  <c:v>110</c:v>
                </c:pt>
                <c:pt idx="869">
                  <c:v>85</c:v>
                </c:pt>
                <c:pt idx="870">
                  <c:v>109</c:v>
                </c:pt>
                <c:pt idx="871">
                  <c:v>75</c:v>
                </c:pt>
                <c:pt idx="872">
                  <c:v>111</c:v>
                </c:pt>
                <c:pt idx="873">
                  <c:v>91</c:v>
                </c:pt>
                <c:pt idx="874">
                  <c:v>110</c:v>
                </c:pt>
                <c:pt idx="875">
                  <c:v>112</c:v>
                </c:pt>
                <c:pt idx="876">
                  <c:v>109</c:v>
                </c:pt>
                <c:pt idx="877">
                  <c:v>118</c:v>
                </c:pt>
                <c:pt idx="878">
                  <c:v>92</c:v>
                </c:pt>
                <c:pt idx="879">
                  <c:v>77</c:v>
                </c:pt>
                <c:pt idx="880">
                  <c:v>114</c:v>
                </c:pt>
                <c:pt idx="881">
                  <c:v>83</c:v>
                </c:pt>
                <c:pt idx="882">
                  <c:v>84</c:v>
                </c:pt>
                <c:pt idx="883">
                  <c:v>115</c:v>
                </c:pt>
                <c:pt idx="884">
                  <c:v>89</c:v>
                </c:pt>
                <c:pt idx="885">
                  <c:v>103</c:v>
                </c:pt>
                <c:pt idx="886">
                  <c:v>78</c:v>
                </c:pt>
                <c:pt idx="887">
                  <c:v>82</c:v>
                </c:pt>
                <c:pt idx="888">
                  <c:v>85</c:v>
                </c:pt>
                <c:pt idx="889">
                  <c:v>124</c:v>
                </c:pt>
                <c:pt idx="890">
                  <c:v>108</c:v>
                </c:pt>
                <c:pt idx="891">
                  <c:v>120</c:v>
                </c:pt>
                <c:pt idx="892">
                  <c:v>96</c:v>
                </c:pt>
                <c:pt idx="893">
                  <c:v>120</c:v>
                </c:pt>
                <c:pt idx="894">
                  <c:v>124</c:v>
                </c:pt>
                <c:pt idx="895">
                  <c:v>120</c:v>
                </c:pt>
                <c:pt idx="896">
                  <c:v>103</c:v>
                </c:pt>
                <c:pt idx="897">
                  <c:v>128</c:v>
                </c:pt>
                <c:pt idx="898">
                  <c:v>92</c:v>
                </c:pt>
                <c:pt idx="899">
                  <c:v>95</c:v>
                </c:pt>
                <c:pt idx="900">
                  <c:v>92</c:v>
                </c:pt>
                <c:pt idx="901">
                  <c:v>82</c:v>
                </c:pt>
                <c:pt idx="902">
                  <c:v>114</c:v>
                </c:pt>
                <c:pt idx="903">
                  <c:v>96</c:v>
                </c:pt>
                <c:pt idx="904">
                  <c:v>99</c:v>
                </c:pt>
                <c:pt idx="905">
                  <c:v>79</c:v>
                </c:pt>
                <c:pt idx="906">
                  <c:v>137</c:v>
                </c:pt>
                <c:pt idx="907">
                  <c:v>122</c:v>
                </c:pt>
                <c:pt idx="908">
                  <c:v>102</c:v>
                </c:pt>
                <c:pt idx="909">
                  <c:v>103</c:v>
                </c:pt>
                <c:pt idx="910">
                  <c:v>95</c:v>
                </c:pt>
                <c:pt idx="911">
                  <c:v>118</c:v>
                </c:pt>
                <c:pt idx="912">
                  <c:v>127</c:v>
                </c:pt>
                <c:pt idx="913">
                  <c:v>115</c:v>
                </c:pt>
                <c:pt idx="914">
                  <c:v>117</c:v>
                </c:pt>
                <c:pt idx="915">
                  <c:v>91</c:v>
                </c:pt>
                <c:pt idx="916">
                  <c:v>95</c:v>
                </c:pt>
                <c:pt idx="917">
                  <c:v>85</c:v>
                </c:pt>
                <c:pt idx="918">
                  <c:v>112</c:v>
                </c:pt>
                <c:pt idx="919">
                  <c:v>94</c:v>
                </c:pt>
                <c:pt idx="920">
                  <c:v>102</c:v>
                </c:pt>
                <c:pt idx="921">
                  <c:v>87</c:v>
                </c:pt>
                <c:pt idx="922">
                  <c:v>131</c:v>
                </c:pt>
                <c:pt idx="923">
                  <c:v>83</c:v>
                </c:pt>
                <c:pt idx="924">
                  <c:v>116</c:v>
                </c:pt>
                <c:pt idx="925">
                  <c:v>80</c:v>
                </c:pt>
                <c:pt idx="926">
                  <c:v>97</c:v>
                </c:pt>
                <c:pt idx="927">
                  <c:v>96</c:v>
                </c:pt>
                <c:pt idx="928">
                  <c:v>91</c:v>
                </c:pt>
                <c:pt idx="929">
                  <c:v>101</c:v>
                </c:pt>
                <c:pt idx="930">
                  <c:v>97</c:v>
                </c:pt>
                <c:pt idx="931">
                  <c:v>118</c:v>
                </c:pt>
                <c:pt idx="932">
                  <c:v>145</c:v>
                </c:pt>
                <c:pt idx="933">
                  <c:v>107</c:v>
                </c:pt>
                <c:pt idx="934">
                  <c:v>83</c:v>
                </c:pt>
                <c:pt idx="935">
                  <c:v>103</c:v>
                </c:pt>
                <c:pt idx="936">
                  <c:v>104</c:v>
                </c:pt>
                <c:pt idx="937">
                  <c:v>96</c:v>
                </c:pt>
                <c:pt idx="938">
                  <c:v>110</c:v>
                </c:pt>
                <c:pt idx="939">
                  <c:v>139</c:v>
                </c:pt>
                <c:pt idx="940">
                  <c:v>127</c:v>
                </c:pt>
                <c:pt idx="941">
                  <c:v>79</c:v>
                </c:pt>
                <c:pt idx="942">
                  <c:v>121</c:v>
                </c:pt>
                <c:pt idx="943">
                  <c:v>95</c:v>
                </c:pt>
                <c:pt idx="944">
                  <c:v>114</c:v>
                </c:pt>
                <c:pt idx="945">
                  <c:v>112</c:v>
                </c:pt>
                <c:pt idx="946">
                  <c:v>71</c:v>
                </c:pt>
                <c:pt idx="947">
                  <c:v>101</c:v>
                </c:pt>
                <c:pt idx="948">
                  <c:v>103</c:v>
                </c:pt>
                <c:pt idx="949">
                  <c:v>97</c:v>
                </c:pt>
                <c:pt idx="950">
                  <c:v>125</c:v>
                </c:pt>
                <c:pt idx="951">
                  <c:v>115</c:v>
                </c:pt>
                <c:pt idx="952">
                  <c:v>127</c:v>
                </c:pt>
                <c:pt idx="953">
                  <c:v>70</c:v>
                </c:pt>
                <c:pt idx="954">
                  <c:v>104</c:v>
                </c:pt>
                <c:pt idx="955">
                  <c:v>81</c:v>
                </c:pt>
                <c:pt idx="956">
                  <c:v>110</c:v>
                </c:pt>
                <c:pt idx="957">
                  <c:v>90</c:v>
                </c:pt>
                <c:pt idx="958">
                  <c:v>108</c:v>
                </c:pt>
                <c:pt idx="959">
                  <c:v>105</c:v>
                </c:pt>
                <c:pt idx="960">
                  <c:v>107</c:v>
                </c:pt>
                <c:pt idx="961">
                  <c:v>88</c:v>
                </c:pt>
                <c:pt idx="962">
                  <c:v>103</c:v>
                </c:pt>
                <c:pt idx="963">
                  <c:v>83</c:v>
                </c:pt>
                <c:pt idx="964">
                  <c:v>93</c:v>
                </c:pt>
                <c:pt idx="965">
                  <c:v>91</c:v>
                </c:pt>
                <c:pt idx="966">
                  <c:v>85</c:v>
                </c:pt>
                <c:pt idx="967">
                  <c:v>91</c:v>
                </c:pt>
                <c:pt idx="968">
                  <c:v>88</c:v>
                </c:pt>
                <c:pt idx="969">
                  <c:v>84</c:v>
                </c:pt>
                <c:pt idx="970">
                  <c:v>80</c:v>
                </c:pt>
                <c:pt idx="971">
                  <c:v>115</c:v>
                </c:pt>
                <c:pt idx="972">
                  <c:v>96</c:v>
                </c:pt>
                <c:pt idx="973">
                  <c:v>100</c:v>
                </c:pt>
                <c:pt idx="974">
                  <c:v>57</c:v>
                </c:pt>
                <c:pt idx="975">
                  <c:v>90</c:v>
                </c:pt>
                <c:pt idx="976">
                  <c:v>91</c:v>
                </c:pt>
                <c:pt idx="977">
                  <c:v>93</c:v>
                </c:pt>
                <c:pt idx="978">
                  <c:v>82</c:v>
                </c:pt>
                <c:pt idx="979">
                  <c:v>141</c:v>
                </c:pt>
                <c:pt idx="980">
                  <c:v>97</c:v>
                </c:pt>
                <c:pt idx="981">
                  <c:v>88</c:v>
                </c:pt>
                <c:pt idx="982">
                  <c:v>114</c:v>
                </c:pt>
                <c:pt idx="983">
                  <c:v>115</c:v>
                </c:pt>
                <c:pt idx="984">
                  <c:v>97</c:v>
                </c:pt>
                <c:pt idx="985">
                  <c:v>109</c:v>
                </c:pt>
                <c:pt idx="986">
                  <c:v>107</c:v>
                </c:pt>
                <c:pt idx="987">
                  <c:v>117</c:v>
                </c:pt>
                <c:pt idx="988">
                  <c:v>71</c:v>
                </c:pt>
                <c:pt idx="989">
                  <c:v>71</c:v>
                </c:pt>
                <c:pt idx="990">
                  <c:v>98</c:v>
                </c:pt>
                <c:pt idx="991">
                  <c:v>100</c:v>
                </c:pt>
                <c:pt idx="992">
                  <c:v>117</c:v>
                </c:pt>
                <c:pt idx="993">
                  <c:v>116</c:v>
                </c:pt>
                <c:pt idx="994">
                  <c:v>120</c:v>
                </c:pt>
                <c:pt idx="995">
                  <c:v>83</c:v>
                </c:pt>
                <c:pt idx="996">
                  <c:v>113</c:v>
                </c:pt>
                <c:pt idx="997">
                  <c:v>96</c:v>
                </c:pt>
                <c:pt idx="998">
                  <c:v>86</c:v>
                </c:pt>
                <c:pt idx="999">
                  <c:v>100</c:v>
                </c:pt>
                <c:pt idx="1000">
                  <c:v>114</c:v>
                </c:pt>
                <c:pt idx="1001">
                  <c:v>99</c:v>
                </c:pt>
                <c:pt idx="1002">
                  <c:v>118</c:v>
                </c:pt>
                <c:pt idx="1003">
                  <c:v>104</c:v>
                </c:pt>
                <c:pt idx="1004">
                  <c:v>106</c:v>
                </c:pt>
                <c:pt idx="1005">
                  <c:v>93</c:v>
                </c:pt>
                <c:pt idx="1006">
                  <c:v>113</c:v>
                </c:pt>
                <c:pt idx="1007">
                  <c:v>91</c:v>
                </c:pt>
                <c:pt idx="1008">
                  <c:v>118</c:v>
                </c:pt>
                <c:pt idx="1009">
                  <c:v>67</c:v>
                </c:pt>
                <c:pt idx="1010">
                  <c:v>93</c:v>
                </c:pt>
                <c:pt idx="1011">
                  <c:v>82</c:v>
                </c:pt>
                <c:pt idx="1012">
                  <c:v>102</c:v>
                </c:pt>
                <c:pt idx="1013">
                  <c:v>84</c:v>
                </c:pt>
                <c:pt idx="1014">
                  <c:v>99</c:v>
                </c:pt>
                <c:pt idx="1015">
                  <c:v>90</c:v>
                </c:pt>
                <c:pt idx="1016">
                  <c:v>77</c:v>
                </c:pt>
                <c:pt idx="1017">
                  <c:v>89</c:v>
                </c:pt>
                <c:pt idx="1018">
                  <c:v>69</c:v>
                </c:pt>
                <c:pt idx="1019">
                  <c:v>117</c:v>
                </c:pt>
                <c:pt idx="1020">
                  <c:v>84</c:v>
                </c:pt>
                <c:pt idx="1021">
                  <c:v>84</c:v>
                </c:pt>
                <c:pt idx="1022">
                  <c:v>85</c:v>
                </c:pt>
                <c:pt idx="1023">
                  <c:v>116</c:v>
                </c:pt>
                <c:pt idx="1024">
                  <c:v>99</c:v>
                </c:pt>
                <c:pt idx="1025">
                  <c:v>116</c:v>
                </c:pt>
                <c:pt idx="1026">
                  <c:v>89</c:v>
                </c:pt>
                <c:pt idx="1027">
                  <c:v>91</c:v>
                </c:pt>
                <c:pt idx="1028">
                  <c:v>100</c:v>
                </c:pt>
                <c:pt idx="1029">
                  <c:v>109</c:v>
                </c:pt>
                <c:pt idx="1030">
                  <c:v>92</c:v>
                </c:pt>
                <c:pt idx="1031">
                  <c:v>90</c:v>
                </c:pt>
                <c:pt idx="1032">
                  <c:v>117</c:v>
                </c:pt>
                <c:pt idx="1033">
                  <c:v>106</c:v>
                </c:pt>
                <c:pt idx="1034">
                  <c:v>94</c:v>
                </c:pt>
                <c:pt idx="1035">
                  <c:v>112</c:v>
                </c:pt>
                <c:pt idx="1036">
                  <c:v>116</c:v>
                </c:pt>
                <c:pt idx="1037">
                  <c:v>95</c:v>
                </c:pt>
                <c:pt idx="1038">
                  <c:v>108</c:v>
                </c:pt>
                <c:pt idx="1039">
                  <c:v>94</c:v>
                </c:pt>
                <c:pt idx="1040">
                  <c:v>94</c:v>
                </c:pt>
                <c:pt idx="1041">
                  <c:v>95</c:v>
                </c:pt>
                <c:pt idx="1042">
                  <c:v>98</c:v>
                </c:pt>
                <c:pt idx="1043">
                  <c:v>87</c:v>
                </c:pt>
                <c:pt idx="1044">
                  <c:v>120</c:v>
                </c:pt>
                <c:pt idx="1045">
                  <c:v>123</c:v>
                </c:pt>
                <c:pt idx="1046">
                  <c:v>109</c:v>
                </c:pt>
                <c:pt idx="1047">
                  <c:v>84</c:v>
                </c:pt>
                <c:pt idx="1048">
                  <c:v>88</c:v>
                </c:pt>
                <c:pt idx="1049">
                  <c:v>148</c:v>
                </c:pt>
                <c:pt idx="1050">
                  <c:v>109</c:v>
                </c:pt>
                <c:pt idx="1051">
                  <c:v>94</c:v>
                </c:pt>
                <c:pt idx="1052">
                  <c:v>81</c:v>
                </c:pt>
                <c:pt idx="1053">
                  <c:v>90</c:v>
                </c:pt>
                <c:pt idx="1054">
                  <c:v>77</c:v>
                </c:pt>
                <c:pt idx="1055">
                  <c:v>83</c:v>
                </c:pt>
                <c:pt idx="1056">
                  <c:v>100</c:v>
                </c:pt>
                <c:pt idx="1057">
                  <c:v>90</c:v>
                </c:pt>
                <c:pt idx="1058">
                  <c:v>91</c:v>
                </c:pt>
                <c:pt idx="1059">
                  <c:v>116</c:v>
                </c:pt>
                <c:pt idx="1060">
                  <c:v>108</c:v>
                </c:pt>
                <c:pt idx="1061">
                  <c:v>109</c:v>
                </c:pt>
                <c:pt idx="1062">
                  <c:v>113</c:v>
                </c:pt>
                <c:pt idx="1063">
                  <c:v>84</c:v>
                </c:pt>
                <c:pt idx="1064">
                  <c:v>94</c:v>
                </c:pt>
                <c:pt idx="1065">
                  <c:v>86</c:v>
                </c:pt>
                <c:pt idx="1066">
                  <c:v>84</c:v>
                </c:pt>
                <c:pt idx="1067">
                  <c:v>108</c:v>
                </c:pt>
                <c:pt idx="1068">
                  <c:v>104</c:v>
                </c:pt>
                <c:pt idx="1069">
                  <c:v>99</c:v>
                </c:pt>
                <c:pt idx="1070">
                  <c:v>93</c:v>
                </c:pt>
                <c:pt idx="1071">
                  <c:v>101</c:v>
                </c:pt>
                <c:pt idx="1072">
                  <c:v>106</c:v>
                </c:pt>
                <c:pt idx="1073">
                  <c:v>106</c:v>
                </c:pt>
                <c:pt idx="1074">
                  <c:v>120</c:v>
                </c:pt>
                <c:pt idx="1075">
                  <c:v>97</c:v>
                </c:pt>
                <c:pt idx="1076">
                  <c:v>101</c:v>
                </c:pt>
                <c:pt idx="1077">
                  <c:v>86</c:v>
                </c:pt>
                <c:pt idx="1078">
                  <c:v>120</c:v>
                </c:pt>
                <c:pt idx="1079">
                  <c:v>75</c:v>
                </c:pt>
                <c:pt idx="1080">
                  <c:v>93</c:v>
                </c:pt>
                <c:pt idx="1081">
                  <c:v>116</c:v>
                </c:pt>
                <c:pt idx="1082">
                  <c:v>98</c:v>
                </c:pt>
                <c:pt idx="1083">
                  <c:v>61</c:v>
                </c:pt>
                <c:pt idx="1084">
                  <c:v>81</c:v>
                </c:pt>
                <c:pt idx="1085">
                  <c:v>102</c:v>
                </c:pt>
                <c:pt idx="1086">
                  <c:v>90</c:v>
                </c:pt>
                <c:pt idx="1087">
                  <c:v>101</c:v>
                </c:pt>
                <c:pt idx="1088">
                  <c:v>61</c:v>
                </c:pt>
                <c:pt idx="1089">
                  <c:v>104</c:v>
                </c:pt>
                <c:pt idx="1090">
                  <c:v>101</c:v>
                </c:pt>
                <c:pt idx="1091">
                  <c:v>89</c:v>
                </c:pt>
                <c:pt idx="1092">
                  <c:v>86</c:v>
                </c:pt>
                <c:pt idx="1093">
                  <c:v>84</c:v>
                </c:pt>
                <c:pt idx="1094">
                  <c:v>91</c:v>
                </c:pt>
                <c:pt idx="1095">
                  <c:v>104</c:v>
                </c:pt>
                <c:pt idx="1096">
                  <c:v>107</c:v>
                </c:pt>
                <c:pt idx="1097">
                  <c:v>119</c:v>
                </c:pt>
                <c:pt idx="1098">
                  <c:v>104</c:v>
                </c:pt>
                <c:pt idx="1099">
                  <c:v>119</c:v>
                </c:pt>
                <c:pt idx="1100">
                  <c:v>92</c:v>
                </c:pt>
                <c:pt idx="1101">
                  <c:v>92</c:v>
                </c:pt>
                <c:pt idx="1102">
                  <c:v>92</c:v>
                </c:pt>
                <c:pt idx="1103">
                  <c:v>78</c:v>
                </c:pt>
                <c:pt idx="1104">
                  <c:v>109</c:v>
                </c:pt>
                <c:pt idx="1105">
                  <c:v>114</c:v>
                </c:pt>
                <c:pt idx="1106">
                  <c:v>89</c:v>
                </c:pt>
                <c:pt idx="1107">
                  <c:v>110</c:v>
                </c:pt>
                <c:pt idx="1108">
                  <c:v>108</c:v>
                </c:pt>
                <c:pt idx="1109">
                  <c:v>89</c:v>
                </c:pt>
                <c:pt idx="1110">
                  <c:v>123</c:v>
                </c:pt>
                <c:pt idx="1111">
                  <c:v>99</c:v>
                </c:pt>
                <c:pt idx="1112">
                  <c:v>99</c:v>
                </c:pt>
                <c:pt idx="1113">
                  <c:v>106</c:v>
                </c:pt>
                <c:pt idx="1114">
                  <c:v>95</c:v>
                </c:pt>
                <c:pt idx="1115">
                  <c:v>62</c:v>
                </c:pt>
                <c:pt idx="1116">
                  <c:v>94</c:v>
                </c:pt>
                <c:pt idx="1117">
                  <c:v>96</c:v>
                </c:pt>
                <c:pt idx="1118">
                  <c:v>82</c:v>
                </c:pt>
                <c:pt idx="1119">
                  <c:v>98</c:v>
                </c:pt>
                <c:pt idx="1120">
                  <c:v>76</c:v>
                </c:pt>
                <c:pt idx="1121">
                  <c:v>97</c:v>
                </c:pt>
                <c:pt idx="1122">
                  <c:v>110</c:v>
                </c:pt>
                <c:pt idx="1123">
                  <c:v>117</c:v>
                </c:pt>
                <c:pt idx="1124">
                  <c:v>92</c:v>
                </c:pt>
                <c:pt idx="1125">
                  <c:v>101</c:v>
                </c:pt>
                <c:pt idx="1126">
                  <c:v>94</c:v>
                </c:pt>
                <c:pt idx="1127">
                  <c:v>94</c:v>
                </c:pt>
                <c:pt idx="1128">
                  <c:v>121</c:v>
                </c:pt>
                <c:pt idx="1129">
                  <c:v>92</c:v>
                </c:pt>
                <c:pt idx="1130">
                  <c:v>76</c:v>
                </c:pt>
                <c:pt idx="1131">
                  <c:v>106</c:v>
                </c:pt>
                <c:pt idx="1132">
                  <c:v>86</c:v>
                </c:pt>
                <c:pt idx="1133">
                  <c:v>103</c:v>
                </c:pt>
                <c:pt idx="1134">
                  <c:v>96</c:v>
                </c:pt>
                <c:pt idx="1135">
                  <c:v>104</c:v>
                </c:pt>
                <c:pt idx="1136">
                  <c:v>90</c:v>
                </c:pt>
                <c:pt idx="1137">
                  <c:v>108</c:v>
                </c:pt>
                <c:pt idx="1138">
                  <c:v>82</c:v>
                </c:pt>
                <c:pt idx="1139">
                  <c:v>89</c:v>
                </c:pt>
                <c:pt idx="1140">
                  <c:v>116</c:v>
                </c:pt>
                <c:pt idx="1141">
                  <c:v>108</c:v>
                </c:pt>
                <c:pt idx="1142">
                  <c:v>86</c:v>
                </c:pt>
                <c:pt idx="1143">
                  <c:v>103</c:v>
                </c:pt>
                <c:pt idx="1144">
                  <c:v>109</c:v>
                </c:pt>
                <c:pt idx="1145">
                  <c:v>99</c:v>
                </c:pt>
                <c:pt idx="1146">
                  <c:v>108</c:v>
                </c:pt>
                <c:pt idx="1147">
                  <c:v>80</c:v>
                </c:pt>
                <c:pt idx="1148">
                  <c:v>92</c:v>
                </c:pt>
                <c:pt idx="1149">
                  <c:v>89</c:v>
                </c:pt>
                <c:pt idx="1150">
                  <c:v>106</c:v>
                </c:pt>
                <c:pt idx="1151">
                  <c:v>86</c:v>
                </c:pt>
                <c:pt idx="1152">
                  <c:v>92</c:v>
                </c:pt>
                <c:pt idx="1153">
                  <c:v>76</c:v>
                </c:pt>
                <c:pt idx="1154">
                  <c:v>114</c:v>
                </c:pt>
                <c:pt idx="1155">
                  <c:v>79</c:v>
                </c:pt>
                <c:pt idx="1156">
                  <c:v>101</c:v>
                </c:pt>
                <c:pt idx="1157">
                  <c:v>120</c:v>
                </c:pt>
                <c:pt idx="1158">
                  <c:v>101</c:v>
                </c:pt>
                <c:pt idx="1159">
                  <c:v>92</c:v>
                </c:pt>
                <c:pt idx="1160">
                  <c:v>105</c:v>
                </c:pt>
                <c:pt idx="1161">
                  <c:v>88</c:v>
                </c:pt>
                <c:pt idx="1162">
                  <c:v>100</c:v>
                </c:pt>
                <c:pt idx="1163">
                  <c:v>92</c:v>
                </c:pt>
                <c:pt idx="1164">
                  <c:v>74</c:v>
                </c:pt>
                <c:pt idx="1165">
                  <c:v>116</c:v>
                </c:pt>
                <c:pt idx="1166">
                  <c:v>120</c:v>
                </c:pt>
                <c:pt idx="1167">
                  <c:v>74</c:v>
                </c:pt>
                <c:pt idx="1168">
                  <c:v>101</c:v>
                </c:pt>
                <c:pt idx="1169">
                  <c:v>108</c:v>
                </c:pt>
                <c:pt idx="1170">
                  <c:v>101</c:v>
                </c:pt>
                <c:pt idx="1171">
                  <c:v>91</c:v>
                </c:pt>
                <c:pt idx="1172">
                  <c:v>107</c:v>
                </c:pt>
                <c:pt idx="1173">
                  <c:v>130</c:v>
                </c:pt>
                <c:pt idx="1174">
                  <c:v>103</c:v>
                </c:pt>
                <c:pt idx="1175">
                  <c:v>82</c:v>
                </c:pt>
                <c:pt idx="1176">
                  <c:v>95</c:v>
                </c:pt>
                <c:pt idx="1177">
                  <c:v>100</c:v>
                </c:pt>
                <c:pt idx="1178">
                  <c:v>126</c:v>
                </c:pt>
                <c:pt idx="1179">
                  <c:v>88</c:v>
                </c:pt>
                <c:pt idx="1180">
                  <c:v>139</c:v>
                </c:pt>
                <c:pt idx="1181">
                  <c:v>94</c:v>
                </c:pt>
                <c:pt idx="1182">
                  <c:v>110</c:v>
                </c:pt>
                <c:pt idx="1183">
                  <c:v>95</c:v>
                </c:pt>
                <c:pt idx="1184">
                  <c:v>100</c:v>
                </c:pt>
                <c:pt idx="1185">
                  <c:v>79</c:v>
                </c:pt>
                <c:pt idx="1186">
                  <c:v>111</c:v>
                </c:pt>
                <c:pt idx="1187">
                  <c:v>101</c:v>
                </c:pt>
                <c:pt idx="1188">
                  <c:v>102</c:v>
                </c:pt>
                <c:pt idx="1189">
                  <c:v>112</c:v>
                </c:pt>
                <c:pt idx="1190">
                  <c:v>94</c:v>
                </c:pt>
                <c:pt idx="1191">
                  <c:v>105</c:v>
                </c:pt>
                <c:pt idx="1192">
                  <c:v>105</c:v>
                </c:pt>
                <c:pt idx="1193">
                  <c:v>111</c:v>
                </c:pt>
                <c:pt idx="1194">
                  <c:v>116</c:v>
                </c:pt>
                <c:pt idx="1195">
                  <c:v>117</c:v>
                </c:pt>
                <c:pt idx="1196">
                  <c:v>105</c:v>
                </c:pt>
                <c:pt idx="1197">
                  <c:v>101</c:v>
                </c:pt>
                <c:pt idx="1198">
                  <c:v>122</c:v>
                </c:pt>
                <c:pt idx="1199">
                  <c:v>100</c:v>
                </c:pt>
                <c:pt idx="1200">
                  <c:v>109</c:v>
                </c:pt>
                <c:pt idx="1201">
                  <c:v>79</c:v>
                </c:pt>
                <c:pt idx="1202">
                  <c:v>105</c:v>
                </c:pt>
                <c:pt idx="1203">
                  <c:v>106</c:v>
                </c:pt>
                <c:pt idx="1204">
                  <c:v>78</c:v>
                </c:pt>
                <c:pt idx="1205">
                  <c:v>75</c:v>
                </c:pt>
                <c:pt idx="1206">
                  <c:v>84</c:v>
                </c:pt>
                <c:pt idx="1207">
                  <c:v>136</c:v>
                </c:pt>
                <c:pt idx="1208">
                  <c:v>119</c:v>
                </c:pt>
                <c:pt idx="1209">
                  <c:v>100</c:v>
                </c:pt>
                <c:pt idx="1210">
                  <c:v>120</c:v>
                </c:pt>
                <c:pt idx="1211">
                  <c:v>113</c:v>
                </c:pt>
                <c:pt idx="1212">
                  <c:v>83</c:v>
                </c:pt>
                <c:pt idx="1213">
                  <c:v>107</c:v>
                </c:pt>
                <c:pt idx="1214">
                  <c:v>86</c:v>
                </c:pt>
                <c:pt idx="1215">
                  <c:v>111</c:v>
                </c:pt>
                <c:pt idx="1216">
                  <c:v>125</c:v>
                </c:pt>
                <c:pt idx="1217">
                  <c:v>73</c:v>
                </c:pt>
                <c:pt idx="1218">
                  <c:v>128</c:v>
                </c:pt>
                <c:pt idx="1219">
                  <c:v>115</c:v>
                </c:pt>
                <c:pt idx="1220">
                  <c:v>75</c:v>
                </c:pt>
                <c:pt idx="1221">
                  <c:v>84</c:v>
                </c:pt>
                <c:pt idx="1222">
                  <c:v>102</c:v>
                </c:pt>
                <c:pt idx="1223">
                  <c:v>104</c:v>
                </c:pt>
                <c:pt idx="1224">
                  <c:v>122</c:v>
                </c:pt>
                <c:pt idx="1225">
                  <c:v>77</c:v>
                </c:pt>
                <c:pt idx="1226">
                  <c:v>103</c:v>
                </c:pt>
                <c:pt idx="1227">
                  <c:v>82</c:v>
                </c:pt>
                <c:pt idx="1228">
                  <c:v>94</c:v>
                </c:pt>
                <c:pt idx="1229">
                  <c:v>90</c:v>
                </c:pt>
                <c:pt idx="1230">
                  <c:v>88</c:v>
                </c:pt>
                <c:pt idx="1231">
                  <c:v>81</c:v>
                </c:pt>
                <c:pt idx="1232">
                  <c:v>114</c:v>
                </c:pt>
                <c:pt idx="1233">
                  <c:v>68</c:v>
                </c:pt>
                <c:pt idx="1234">
                  <c:v>80</c:v>
                </c:pt>
                <c:pt idx="1235">
                  <c:v>113</c:v>
                </c:pt>
                <c:pt idx="1236">
                  <c:v>130</c:v>
                </c:pt>
                <c:pt idx="1237">
                  <c:v>92</c:v>
                </c:pt>
                <c:pt idx="1238">
                  <c:v>95</c:v>
                </c:pt>
                <c:pt idx="1239">
                  <c:v>92</c:v>
                </c:pt>
                <c:pt idx="1240">
                  <c:v>83</c:v>
                </c:pt>
                <c:pt idx="1241">
                  <c:v>95</c:v>
                </c:pt>
                <c:pt idx="1242">
                  <c:v>86</c:v>
                </c:pt>
                <c:pt idx="1243">
                  <c:v>105</c:v>
                </c:pt>
                <c:pt idx="1244">
                  <c:v>121</c:v>
                </c:pt>
                <c:pt idx="1245">
                  <c:v>83</c:v>
                </c:pt>
                <c:pt idx="1246">
                  <c:v>102</c:v>
                </c:pt>
                <c:pt idx="1247">
                  <c:v>119</c:v>
                </c:pt>
                <c:pt idx="1248">
                  <c:v>85</c:v>
                </c:pt>
                <c:pt idx="1249">
                  <c:v>91</c:v>
                </c:pt>
                <c:pt idx="1250">
                  <c:v>121</c:v>
                </c:pt>
                <c:pt idx="1251">
                  <c:v>111</c:v>
                </c:pt>
                <c:pt idx="1252">
                  <c:v>99</c:v>
                </c:pt>
                <c:pt idx="1253">
                  <c:v>86</c:v>
                </c:pt>
                <c:pt idx="1254">
                  <c:v>109</c:v>
                </c:pt>
                <c:pt idx="1255">
                  <c:v>88</c:v>
                </c:pt>
                <c:pt idx="1256">
                  <c:v>117</c:v>
                </c:pt>
                <c:pt idx="1257">
                  <c:v>101</c:v>
                </c:pt>
                <c:pt idx="1258">
                  <c:v>86</c:v>
                </c:pt>
                <c:pt idx="1259">
                  <c:v>101</c:v>
                </c:pt>
                <c:pt idx="1260">
                  <c:v>103</c:v>
                </c:pt>
                <c:pt idx="1261">
                  <c:v>133</c:v>
                </c:pt>
                <c:pt idx="1262">
                  <c:v>72</c:v>
                </c:pt>
                <c:pt idx="1263">
                  <c:v>122</c:v>
                </c:pt>
                <c:pt idx="1264">
                  <c:v>99</c:v>
                </c:pt>
                <c:pt idx="1265">
                  <c:v>70</c:v>
                </c:pt>
                <c:pt idx="1266">
                  <c:v>85</c:v>
                </c:pt>
                <c:pt idx="1267">
                  <c:v>83</c:v>
                </c:pt>
                <c:pt idx="1268">
                  <c:v>109</c:v>
                </c:pt>
                <c:pt idx="1269">
                  <c:v>89</c:v>
                </c:pt>
                <c:pt idx="1270">
                  <c:v>113</c:v>
                </c:pt>
                <c:pt idx="1271">
                  <c:v>109</c:v>
                </c:pt>
                <c:pt idx="1272">
                  <c:v>126</c:v>
                </c:pt>
                <c:pt idx="1273">
                  <c:v>85</c:v>
                </c:pt>
                <c:pt idx="1274">
                  <c:v>82</c:v>
                </c:pt>
                <c:pt idx="1275">
                  <c:v>110</c:v>
                </c:pt>
                <c:pt idx="1276">
                  <c:v>93</c:v>
                </c:pt>
                <c:pt idx="1277">
                  <c:v>114</c:v>
                </c:pt>
                <c:pt idx="1278">
                  <c:v>81</c:v>
                </c:pt>
                <c:pt idx="1279">
                  <c:v>73</c:v>
                </c:pt>
                <c:pt idx="1280">
                  <c:v>89</c:v>
                </c:pt>
                <c:pt idx="1281">
                  <c:v>66</c:v>
                </c:pt>
                <c:pt idx="1282">
                  <c:v>89</c:v>
                </c:pt>
                <c:pt idx="1283">
                  <c:v>133</c:v>
                </c:pt>
                <c:pt idx="1284">
                  <c:v>71</c:v>
                </c:pt>
                <c:pt idx="1285">
                  <c:v>117</c:v>
                </c:pt>
                <c:pt idx="1286">
                  <c:v>90</c:v>
                </c:pt>
                <c:pt idx="1287">
                  <c:v>76</c:v>
                </c:pt>
                <c:pt idx="1288">
                  <c:v>132</c:v>
                </c:pt>
                <c:pt idx="1289">
                  <c:v>86</c:v>
                </c:pt>
                <c:pt idx="1290">
                  <c:v>95</c:v>
                </c:pt>
                <c:pt idx="1291">
                  <c:v>95</c:v>
                </c:pt>
                <c:pt idx="1292">
                  <c:v>117</c:v>
                </c:pt>
                <c:pt idx="1293">
                  <c:v>84</c:v>
                </c:pt>
                <c:pt idx="1294">
                  <c:v>94</c:v>
                </c:pt>
                <c:pt idx="1295">
                  <c:v>117</c:v>
                </c:pt>
                <c:pt idx="1296">
                  <c:v>92</c:v>
                </c:pt>
                <c:pt idx="1297">
                  <c:v>103</c:v>
                </c:pt>
                <c:pt idx="1298">
                  <c:v>114</c:v>
                </c:pt>
                <c:pt idx="1299">
                  <c:v>123</c:v>
                </c:pt>
                <c:pt idx="1300">
                  <c:v>119</c:v>
                </c:pt>
                <c:pt idx="1301">
                  <c:v>89</c:v>
                </c:pt>
                <c:pt idx="1302">
                  <c:v>109</c:v>
                </c:pt>
                <c:pt idx="1303">
                  <c:v>114</c:v>
                </c:pt>
                <c:pt idx="1304">
                  <c:v>87</c:v>
                </c:pt>
                <c:pt idx="1305">
                  <c:v>105</c:v>
                </c:pt>
                <c:pt idx="1306">
                  <c:v>112</c:v>
                </c:pt>
                <c:pt idx="1307">
                  <c:v>110</c:v>
                </c:pt>
                <c:pt idx="1308">
                  <c:v>82</c:v>
                </c:pt>
                <c:pt idx="1309">
                  <c:v>83</c:v>
                </c:pt>
                <c:pt idx="1310">
                  <c:v>124</c:v>
                </c:pt>
                <c:pt idx="1311">
                  <c:v>118</c:v>
                </c:pt>
                <c:pt idx="1312">
                  <c:v>72</c:v>
                </c:pt>
                <c:pt idx="1313">
                  <c:v>94</c:v>
                </c:pt>
                <c:pt idx="1314">
                  <c:v>74</c:v>
                </c:pt>
                <c:pt idx="1315">
                  <c:v>101</c:v>
                </c:pt>
                <c:pt idx="1316">
                  <c:v>121</c:v>
                </c:pt>
                <c:pt idx="1317">
                  <c:v>76</c:v>
                </c:pt>
                <c:pt idx="1318">
                  <c:v>108</c:v>
                </c:pt>
                <c:pt idx="1319">
                  <c:v>80</c:v>
                </c:pt>
                <c:pt idx="1320">
                  <c:v>120</c:v>
                </c:pt>
                <c:pt idx="1321">
                  <c:v>70</c:v>
                </c:pt>
                <c:pt idx="1322">
                  <c:v>98</c:v>
                </c:pt>
                <c:pt idx="1323">
                  <c:v>127</c:v>
                </c:pt>
                <c:pt idx="1324">
                  <c:v>88</c:v>
                </c:pt>
                <c:pt idx="1325">
                  <c:v>59</c:v>
                </c:pt>
                <c:pt idx="1326">
                  <c:v>90</c:v>
                </c:pt>
                <c:pt idx="1327">
                  <c:v>99</c:v>
                </c:pt>
                <c:pt idx="1328">
                  <c:v>98</c:v>
                </c:pt>
                <c:pt idx="1329">
                  <c:v>105</c:v>
                </c:pt>
                <c:pt idx="1330">
                  <c:v>113</c:v>
                </c:pt>
                <c:pt idx="1331">
                  <c:v>116</c:v>
                </c:pt>
                <c:pt idx="1332">
                  <c:v>95</c:v>
                </c:pt>
                <c:pt idx="1333">
                  <c:v>85</c:v>
                </c:pt>
                <c:pt idx="1334">
                  <c:v>108</c:v>
                </c:pt>
                <c:pt idx="1335">
                  <c:v>74</c:v>
                </c:pt>
                <c:pt idx="1336">
                  <c:v>96</c:v>
                </c:pt>
                <c:pt idx="1337">
                  <c:v>97</c:v>
                </c:pt>
                <c:pt idx="1338">
                  <c:v>97</c:v>
                </c:pt>
                <c:pt idx="1339">
                  <c:v>87</c:v>
                </c:pt>
                <c:pt idx="1340">
                  <c:v>98</c:v>
                </c:pt>
                <c:pt idx="1341">
                  <c:v>85</c:v>
                </c:pt>
                <c:pt idx="1342">
                  <c:v>76</c:v>
                </c:pt>
                <c:pt idx="1343">
                  <c:v>105</c:v>
                </c:pt>
                <c:pt idx="1344">
                  <c:v>84</c:v>
                </c:pt>
                <c:pt idx="1345">
                  <c:v>109</c:v>
                </c:pt>
                <c:pt idx="1346">
                  <c:v>107</c:v>
                </c:pt>
                <c:pt idx="1347">
                  <c:v>92</c:v>
                </c:pt>
                <c:pt idx="1348">
                  <c:v>87</c:v>
                </c:pt>
                <c:pt idx="1349">
                  <c:v>78</c:v>
                </c:pt>
                <c:pt idx="1350">
                  <c:v>112</c:v>
                </c:pt>
                <c:pt idx="1351">
                  <c:v>107</c:v>
                </c:pt>
                <c:pt idx="1352">
                  <c:v>112</c:v>
                </c:pt>
                <c:pt idx="1353">
                  <c:v>104</c:v>
                </c:pt>
                <c:pt idx="1354">
                  <c:v>94</c:v>
                </c:pt>
                <c:pt idx="1355">
                  <c:v>80</c:v>
                </c:pt>
                <c:pt idx="1356">
                  <c:v>102</c:v>
                </c:pt>
                <c:pt idx="1357">
                  <c:v>69</c:v>
                </c:pt>
                <c:pt idx="1358">
                  <c:v>78</c:v>
                </c:pt>
                <c:pt idx="1359">
                  <c:v>131</c:v>
                </c:pt>
                <c:pt idx="1360">
                  <c:v>96</c:v>
                </c:pt>
                <c:pt idx="1361">
                  <c:v>77</c:v>
                </c:pt>
                <c:pt idx="1362">
                  <c:v>94</c:v>
                </c:pt>
                <c:pt idx="1363">
                  <c:v>70</c:v>
                </c:pt>
                <c:pt idx="1364">
                  <c:v>77</c:v>
                </c:pt>
                <c:pt idx="1365">
                  <c:v>98</c:v>
                </c:pt>
                <c:pt idx="1366">
                  <c:v>149</c:v>
                </c:pt>
                <c:pt idx="1367">
                  <c:v>87</c:v>
                </c:pt>
                <c:pt idx="1368">
                  <c:v>103</c:v>
                </c:pt>
                <c:pt idx="1369">
                  <c:v>86</c:v>
                </c:pt>
                <c:pt idx="1370">
                  <c:v>129</c:v>
                </c:pt>
                <c:pt idx="1371">
                  <c:v>65</c:v>
                </c:pt>
                <c:pt idx="1372">
                  <c:v>69</c:v>
                </c:pt>
                <c:pt idx="1373">
                  <c:v>137</c:v>
                </c:pt>
                <c:pt idx="1374">
                  <c:v>82</c:v>
                </c:pt>
                <c:pt idx="1375">
                  <c:v>78</c:v>
                </c:pt>
                <c:pt idx="1376">
                  <c:v>75</c:v>
                </c:pt>
                <c:pt idx="1377">
                  <c:v>95</c:v>
                </c:pt>
                <c:pt idx="1378">
                  <c:v>106</c:v>
                </c:pt>
                <c:pt idx="1379">
                  <c:v>86</c:v>
                </c:pt>
                <c:pt idx="1380">
                  <c:v>104</c:v>
                </c:pt>
                <c:pt idx="1381">
                  <c:v>105</c:v>
                </c:pt>
                <c:pt idx="1382">
                  <c:v>98</c:v>
                </c:pt>
                <c:pt idx="1383">
                  <c:v>87</c:v>
                </c:pt>
                <c:pt idx="1384">
                  <c:v>111</c:v>
                </c:pt>
                <c:pt idx="1385">
                  <c:v>91</c:v>
                </c:pt>
                <c:pt idx="1386">
                  <c:v>112</c:v>
                </c:pt>
                <c:pt idx="1387">
                  <c:v>101</c:v>
                </c:pt>
                <c:pt idx="1388">
                  <c:v>99</c:v>
                </c:pt>
                <c:pt idx="1389">
                  <c:v>103</c:v>
                </c:pt>
                <c:pt idx="1390">
                  <c:v>109</c:v>
                </c:pt>
                <c:pt idx="1391">
                  <c:v>95</c:v>
                </c:pt>
                <c:pt idx="1392">
                  <c:v>107</c:v>
                </c:pt>
                <c:pt idx="1393">
                  <c:v>87</c:v>
                </c:pt>
                <c:pt idx="1394">
                  <c:v>95</c:v>
                </c:pt>
                <c:pt idx="1395">
                  <c:v>92</c:v>
                </c:pt>
                <c:pt idx="1396">
                  <c:v>89</c:v>
                </c:pt>
                <c:pt idx="1397">
                  <c:v>110</c:v>
                </c:pt>
                <c:pt idx="1398">
                  <c:v>82</c:v>
                </c:pt>
                <c:pt idx="1399">
                  <c:v>86</c:v>
                </c:pt>
                <c:pt idx="1400">
                  <c:v>100</c:v>
                </c:pt>
                <c:pt idx="1401">
                  <c:v>123</c:v>
                </c:pt>
                <c:pt idx="1402">
                  <c:v>93</c:v>
                </c:pt>
                <c:pt idx="1403">
                  <c:v>111</c:v>
                </c:pt>
                <c:pt idx="1404">
                  <c:v>70</c:v>
                </c:pt>
                <c:pt idx="1405">
                  <c:v>103</c:v>
                </c:pt>
                <c:pt idx="1406">
                  <c:v>122</c:v>
                </c:pt>
                <c:pt idx="1407">
                  <c:v>94</c:v>
                </c:pt>
                <c:pt idx="1408">
                  <c:v>103</c:v>
                </c:pt>
                <c:pt idx="1409">
                  <c:v>98</c:v>
                </c:pt>
                <c:pt idx="1410">
                  <c:v>94</c:v>
                </c:pt>
                <c:pt idx="1411">
                  <c:v>107</c:v>
                </c:pt>
                <c:pt idx="1412">
                  <c:v>90</c:v>
                </c:pt>
                <c:pt idx="1413">
                  <c:v>102</c:v>
                </c:pt>
                <c:pt idx="1414">
                  <c:v>95</c:v>
                </c:pt>
                <c:pt idx="1415">
                  <c:v>69</c:v>
                </c:pt>
                <c:pt idx="1416">
                  <c:v>140</c:v>
                </c:pt>
                <c:pt idx="1417">
                  <c:v>74</c:v>
                </c:pt>
                <c:pt idx="1418">
                  <c:v>116</c:v>
                </c:pt>
                <c:pt idx="1419">
                  <c:v>102</c:v>
                </c:pt>
                <c:pt idx="1420">
                  <c:v>96</c:v>
                </c:pt>
                <c:pt idx="1421">
                  <c:v>121</c:v>
                </c:pt>
                <c:pt idx="1422">
                  <c:v>79</c:v>
                </c:pt>
                <c:pt idx="1423">
                  <c:v>76</c:v>
                </c:pt>
                <c:pt idx="1424">
                  <c:v>115</c:v>
                </c:pt>
                <c:pt idx="1425">
                  <c:v>78</c:v>
                </c:pt>
                <c:pt idx="1426">
                  <c:v>124</c:v>
                </c:pt>
                <c:pt idx="1427">
                  <c:v>122</c:v>
                </c:pt>
                <c:pt idx="1428">
                  <c:v>74</c:v>
                </c:pt>
                <c:pt idx="1429">
                  <c:v>94</c:v>
                </c:pt>
                <c:pt idx="1430">
                  <c:v>87</c:v>
                </c:pt>
                <c:pt idx="1431">
                  <c:v>124</c:v>
                </c:pt>
                <c:pt idx="1432">
                  <c:v>114</c:v>
                </c:pt>
                <c:pt idx="1433">
                  <c:v>94</c:v>
                </c:pt>
                <c:pt idx="1434">
                  <c:v>68</c:v>
                </c:pt>
                <c:pt idx="1435">
                  <c:v>81</c:v>
                </c:pt>
                <c:pt idx="1436">
                  <c:v>105</c:v>
                </c:pt>
                <c:pt idx="1437">
                  <c:v>67</c:v>
                </c:pt>
                <c:pt idx="1438">
                  <c:v>113</c:v>
                </c:pt>
                <c:pt idx="1439">
                  <c:v>92</c:v>
                </c:pt>
                <c:pt idx="1440">
                  <c:v>119</c:v>
                </c:pt>
                <c:pt idx="1441">
                  <c:v>97</c:v>
                </c:pt>
                <c:pt idx="1442">
                  <c:v>78</c:v>
                </c:pt>
                <c:pt idx="1443">
                  <c:v>101</c:v>
                </c:pt>
                <c:pt idx="1444">
                  <c:v>103</c:v>
                </c:pt>
                <c:pt idx="1445">
                  <c:v>113</c:v>
                </c:pt>
                <c:pt idx="1446">
                  <c:v>100</c:v>
                </c:pt>
                <c:pt idx="1447">
                  <c:v>76</c:v>
                </c:pt>
                <c:pt idx="1448">
                  <c:v>118</c:v>
                </c:pt>
                <c:pt idx="1449">
                  <c:v>79</c:v>
                </c:pt>
                <c:pt idx="1450">
                  <c:v>88</c:v>
                </c:pt>
                <c:pt idx="1451">
                  <c:v>121</c:v>
                </c:pt>
                <c:pt idx="1452">
                  <c:v>124</c:v>
                </c:pt>
                <c:pt idx="1453">
                  <c:v>92</c:v>
                </c:pt>
                <c:pt idx="1454">
                  <c:v>118</c:v>
                </c:pt>
                <c:pt idx="1455">
                  <c:v>101</c:v>
                </c:pt>
                <c:pt idx="1456">
                  <c:v>112</c:v>
                </c:pt>
                <c:pt idx="1457">
                  <c:v>61</c:v>
                </c:pt>
                <c:pt idx="1458">
                  <c:v>88</c:v>
                </c:pt>
                <c:pt idx="1459">
                  <c:v>81</c:v>
                </c:pt>
              </c:numCache>
            </c:numRef>
          </c:yVal>
          <c:smooth val="0"/>
        </c:ser>
        <c:dLbls>
          <c:showLegendKey val="0"/>
          <c:showVal val="0"/>
          <c:showCatName val="0"/>
          <c:showSerName val="0"/>
          <c:showPercent val="0"/>
          <c:showBubbleSize val="0"/>
        </c:dLbls>
        <c:axId val="151452672"/>
        <c:axId val="150799104"/>
      </c:scatterChart>
      <c:valAx>
        <c:axId val="151452672"/>
        <c:scaling>
          <c:orientation val="minMax"/>
        </c:scaling>
        <c:delete val="1"/>
        <c:axPos val="b"/>
        <c:numFmt formatCode="General" sourceLinked="1"/>
        <c:majorTickMark val="none"/>
        <c:minorTickMark val="none"/>
        <c:tickLblPos val="none"/>
        <c:crossAx val="150799104"/>
        <c:crosses val="autoZero"/>
        <c:crossBetween val="midCat"/>
      </c:valAx>
      <c:valAx>
        <c:axId val="150799104"/>
        <c:scaling>
          <c:orientation val="minMax"/>
          <c:max val="150"/>
          <c:min val="50"/>
        </c:scaling>
        <c:delete val="0"/>
        <c:axPos val="l"/>
        <c:numFmt formatCode="General" sourceLinked="1"/>
        <c:majorTickMark val="out"/>
        <c:minorTickMark val="none"/>
        <c:tickLblPos val="nextTo"/>
        <c:crossAx val="151452672"/>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fr-FR" sz="1000"/>
              <a:t>Creat vs Age using method Double Kernel</a:t>
            </a:r>
          </a:p>
        </c:rich>
      </c:tx>
      <c:layout/>
      <c:overlay val="0"/>
    </c:title>
    <c:autoTitleDeleted val="0"/>
    <c:plotArea>
      <c:layout>
        <c:manualLayout>
          <c:layoutTarget val="inner"/>
          <c:xMode val="edge"/>
          <c:yMode val="edge"/>
          <c:x val="9.380971128608924E-2"/>
          <c:y val="9.9439775910364139E-2"/>
          <c:w val="0.88062362204724409"/>
          <c:h val="0.78792231853371275"/>
        </c:manualLayout>
      </c:layout>
      <c:scatterChart>
        <c:scatterStyle val="lineMarker"/>
        <c:varyColors val="0"/>
        <c:ser>
          <c:idx val="0"/>
          <c:order val="0"/>
          <c:spPr>
            <a:ln w="28575">
              <a:noFill/>
            </a:ln>
          </c:spPr>
          <c:marker>
            <c:symbol val="plus"/>
            <c:size val="5"/>
            <c:spPr>
              <a:noFill/>
              <a:ln>
                <a:solidFill>
                  <a:srgbClr val="808080"/>
                </a:solidFill>
                <a:prstDash val="solid"/>
              </a:ln>
            </c:spPr>
          </c:marker>
          <c:xVal>
            <c:numRef>
              <c:f>'Report for Creat vs Ageusing N'!$AA$2:$AA$261</c:f>
              <c:numCache>
                <c:formatCode>General</c:formatCode>
                <c:ptCount val="260"/>
                <c:pt idx="0">
                  <c:v>21</c:v>
                </c:pt>
                <c:pt idx="1">
                  <c:v>121</c:v>
                </c:pt>
                <c:pt idx="2">
                  <c:v>49</c:v>
                </c:pt>
                <c:pt idx="3">
                  <c:v>47</c:v>
                </c:pt>
                <c:pt idx="4">
                  <c:v>56</c:v>
                </c:pt>
                <c:pt idx="5">
                  <c:v>64</c:v>
                </c:pt>
                <c:pt idx="6">
                  <c:v>149</c:v>
                </c:pt>
                <c:pt idx="7">
                  <c:v>145</c:v>
                </c:pt>
                <c:pt idx="8">
                  <c:v>97</c:v>
                </c:pt>
                <c:pt idx="9">
                  <c:v>125</c:v>
                </c:pt>
                <c:pt idx="10">
                  <c:v>153</c:v>
                </c:pt>
                <c:pt idx="11">
                  <c:v>71</c:v>
                </c:pt>
                <c:pt idx="12">
                  <c:v>124</c:v>
                </c:pt>
                <c:pt idx="13">
                  <c:v>103</c:v>
                </c:pt>
                <c:pt idx="14">
                  <c:v>94</c:v>
                </c:pt>
                <c:pt idx="15">
                  <c:v>10</c:v>
                </c:pt>
                <c:pt idx="16">
                  <c:v>12</c:v>
                </c:pt>
                <c:pt idx="17">
                  <c:v>132</c:v>
                </c:pt>
                <c:pt idx="18">
                  <c:v>110</c:v>
                </c:pt>
                <c:pt idx="19">
                  <c:v>151</c:v>
                </c:pt>
                <c:pt idx="20">
                  <c:v>34</c:v>
                </c:pt>
                <c:pt idx="21">
                  <c:v>151</c:v>
                </c:pt>
                <c:pt idx="22">
                  <c:v>134</c:v>
                </c:pt>
                <c:pt idx="23">
                  <c:v>137</c:v>
                </c:pt>
                <c:pt idx="24">
                  <c:v>54</c:v>
                </c:pt>
                <c:pt idx="25">
                  <c:v>116</c:v>
                </c:pt>
                <c:pt idx="26">
                  <c:v>25</c:v>
                </c:pt>
                <c:pt idx="27">
                  <c:v>80</c:v>
                </c:pt>
                <c:pt idx="28">
                  <c:v>14</c:v>
                </c:pt>
                <c:pt idx="29">
                  <c:v>32</c:v>
                </c:pt>
                <c:pt idx="30">
                  <c:v>62</c:v>
                </c:pt>
                <c:pt idx="31">
                  <c:v>87</c:v>
                </c:pt>
                <c:pt idx="32">
                  <c:v>88</c:v>
                </c:pt>
                <c:pt idx="33">
                  <c:v>149</c:v>
                </c:pt>
                <c:pt idx="34">
                  <c:v>24</c:v>
                </c:pt>
                <c:pt idx="35">
                  <c:v>11</c:v>
                </c:pt>
                <c:pt idx="36">
                  <c:v>101</c:v>
                </c:pt>
                <c:pt idx="37">
                  <c:v>97</c:v>
                </c:pt>
                <c:pt idx="38">
                  <c:v>56</c:v>
                </c:pt>
                <c:pt idx="39">
                  <c:v>114</c:v>
                </c:pt>
                <c:pt idx="40">
                  <c:v>41</c:v>
                </c:pt>
                <c:pt idx="41">
                  <c:v>67</c:v>
                </c:pt>
                <c:pt idx="42">
                  <c:v>10</c:v>
                </c:pt>
                <c:pt idx="43">
                  <c:v>39</c:v>
                </c:pt>
                <c:pt idx="44">
                  <c:v>90</c:v>
                </c:pt>
                <c:pt idx="45">
                  <c:v>125</c:v>
                </c:pt>
                <c:pt idx="46">
                  <c:v>22</c:v>
                </c:pt>
                <c:pt idx="47">
                  <c:v>52</c:v>
                </c:pt>
                <c:pt idx="48">
                  <c:v>91</c:v>
                </c:pt>
                <c:pt idx="49">
                  <c:v>149</c:v>
                </c:pt>
                <c:pt idx="50">
                  <c:v>151</c:v>
                </c:pt>
                <c:pt idx="51">
                  <c:v>150</c:v>
                </c:pt>
                <c:pt idx="52">
                  <c:v>34</c:v>
                </c:pt>
                <c:pt idx="53">
                  <c:v>29</c:v>
                </c:pt>
                <c:pt idx="54">
                  <c:v>121</c:v>
                </c:pt>
                <c:pt idx="55">
                  <c:v>147</c:v>
                </c:pt>
                <c:pt idx="56">
                  <c:v>159</c:v>
                </c:pt>
                <c:pt idx="57">
                  <c:v>61</c:v>
                </c:pt>
                <c:pt idx="58">
                  <c:v>116</c:v>
                </c:pt>
                <c:pt idx="59">
                  <c:v>149</c:v>
                </c:pt>
                <c:pt idx="60">
                  <c:v>90</c:v>
                </c:pt>
                <c:pt idx="61">
                  <c:v>52</c:v>
                </c:pt>
                <c:pt idx="62">
                  <c:v>152</c:v>
                </c:pt>
                <c:pt idx="63">
                  <c:v>71</c:v>
                </c:pt>
                <c:pt idx="64">
                  <c:v>123</c:v>
                </c:pt>
                <c:pt idx="65">
                  <c:v>117</c:v>
                </c:pt>
                <c:pt idx="66">
                  <c:v>95</c:v>
                </c:pt>
                <c:pt idx="67">
                  <c:v>104</c:v>
                </c:pt>
                <c:pt idx="68">
                  <c:v>40</c:v>
                </c:pt>
                <c:pt idx="69">
                  <c:v>119</c:v>
                </c:pt>
                <c:pt idx="70">
                  <c:v>147</c:v>
                </c:pt>
                <c:pt idx="71">
                  <c:v>17</c:v>
                </c:pt>
                <c:pt idx="72">
                  <c:v>115</c:v>
                </c:pt>
                <c:pt idx="73">
                  <c:v>137</c:v>
                </c:pt>
                <c:pt idx="74">
                  <c:v>121</c:v>
                </c:pt>
                <c:pt idx="75">
                  <c:v>118</c:v>
                </c:pt>
                <c:pt idx="76">
                  <c:v>10</c:v>
                </c:pt>
                <c:pt idx="77">
                  <c:v>137</c:v>
                </c:pt>
                <c:pt idx="78">
                  <c:v>136</c:v>
                </c:pt>
                <c:pt idx="79">
                  <c:v>106</c:v>
                </c:pt>
                <c:pt idx="80">
                  <c:v>71</c:v>
                </c:pt>
                <c:pt idx="81">
                  <c:v>69</c:v>
                </c:pt>
                <c:pt idx="82">
                  <c:v>57</c:v>
                </c:pt>
                <c:pt idx="83">
                  <c:v>158</c:v>
                </c:pt>
                <c:pt idx="84">
                  <c:v>124</c:v>
                </c:pt>
                <c:pt idx="85">
                  <c:v>37</c:v>
                </c:pt>
                <c:pt idx="86">
                  <c:v>122</c:v>
                </c:pt>
                <c:pt idx="87">
                  <c:v>126</c:v>
                </c:pt>
                <c:pt idx="88">
                  <c:v>10</c:v>
                </c:pt>
                <c:pt idx="89">
                  <c:v>73</c:v>
                </c:pt>
                <c:pt idx="90">
                  <c:v>104</c:v>
                </c:pt>
                <c:pt idx="91">
                  <c:v>101</c:v>
                </c:pt>
                <c:pt idx="92">
                  <c:v>86</c:v>
                </c:pt>
                <c:pt idx="93">
                  <c:v>98</c:v>
                </c:pt>
                <c:pt idx="94">
                  <c:v>41</c:v>
                </c:pt>
                <c:pt idx="95">
                  <c:v>109</c:v>
                </c:pt>
                <c:pt idx="96">
                  <c:v>155</c:v>
                </c:pt>
                <c:pt idx="97">
                  <c:v>124</c:v>
                </c:pt>
                <c:pt idx="98">
                  <c:v>47</c:v>
                </c:pt>
                <c:pt idx="99">
                  <c:v>93</c:v>
                </c:pt>
                <c:pt idx="100">
                  <c:v>51</c:v>
                </c:pt>
                <c:pt idx="101">
                  <c:v>52</c:v>
                </c:pt>
                <c:pt idx="102">
                  <c:v>34</c:v>
                </c:pt>
                <c:pt idx="103">
                  <c:v>142</c:v>
                </c:pt>
                <c:pt idx="104">
                  <c:v>99</c:v>
                </c:pt>
                <c:pt idx="105">
                  <c:v>35</c:v>
                </c:pt>
                <c:pt idx="106">
                  <c:v>54</c:v>
                </c:pt>
                <c:pt idx="107">
                  <c:v>55</c:v>
                </c:pt>
                <c:pt idx="108">
                  <c:v>22</c:v>
                </c:pt>
                <c:pt idx="109">
                  <c:v>147</c:v>
                </c:pt>
                <c:pt idx="110">
                  <c:v>15</c:v>
                </c:pt>
                <c:pt idx="111">
                  <c:v>89</c:v>
                </c:pt>
                <c:pt idx="112">
                  <c:v>70</c:v>
                </c:pt>
                <c:pt idx="113">
                  <c:v>95</c:v>
                </c:pt>
                <c:pt idx="114">
                  <c:v>77</c:v>
                </c:pt>
                <c:pt idx="115">
                  <c:v>159</c:v>
                </c:pt>
                <c:pt idx="116">
                  <c:v>66</c:v>
                </c:pt>
                <c:pt idx="117">
                  <c:v>24</c:v>
                </c:pt>
                <c:pt idx="118">
                  <c:v>141</c:v>
                </c:pt>
                <c:pt idx="119">
                  <c:v>104</c:v>
                </c:pt>
                <c:pt idx="120">
                  <c:v>137</c:v>
                </c:pt>
                <c:pt idx="121">
                  <c:v>62</c:v>
                </c:pt>
                <c:pt idx="122">
                  <c:v>74</c:v>
                </c:pt>
                <c:pt idx="123">
                  <c:v>157</c:v>
                </c:pt>
                <c:pt idx="124">
                  <c:v>82</c:v>
                </c:pt>
                <c:pt idx="125">
                  <c:v>13</c:v>
                </c:pt>
                <c:pt idx="126">
                  <c:v>100</c:v>
                </c:pt>
                <c:pt idx="127">
                  <c:v>128</c:v>
                </c:pt>
                <c:pt idx="128">
                  <c:v>104</c:v>
                </c:pt>
                <c:pt idx="129">
                  <c:v>57</c:v>
                </c:pt>
                <c:pt idx="130">
                  <c:v>124</c:v>
                </c:pt>
                <c:pt idx="131">
                  <c:v>47</c:v>
                </c:pt>
                <c:pt idx="132">
                  <c:v>12</c:v>
                </c:pt>
                <c:pt idx="133">
                  <c:v>87</c:v>
                </c:pt>
                <c:pt idx="134">
                  <c:v>128</c:v>
                </c:pt>
                <c:pt idx="135">
                  <c:v>49</c:v>
                </c:pt>
                <c:pt idx="136">
                  <c:v>158</c:v>
                </c:pt>
                <c:pt idx="137">
                  <c:v>147</c:v>
                </c:pt>
                <c:pt idx="138">
                  <c:v>12</c:v>
                </c:pt>
                <c:pt idx="139">
                  <c:v>84</c:v>
                </c:pt>
                <c:pt idx="140">
                  <c:v>40</c:v>
                </c:pt>
                <c:pt idx="141">
                  <c:v>16</c:v>
                </c:pt>
                <c:pt idx="142">
                  <c:v>99</c:v>
                </c:pt>
                <c:pt idx="143">
                  <c:v>94</c:v>
                </c:pt>
                <c:pt idx="144">
                  <c:v>17</c:v>
                </c:pt>
                <c:pt idx="145">
                  <c:v>111</c:v>
                </c:pt>
                <c:pt idx="146">
                  <c:v>93</c:v>
                </c:pt>
                <c:pt idx="147">
                  <c:v>94</c:v>
                </c:pt>
                <c:pt idx="148">
                  <c:v>151</c:v>
                </c:pt>
                <c:pt idx="149">
                  <c:v>147</c:v>
                </c:pt>
                <c:pt idx="150">
                  <c:v>63</c:v>
                </c:pt>
                <c:pt idx="151">
                  <c:v>49</c:v>
                </c:pt>
                <c:pt idx="152">
                  <c:v>152</c:v>
                </c:pt>
                <c:pt idx="153">
                  <c:v>156</c:v>
                </c:pt>
                <c:pt idx="154">
                  <c:v>35</c:v>
                </c:pt>
                <c:pt idx="155">
                  <c:v>59</c:v>
                </c:pt>
                <c:pt idx="156">
                  <c:v>76</c:v>
                </c:pt>
                <c:pt idx="157">
                  <c:v>26</c:v>
                </c:pt>
                <c:pt idx="158">
                  <c:v>136</c:v>
                </c:pt>
                <c:pt idx="159">
                  <c:v>21</c:v>
                </c:pt>
                <c:pt idx="160">
                  <c:v>19</c:v>
                </c:pt>
                <c:pt idx="161">
                  <c:v>148</c:v>
                </c:pt>
                <c:pt idx="162">
                  <c:v>114</c:v>
                </c:pt>
                <c:pt idx="163">
                  <c:v>59</c:v>
                </c:pt>
                <c:pt idx="164">
                  <c:v>135</c:v>
                </c:pt>
                <c:pt idx="165">
                  <c:v>76</c:v>
                </c:pt>
                <c:pt idx="166">
                  <c:v>93</c:v>
                </c:pt>
                <c:pt idx="167">
                  <c:v>19</c:v>
                </c:pt>
                <c:pt idx="168">
                  <c:v>106</c:v>
                </c:pt>
                <c:pt idx="169">
                  <c:v>137</c:v>
                </c:pt>
                <c:pt idx="170">
                  <c:v>140</c:v>
                </c:pt>
                <c:pt idx="171">
                  <c:v>33</c:v>
                </c:pt>
                <c:pt idx="172">
                  <c:v>110</c:v>
                </c:pt>
                <c:pt idx="173">
                  <c:v>21</c:v>
                </c:pt>
                <c:pt idx="174">
                  <c:v>60</c:v>
                </c:pt>
                <c:pt idx="175">
                  <c:v>158</c:v>
                </c:pt>
                <c:pt idx="176">
                  <c:v>149</c:v>
                </c:pt>
                <c:pt idx="177">
                  <c:v>154</c:v>
                </c:pt>
                <c:pt idx="178">
                  <c:v>54</c:v>
                </c:pt>
                <c:pt idx="179">
                  <c:v>158</c:v>
                </c:pt>
                <c:pt idx="180">
                  <c:v>141</c:v>
                </c:pt>
                <c:pt idx="181">
                  <c:v>87</c:v>
                </c:pt>
                <c:pt idx="182">
                  <c:v>142</c:v>
                </c:pt>
                <c:pt idx="183">
                  <c:v>71</c:v>
                </c:pt>
                <c:pt idx="184">
                  <c:v>57</c:v>
                </c:pt>
                <c:pt idx="185">
                  <c:v>125</c:v>
                </c:pt>
                <c:pt idx="186">
                  <c:v>85</c:v>
                </c:pt>
                <c:pt idx="187">
                  <c:v>40</c:v>
                </c:pt>
                <c:pt idx="188">
                  <c:v>55</c:v>
                </c:pt>
                <c:pt idx="189">
                  <c:v>134</c:v>
                </c:pt>
                <c:pt idx="190">
                  <c:v>19</c:v>
                </c:pt>
                <c:pt idx="191">
                  <c:v>142</c:v>
                </c:pt>
                <c:pt idx="192">
                  <c:v>155</c:v>
                </c:pt>
                <c:pt idx="193">
                  <c:v>90</c:v>
                </c:pt>
                <c:pt idx="194">
                  <c:v>96</c:v>
                </c:pt>
                <c:pt idx="195">
                  <c:v>154</c:v>
                </c:pt>
                <c:pt idx="196">
                  <c:v>92</c:v>
                </c:pt>
                <c:pt idx="197">
                  <c:v>11</c:v>
                </c:pt>
                <c:pt idx="198">
                  <c:v>143</c:v>
                </c:pt>
                <c:pt idx="199">
                  <c:v>90</c:v>
                </c:pt>
                <c:pt idx="200">
                  <c:v>52</c:v>
                </c:pt>
                <c:pt idx="201">
                  <c:v>99</c:v>
                </c:pt>
                <c:pt idx="202">
                  <c:v>24</c:v>
                </c:pt>
                <c:pt idx="203">
                  <c:v>49</c:v>
                </c:pt>
                <c:pt idx="204">
                  <c:v>149</c:v>
                </c:pt>
                <c:pt idx="205">
                  <c:v>87</c:v>
                </c:pt>
                <c:pt idx="206">
                  <c:v>154</c:v>
                </c:pt>
                <c:pt idx="207">
                  <c:v>32</c:v>
                </c:pt>
                <c:pt idx="208">
                  <c:v>24</c:v>
                </c:pt>
                <c:pt idx="209">
                  <c:v>50</c:v>
                </c:pt>
                <c:pt idx="210">
                  <c:v>117</c:v>
                </c:pt>
                <c:pt idx="211">
                  <c:v>81</c:v>
                </c:pt>
                <c:pt idx="212">
                  <c:v>57</c:v>
                </c:pt>
                <c:pt idx="213">
                  <c:v>149</c:v>
                </c:pt>
                <c:pt idx="214">
                  <c:v>102</c:v>
                </c:pt>
                <c:pt idx="215">
                  <c:v>68</c:v>
                </c:pt>
                <c:pt idx="216">
                  <c:v>90</c:v>
                </c:pt>
                <c:pt idx="217">
                  <c:v>116</c:v>
                </c:pt>
                <c:pt idx="218">
                  <c:v>105</c:v>
                </c:pt>
                <c:pt idx="219">
                  <c:v>119</c:v>
                </c:pt>
                <c:pt idx="220">
                  <c:v>90</c:v>
                </c:pt>
                <c:pt idx="221">
                  <c:v>64</c:v>
                </c:pt>
                <c:pt idx="222">
                  <c:v>40</c:v>
                </c:pt>
                <c:pt idx="223">
                  <c:v>43</c:v>
                </c:pt>
                <c:pt idx="224">
                  <c:v>128</c:v>
                </c:pt>
                <c:pt idx="225">
                  <c:v>58</c:v>
                </c:pt>
                <c:pt idx="226">
                  <c:v>126</c:v>
                </c:pt>
                <c:pt idx="227">
                  <c:v>142</c:v>
                </c:pt>
                <c:pt idx="228">
                  <c:v>53</c:v>
                </c:pt>
                <c:pt idx="229">
                  <c:v>140</c:v>
                </c:pt>
                <c:pt idx="230">
                  <c:v>51</c:v>
                </c:pt>
                <c:pt idx="231">
                  <c:v>29</c:v>
                </c:pt>
                <c:pt idx="232">
                  <c:v>131</c:v>
                </c:pt>
                <c:pt idx="233">
                  <c:v>88</c:v>
                </c:pt>
                <c:pt idx="234">
                  <c:v>145</c:v>
                </c:pt>
                <c:pt idx="235">
                  <c:v>103</c:v>
                </c:pt>
                <c:pt idx="236">
                  <c:v>121</c:v>
                </c:pt>
                <c:pt idx="237">
                  <c:v>30</c:v>
                </c:pt>
                <c:pt idx="238">
                  <c:v>15</c:v>
                </c:pt>
                <c:pt idx="239">
                  <c:v>20</c:v>
                </c:pt>
                <c:pt idx="240">
                  <c:v>134</c:v>
                </c:pt>
                <c:pt idx="241">
                  <c:v>98</c:v>
                </c:pt>
                <c:pt idx="242">
                  <c:v>52</c:v>
                </c:pt>
                <c:pt idx="243">
                  <c:v>124</c:v>
                </c:pt>
                <c:pt idx="244">
                  <c:v>20</c:v>
                </c:pt>
                <c:pt idx="245">
                  <c:v>84</c:v>
                </c:pt>
                <c:pt idx="246">
                  <c:v>87</c:v>
                </c:pt>
                <c:pt idx="247">
                  <c:v>120</c:v>
                </c:pt>
                <c:pt idx="248">
                  <c:v>72</c:v>
                </c:pt>
                <c:pt idx="249">
                  <c:v>59</c:v>
                </c:pt>
                <c:pt idx="250">
                  <c:v>66</c:v>
                </c:pt>
                <c:pt idx="251">
                  <c:v>15</c:v>
                </c:pt>
                <c:pt idx="252">
                  <c:v>140</c:v>
                </c:pt>
                <c:pt idx="253">
                  <c:v>21</c:v>
                </c:pt>
                <c:pt idx="254">
                  <c:v>153</c:v>
                </c:pt>
                <c:pt idx="255">
                  <c:v>54</c:v>
                </c:pt>
                <c:pt idx="256">
                  <c:v>69</c:v>
                </c:pt>
                <c:pt idx="257">
                  <c:v>132</c:v>
                </c:pt>
                <c:pt idx="258">
                  <c:v>34</c:v>
                </c:pt>
                <c:pt idx="259">
                  <c:v>128</c:v>
                </c:pt>
              </c:numCache>
            </c:numRef>
          </c:xVal>
          <c:yVal>
            <c:numRef>
              <c:f>'Report for Creat vs Ageusing N'!$AB$2:$AB$261</c:f>
              <c:numCache>
                <c:formatCode>General</c:formatCode>
                <c:ptCount val="260"/>
                <c:pt idx="0">
                  <c:v>117</c:v>
                </c:pt>
                <c:pt idx="1">
                  <c:v>117</c:v>
                </c:pt>
                <c:pt idx="2">
                  <c:v>94</c:v>
                </c:pt>
                <c:pt idx="3">
                  <c:v>104</c:v>
                </c:pt>
                <c:pt idx="4">
                  <c:v>86</c:v>
                </c:pt>
                <c:pt idx="5">
                  <c:v>117</c:v>
                </c:pt>
                <c:pt idx="6">
                  <c:v>87</c:v>
                </c:pt>
                <c:pt idx="7">
                  <c:v>79</c:v>
                </c:pt>
                <c:pt idx="8">
                  <c:v>70</c:v>
                </c:pt>
                <c:pt idx="9">
                  <c:v>127</c:v>
                </c:pt>
                <c:pt idx="10">
                  <c:v>94</c:v>
                </c:pt>
                <c:pt idx="11">
                  <c:v>89</c:v>
                </c:pt>
                <c:pt idx="12">
                  <c:v>106</c:v>
                </c:pt>
                <c:pt idx="13">
                  <c:v>108</c:v>
                </c:pt>
                <c:pt idx="14">
                  <c:v>89</c:v>
                </c:pt>
                <c:pt idx="15">
                  <c:v>101</c:v>
                </c:pt>
                <c:pt idx="16">
                  <c:v>111</c:v>
                </c:pt>
                <c:pt idx="17">
                  <c:v>103</c:v>
                </c:pt>
                <c:pt idx="18">
                  <c:v>88</c:v>
                </c:pt>
                <c:pt idx="19">
                  <c:v>89</c:v>
                </c:pt>
                <c:pt idx="20">
                  <c:v>120</c:v>
                </c:pt>
                <c:pt idx="21">
                  <c:v>88</c:v>
                </c:pt>
                <c:pt idx="22">
                  <c:v>79</c:v>
                </c:pt>
                <c:pt idx="23">
                  <c:v>96</c:v>
                </c:pt>
                <c:pt idx="24">
                  <c:v>88</c:v>
                </c:pt>
                <c:pt idx="25">
                  <c:v>98</c:v>
                </c:pt>
                <c:pt idx="26">
                  <c:v>94</c:v>
                </c:pt>
                <c:pt idx="27">
                  <c:v>115</c:v>
                </c:pt>
                <c:pt idx="28">
                  <c:v>100</c:v>
                </c:pt>
                <c:pt idx="29">
                  <c:v>82</c:v>
                </c:pt>
                <c:pt idx="30">
                  <c:v>86</c:v>
                </c:pt>
                <c:pt idx="31">
                  <c:v>105</c:v>
                </c:pt>
                <c:pt idx="32">
                  <c:v>111</c:v>
                </c:pt>
                <c:pt idx="33">
                  <c:v>106</c:v>
                </c:pt>
                <c:pt idx="34">
                  <c:v>115</c:v>
                </c:pt>
                <c:pt idx="35">
                  <c:v>104</c:v>
                </c:pt>
                <c:pt idx="36">
                  <c:v>98</c:v>
                </c:pt>
                <c:pt idx="37">
                  <c:v>104</c:v>
                </c:pt>
                <c:pt idx="38">
                  <c:v>77</c:v>
                </c:pt>
                <c:pt idx="39">
                  <c:v>104</c:v>
                </c:pt>
                <c:pt idx="40">
                  <c:v>91</c:v>
                </c:pt>
                <c:pt idx="41">
                  <c:v>86</c:v>
                </c:pt>
                <c:pt idx="42">
                  <c:v>106</c:v>
                </c:pt>
                <c:pt idx="43">
                  <c:v>98</c:v>
                </c:pt>
                <c:pt idx="44">
                  <c:v>79</c:v>
                </c:pt>
                <c:pt idx="45">
                  <c:v>106</c:v>
                </c:pt>
                <c:pt idx="46">
                  <c:v>114</c:v>
                </c:pt>
                <c:pt idx="47">
                  <c:v>120</c:v>
                </c:pt>
                <c:pt idx="48">
                  <c:v>94</c:v>
                </c:pt>
                <c:pt idx="49">
                  <c:v>87</c:v>
                </c:pt>
                <c:pt idx="50">
                  <c:v>106</c:v>
                </c:pt>
                <c:pt idx="51">
                  <c:v>81</c:v>
                </c:pt>
                <c:pt idx="52">
                  <c:v>100</c:v>
                </c:pt>
                <c:pt idx="53">
                  <c:v>113</c:v>
                </c:pt>
                <c:pt idx="54">
                  <c:v>107</c:v>
                </c:pt>
                <c:pt idx="55">
                  <c:v>95</c:v>
                </c:pt>
                <c:pt idx="56">
                  <c:v>82</c:v>
                </c:pt>
                <c:pt idx="57">
                  <c:v>97</c:v>
                </c:pt>
                <c:pt idx="58">
                  <c:v>97</c:v>
                </c:pt>
                <c:pt idx="59">
                  <c:v>80</c:v>
                </c:pt>
                <c:pt idx="60">
                  <c:v>90</c:v>
                </c:pt>
                <c:pt idx="61">
                  <c:v>100</c:v>
                </c:pt>
                <c:pt idx="62">
                  <c:v>88</c:v>
                </c:pt>
                <c:pt idx="63">
                  <c:v>81</c:v>
                </c:pt>
                <c:pt idx="64">
                  <c:v>85</c:v>
                </c:pt>
                <c:pt idx="65">
                  <c:v>72</c:v>
                </c:pt>
                <c:pt idx="66">
                  <c:v>96</c:v>
                </c:pt>
                <c:pt idx="67">
                  <c:v>105</c:v>
                </c:pt>
                <c:pt idx="68">
                  <c:v>120</c:v>
                </c:pt>
                <c:pt idx="69">
                  <c:v>98</c:v>
                </c:pt>
                <c:pt idx="70">
                  <c:v>93</c:v>
                </c:pt>
                <c:pt idx="71">
                  <c:v>103</c:v>
                </c:pt>
                <c:pt idx="72">
                  <c:v>87</c:v>
                </c:pt>
                <c:pt idx="73">
                  <c:v>74</c:v>
                </c:pt>
                <c:pt idx="74">
                  <c:v>85</c:v>
                </c:pt>
                <c:pt idx="75">
                  <c:v>112</c:v>
                </c:pt>
                <c:pt idx="76">
                  <c:v>123</c:v>
                </c:pt>
                <c:pt idx="77">
                  <c:v>83</c:v>
                </c:pt>
                <c:pt idx="78">
                  <c:v>102</c:v>
                </c:pt>
                <c:pt idx="79">
                  <c:v>61</c:v>
                </c:pt>
                <c:pt idx="80">
                  <c:v>103</c:v>
                </c:pt>
                <c:pt idx="81">
                  <c:v>100</c:v>
                </c:pt>
                <c:pt idx="82">
                  <c:v>97</c:v>
                </c:pt>
                <c:pt idx="83">
                  <c:v>107</c:v>
                </c:pt>
                <c:pt idx="84">
                  <c:v>87</c:v>
                </c:pt>
                <c:pt idx="85">
                  <c:v>122</c:v>
                </c:pt>
                <c:pt idx="86">
                  <c:v>95</c:v>
                </c:pt>
                <c:pt idx="87">
                  <c:v>95</c:v>
                </c:pt>
                <c:pt idx="88">
                  <c:v>102</c:v>
                </c:pt>
                <c:pt idx="89">
                  <c:v>97</c:v>
                </c:pt>
                <c:pt idx="90">
                  <c:v>86</c:v>
                </c:pt>
                <c:pt idx="91">
                  <c:v>76</c:v>
                </c:pt>
                <c:pt idx="92">
                  <c:v>94</c:v>
                </c:pt>
                <c:pt idx="93">
                  <c:v>90</c:v>
                </c:pt>
                <c:pt idx="94">
                  <c:v>126</c:v>
                </c:pt>
                <c:pt idx="95">
                  <c:v>108</c:v>
                </c:pt>
                <c:pt idx="96">
                  <c:v>97</c:v>
                </c:pt>
                <c:pt idx="97">
                  <c:v>73</c:v>
                </c:pt>
                <c:pt idx="98">
                  <c:v>104</c:v>
                </c:pt>
                <c:pt idx="99">
                  <c:v>72</c:v>
                </c:pt>
                <c:pt idx="100">
                  <c:v>111</c:v>
                </c:pt>
                <c:pt idx="101">
                  <c:v>107</c:v>
                </c:pt>
                <c:pt idx="102">
                  <c:v>111</c:v>
                </c:pt>
                <c:pt idx="103">
                  <c:v>110</c:v>
                </c:pt>
                <c:pt idx="104">
                  <c:v>95</c:v>
                </c:pt>
                <c:pt idx="105">
                  <c:v>95</c:v>
                </c:pt>
                <c:pt idx="106">
                  <c:v>97</c:v>
                </c:pt>
                <c:pt idx="107">
                  <c:v>97</c:v>
                </c:pt>
                <c:pt idx="108">
                  <c:v>102</c:v>
                </c:pt>
                <c:pt idx="109">
                  <c:v>71</c:v>
                </c:pt>
                <c:pt idx="110">
                  <c:v>123</c:v>
                </c:pt>
                <c:pt idx="111">
                  <c:v>106</c:v>
                </c:pt>
                <c:pt idx="112">
                  <c:v>109</c:v>
                </c:pt>
                <c:pt idx="113">
                  <c:v>85</c:v>
                </c:pt>
                <c:pt idx="114">
                  <c:v>97</c:v>
                </c:pt>
                <c:pt idx="115">
                  <c:v>98</c:v>
                </c:pt>
                <c:pt idx="116">
                  <c:v>114</c:v>
                </c:pt>
                <c:pt idx="117">
                  <c:v>112</c:v>
                </c:pt>
                <c:pt idx="118">
                  <c:v>86</c:v>
                </c:pt>
                <c:pt idx="119">
                  <c:v>111</c:v>
                </c:pt>
                <c:pt idx="120">
                  <c:v>82</c:v>
                </c:pt>
                <c:pt idx="121">
                  <c:v>125</c:v>
                </c:pt>
                <c:pt idx="122">
                  <c:v>125</c:v>
                </c:pt>
                <c:pt idx="123">
                  <c:v>70</c:v>
                </c:pt>
                <c:pt idx="124">
                  <c:v>109</c:v>
                </c:pt>
                <c:pt idx="125">
                  <c:v>127</c:v>
                </c:pt>
                <c:pt idx="126">
                  <c:v>83</c:v>
                </c:pt>
                <c:pt idx="127">
                  <c:v>92</c:v>
                </c:pt>
                <c:pt idx="128">
                  <c:v>103</c:v>
                </c:pt>
                <c:pt idx="129">
                  <c:v>104</c:v>
                </c:pt>
                <c:pt idx="130">
                  <c:v>97</c:v>
                </c:pt>
                <c:pt idx="131">
                  <c:v>111</c:v>
                </c:pt>
                <c:pt idx="132">
                  <c:v>87</c:v>
                </c:pt>
                <c:pt idx="133">
                  <c:v>95</c:v>
                </c:pt>
                <c:pt idx="134">
                  <c:v>50</c:v>
                </c:pt>
                <c:pt idx="135">
                  <c:v>98</c:v>
                </c:pt>
                <c:pt idx="136">
                  <c:v>81</c:v>
                </c:pt>
                <c:pt idx="137">
                  <c:v>92</c:v>
                </c:pt>
                <c:pt idx="138">
                  <c:v>98</c:v>
                </c:pt>
                <c:pt idx="139">
                  <c:v>103</c:v>
                </c:pt>
                <c:pt idx="140">
                  <c:v>79</c:v>
                </c:pt>
                <c:pt idx="141">
                  <c:v>131</c:v>
                </c:pt>
                <c:pt idx="142">
                  <c:v>84</c:v>
                </c:pt>
                <c:pt idx="143">
                  <c:v>97</c:v>
                </c:pt>
                <c:pt idx="144">
                  <c:v>80</c:v>
                </c:pt>
                <c:pt idx="145">
                  <c:v>92</c:v>
                </c:pt>
                <c:pt idx="146">
                  <c:v>120</c:v>
                </c:pt>
                <c:pt idx="147">
                  <c:v>124</c:v>
                </c:pt>
                <c:pt idx="148">
                  <c:v>69</c:v>
                </c:pt>
                <c:pt idx="149">
                  <c:v>92</c:v>
                </c:pt>
                <c:pt idx="150">
                  <c:v>95</c:v>
                </c:pt>
                <c:pt idx="151">
                  <c:v>104</c:v>
                </c:pt>
                <c:pt idx="152">
                  <c:v>110</c:v>
                </c:pt>
                <c:pt idx="153">
                  <c:v>88</c:v>
                </c:pt>
                <c:pt idx="154">
                  <c:v>108</c:v>
                </c:pt>
                <c:pt idx="155">
                  <c:v>116</c:v>
                </c:pt>
                <c:pt idx="156">
                  <c:v>96</c:v>
                </c:pt>
                <c:pt idx="157">
                  <c:v>103</c:v>
                </c:pt>
                <c:pt idx="158">
                  <c:v>78</c:v>
                </c:pt>
                <c:pt idx="159">
                  <c:v>109</c:v>
                </c:pt>
                <c:pt idx="160">
                  <c:v>91</c:v>
                </c:pt>
                <c:pt idx="161">
                  <c:v>84</c:v>
                </c:pt>
                <c:pt idx="162">
                  <c:v>80</c:v>
                </c:pt>
                <c:pt idx="163">
                  <c:v>76</c:v>
                </c:pt>
                <c:pt idx="164">
                  <c:v>104</c:v>
                </c:pt>
                <c:pt idx="165">
                  <c:v>96</c:v>
                </c:pt>
                <c:pt idx="166">
                  <c:v>99</c:v>
                </c:pt>
                <c:pt idx="167">
                  <c:v>91</c:v>
                </c:pt>
                <c:pt idx="168">
                  <c:v>83</c:v>
                </c:pt>
                <c:pt idx="169">
                  <c:v>73</c:v>
                </c:pt>
                <c:pt idx="170">
                  <c:v>106</c:v>
                </c:pt>
                <c:pt idx="171">
                  <c:v>127</c:v>
                </c:pt>
                <c:pt idx="172">
                  <c:v>94</c:v>
                </c:pt>
                <c:pt idx="173">
                  <c:v>89</c:v>
                </c:pt>
                <c:pt idx="174">
                  <c:v>74</c:v>
                </c:pt>
                <c:pt idx="175">
                  <c:v>80</c:v>
                </c:pt>
                <c:pt idx="176">
                  <c:v>89</c:v>
                </c:pt>
                <c:pt idx="177">
                  <c:v>100</c:v>
                </c:pt>
                <c:pt idx="178">
                  <c:v>109</c:v>
                </c:pt>
                <c:pt idx="179">
                  <c:v>84</c:v>
                </c:pt>
                <c:pt idx="180">
                  <c:v>89</c:v>
                </c:pt>
                <c:pt idx="181">
                  <c:v>71</c:v>
                </c:pt>
                <c:pt idx="182">
                  <c:v>98</c:v>
                </c:pt>
                <c:pt idx="183">
                  <c:v>69</c:v>
                </c:pt>
                <c:pt idx="184">
                  <c:v>67</c:v>
                </c:pt>
                <c:pt idx="185">
                  <c:v>83</c:v>
                </c:pt>
                <c:pt idx="186">
                  <c:v>122</c:v>
                </c:pt>
                <c:pt idx="187">
                  <c:v>131</c:v>
                </c:pt>
                <c:pt idx="188">
                  <c:v>99</c:v>
                </c:pt>
                <c:pt idx="189">
                  <c:v>81</c:v>
                </c:pt>
                <c:pt idx="190">
                  <c:v>134</c:v>
                </c:pt>
                <c:pt idx="191">
                  <c:v>109</c:v>
                </c:pt>
                <c:pt idx="192">
                  <c:v>110</c:v>
                </c:pt>
                <c:pt idx="193">
                  <c:v>111</c:v>
                </c:pt>
                <c:pt idx="194">
                  <c:v>130</c:v>
                </c:pt>
                <c:pt idx="195">
                  <c:v>75</c:v>
                </c:pt>
                <c:pt idx="196">
                  <c:v>99</c:v>
                </c:pt>
                <c:pt idx="197">
                  <c:v>115</c:v>
                </c:pt>
                <c:pt idx="198">
                  <c:v>104</c:v>
                </c:pt>
                <c:pt idx="199">
                  <c:v>70</c:v>
                </c:pt>
                <c:pt idx="200">
                  <c:v>112</c:v>
                </c:pt>
                <c:pt idx="201">
                  <c:v>110</c:v>
                </c:pt>
                <c:pt idx="202">
                  <c:v>87</c:v>
                </c:pt>
                <c:pt idx="203">
                  <c:v>105</c:v>
                </c:pt>
                <c:pt idx="204">
                  <c:v>113</c:v>
                </c:pt>
                <c:pt idx="205">
                  <c:v>86</c:v>
                </c:pt>
                <c:pt idx="206">
                  <c:v>72</c:v>
                </c:pt>
                <c:pt idx="207">
                  <c:v>103</c:v>
                </c:pt>
                <c:pt idx="208">
                  <c:v>106</c:v>
                </c:pt>
                <c:pt idx="209">
                  <c:v>87</c:v>
                </c:pt>
                <c:pt idx="210">
                  <c:v>83</c:v>
                </c:pt>
                <c:pt idx="211">
                  <c:v>100</c:v>
                </c:pt>
                <c:pt idx="212">
                  <c:v>115</c:v>
                </c:pt>
                <c:pt idx="213">
                  <c:v>93</c:v>
                </c:pt>
                <c:pt idx="214">
                  <c:v>114</c:v>
                </c:pt>
                <c:pt idx="215">
                  <c:v>101</c:v>
                </c:pt>
                <c:pt idx="216">
                  <c:v>98</c:v>
                </c:pt>
                <c:pt idx="217">
                  <c:v>104</c:v>
                </c:pt>
                <c:pt idx="218">
                  <c:v>96</c:v>
                </c:pt>
                <c:pt idx="219">
                  <c:v>83</c:v>
                </c:pt>
                <c:pt idx="220">
                  <c:v>102</c:v>
                </c:pt>
                <c:pt idx="221">
                  <c:v>89</c:v>
                </c:pt>
                <c:pt idx="222">
                  <c:v>111</c:v>
                </c:pt>
                <c:pt idx="223">
                  <c:v>100</c:v>
                </c:pt>
                <c:pt idx="224">
                  <c:v>112</c:v>
                </c:pt>
                <c:pt idx="225">
                  <c:v>122</c:v>
                </c:pt>
                <c:pt idx="226">
                  <c:v>105</c:v>
                </c:pt>
                <c:pt idx="227">
                  <c:v>106</c:v>
                </c:pt>
                <c:pt idx="228">
                  <c:v>88</c:v>
                </c:pt>
                <c:pt idx="229">
                  <c:v>83</c:v>
                </c:pt>
                <c:pt idx="230">
                  <c:v>111</c:v>
                </c:pt>
                <c:pt idx="231">
                  <c:v>99</c:v>
                </c:pt>
                <c:pt idx="232">
                  <c:v>89</c:v>
                </c:pt>
                <c:pt idx="233">
                  <c:v>87</c:v>
                </c:pt>
                <c:pt idx="234">
                  <c:v>89</c:v>
                </c:pt>
                <c:pt idx="235">
                  <c:v>91</c:v>
                </c:pt>
                <c:pt idx="236">
                  <c:v>88</c:v>
                </c:pt>
                <c:pt idx="237">
                  <c:v>126</c:v>
                </c:pt>
                <c:pt idx="238">
                  <c:v>99</c:v>
                </c:pt>
                <c:pt idx="239">
                  <c:v>132</c:v>
                </c:pt>
                <c:pt idx="240">
                  <c:v>97</c:v>
                </c:pt>
                <c:pt idx="241">
                  <c:v>96</c:v>
                </c:pt>
                <c:pt idx="242">
                  <c:v>127</c:v>
                </c:pt>
                <c:pt idx="243">
                  <c:v>97</c:v>
                </c:pt>
                <c:pt idx="244">
                  <c:v>94</c:v>
                </c:pt>
                <c:pt idx="245">
                  <c:v>90</c:v>
                </c:pt>
                <c:pt idx="246">
                  <c:v>94</c:v>
                </c:pt>
                <c:pt idx="247">
                  <c:v>104</c:v>
                </c:pt>
                <c:pt idx="248">
                  <c:v>79</c:v>
                </c:pt>
                <c:pt idx="249">
                  <c:v>102</c:v>
                </c:pt>
                <c:pt idx="250">
                  <c:v>110</c:v>
                </c:pt>
                <c:pt idx="251">
                  <c:v>96</c:v>
                </c:pt>
                <c:pt idx="252">
                  <c:v>128</c:v>
                </c:pt>
                <c:pt idx="253">
                  <c:v>113</c:v>
                </c:pt>
                <c:pt idx="254">
                  <c:v>63</c:v>
                </c:pt>
                <c:pt idx="255">
                  <c:v>116</c:v>
                </c:pt>
                <c:pt idx="256">
                  <c:v>85</c:v>
                </c:pt>
                <c:pt idx="257">
                  <c:v>86</c:v>
                </c:pt>
                <c:pt idx="258">
                  <c:v>106</c:v>
                </c:pt>
                <c:pt idx="259">
                  <c:v>102</c:v>
                </c:pt>
              </c:numCache>
            </c:numRef>
          </c:yVal>
          <c:smooth val="0"/>
        </c:ser>
        <c:dLbls>
          <c:showLegendKey val="0"/>
          <c:showVal val="0"/>
          <c:showCatName val="0"/>
          <c:showSerName val="0"/>
          <c:showPercent val="0"/>
          <c:showBubbleSize val="0"/>
        </c:dLbls>
        <c:axId val="150819584"/>
        <c:axId val="150821888"/>
      </c:scatterChart>
      <c:valAx>
        <c:axId val="150819584"/>
        <c:scaling>
          <c:orientation val="minMax"/>
        </c:scaling>
        <c:delete val="0"/>
        <c:axPos val="b"/>
        <c:title>
          <c:tx>
            <c:rich>
              <a:bodyPr/>
              <a:lstStyle/>
              <a:p>
                <a:pPr>
                  <a:defRPr/>
                </a:pPr>
                <a:r>
                  <a:rPr lang="fr-FR"/>
                  <a:t>Age</a:t>
                </a:r>
              </a:p>
            </c:rich>
          </c:tx>
          <c:layout/>
          <c:overlay val="0"/>
        </c:title>
        <c:numFmt formatCode="General" sourceLinked="1"/>
        <c:majorTickMark val="out"/>
        <c:minorTickMark val="none"/>
        <c:tickLblPos val="nextTo"/>
        <c:crossAx val="150821888"/>
        <c:crosses val="autoZero"/>
        <c:crossBetween val="midCat"/>
      </c:valAx>
      <c:valAx>
        <c:axId val="150821888"/>
        <c:scaling>
          <c:orientation val="minMax"/>
        </c:scaling>
        <c:delete val="0"/>
        <c:axPos val="l"/>
        <c:title>
          <c:tx>
            <c:rich>
              <a:bodyPr/>
              <a:lstStyle/>
              <a:p>
                <a:pPr>
                  <a:defRPr/>
                </a:pPr>
                <a:r>
                  <a:rPr lang="fr-FR"/>
                  <a:t>Creat</a:t>
                </a:r>
              </a:p>
            </c:rich>
          </c:tx>
          <c:layout/>
          <c:overlay val="0"/>
        </c:title>
        <c:numFmt formatCode="General" sourceLinked="1"/>
        <c:majorTickMark val="out"/>
        <c:minorTickMark val="none"/>
        <c:tickLblPos val="nextTo"/>
        <c:crossAx val="150819584"/>
        <c:crosses val="autoZero"/>
        <c:crossBetween val="midCat"/>
      </c:valAx>
    </c:plotArea>
    <c:plotVisOnly val="1"/>
    <c:dispBlanksAs val="span"/>
    <c:showDLblsOverMax val="0"/>
  </c:chart>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574394428388964"/>
          <c:y val="2.7777777777777776E-2"/>
          <c:w val="0.73851351100845497"/>
          <c:h val="0.74439012831729368"/>
        </c:manualLayout>
      </c:layout>
      <c:scatterChart>
        <c:scatterStyle val="lineMarker"/>
        <c:varyColors val="0"/>
        <c:ser>
          <c:idx val="0"/>
          <c:order val="0"/>
          <c:tx>
            <c:strRef>
              <c:f>Data!$I$1</c:f>
              <c:strCache>
                <c:ptCount val="1"/>
                <c:pt idx="0">
                  <c:v>CDF (%)</c:v>
                </c:pt>
              </c:strCache>
            </c:strRef>
          </c:tx>
          <c:spPr>
            <a:ln>
              <a:solidFill>
                <a:schemeClr val="accent2"/>
              </a:solidFill>
            </a:ln>
          </c:spPr>
          <c:marker>
            <c:symbol val="none"/>
          </c:marker>
          <c:xVal>
            <c:numRef>
              <c:f>Data!$H$2:$H$63</c:f>
              <c:numCache>
                <c:formatCode>General</c:formatCode>
                <c:ptCount val="62"/>
                <c:pt idx="0">
                  <c:v>70</c:v>
                </c:pt>
                <c:pt idx="1">
                  <c:v>77</c:v>
                </c:pt>
                <c:pt idx="2">
                  <c:v>79</c:v>
                </c:pt>
                <c:pt idx="3">
                  <c:v>79</c:v>
                </c:pt>
                <c:pt idx="4">
                  <c:v>79</c:v>
                </c:pt>
                <c:pt idx="5">
                  <c:v>80</c:v>
                </c:pt>
                <c:pt idx="6">
                  <c:v>81</c:v>
                </c:pt>
                <c:pt idx="7">
                  <c:v>82</c:v>
                </c:pt>
                <c:pt idx="8">
                  <c:v>82</c:v>
                </c:pt>
                <c:pt idx="9">
                  <c:v>86</c:v>
                </c:pt>
                <c:pt idx="10">
                  <c:v>86</c:v>
                </c:pt>
                <c:pt idx="11">
                  <c:v>86</c:v>
                </c:pt>
                <c:pt idx="12">
                  <c:v>87</c:v>
                </c:pt>
                <c:pt idx="13">
                  <c:v>87</c:v>
                </c:pt>
                <c:pt idx="14">
                  <c:v>88</c:v>
                </c:pt>
                <c:pt idx="15">
                  <c:v>88</c:v>
                </c:pt>
                <c:pt idx="16">
                  <c:v>88</c:v>
                </c:pt>
                <c:pt idx="17">
                  <c:v>89</c:v>
                </c:pt>
                <c:pt idx="18">
                  <c:v>89</c:v>
                </c:pt>
                <c:pt idx="19">
                  <c:v>89</c:v>
                </c:pt>
                <c:pt idx="20">
                  <c:v>90</c:v>
                </c:pt>
                <c:pt idx="21">
                  <c:v>91</c:v>
                </c:pt>
                <c:pt idx="22">
                  <c:v>94</c:v>
                </c:pt>
                <c:pt idx="23">
                  <c:v>94</c:v>
                </c:pt>
                <c:pt idx="24">
                  <c:v>94</c:v>
                </c:pt>
                <c:pt idx="25">
                  <c:v>94</c:v>
                </c:pt>
                <c:pt idx="26">
                  <c:v>95</c:v>
                </c:pt>
                <c:pt idx="27">
                  <c:v>96</c:v>
                </c:pt>
                <c:pt idx="28">
                  <c:v>97</c:v>
                </c:pt>
                <c:pt idx="29">
                  <c:v>97</c:v>
                </c:pt>
                <c:pt idx="30">
                  <c:v>98</c:v>
                </c:pt>
                <c:pt idx="31">
                  <c:v>98</c:v>
                </c:pt>
                <c:pt idx="32">
                  <c:v>98</c:v>
                </c:pt>
                <c:pt idx="33">
                  <c:v>100</c:v>
                </c:pt>
                <c:pt idx="34">
                  <c:v>100</c:v>
                </c:pt>
                <c:pt idx="35">
                  <c:v>100</c:v>
                </c:pt>
                <c:pt idx="36">
                  <c:v>101</c:v>
                </c:pt>
                <c:pt idx="37">
                  <c:v>103</c:v>
                </c:pt>
                <c:pt idx="38">
                  <c:v>104</c:v>
                </c:pt>
                <c:pt idx="39">
                  <c:v>104</c:v>
                </c:pt>
                <c:pt idx="40">
                  <c:v>104</c:v>
                </c:pt>
                <c:pt idx="41">
                  <c:v>104</c:v>
                </c:pt>
                <c:pt idx="42">
                  <c:v>105</c:v>
                </c:pt>
                <c:pt idx="43">
                  <c:v>106</c:v>
                </c:pt>
                <c:pt idx="44">
                  <c:v>106</c:v>
                </c:pt>
                <c:pt idx="45">
                  <c:v>106</c:v>
                </c:pt>
                <c:pt idx="46">
                  <c:v>106</c:v>
                </c:pt>
                <c:pt idx="47">
                  <c:v>106</c:v>
                </c:pt>
                <c:pt idx="48">
                  <c:v>107</c:v>
                </c:pt>
                <c:pt idx="49">
                  <c:v>108</c:v>
                </c:pt>
                <c:pt idx="50">
                  <c:v>111</c:v>
                </c:pt>
                <c:pt idx="51">
                  <c:v>111</c:v>
                </c:pt>
                <c:pt idx="52">
                  <c:v>113</c:v>
                </c:pt>
                <c:pt idx="53">
                  <c:v>114</c:v>
                </c:pt>
                <c:pt idx="54">
                  <c:v>115</c:v>
                </c:pt>
                <c:pt idx="55">
                  <c:v>115</c:v>
                </c:pt>
                <c:pt idx="56">
                  <c:v>117</c:v>
                </c:pt>
                <c:pt idx="57">
                  <c:v>117</c:v>
                </c:pt>
                <c:pt idx="58">
                  <c:v>117</c:v>
                </c:pt>
                <c:pt idx="59">
                  <c:v>120</c:v>
                </c:pt>
                <c:pt idx="60">
                  <c:v>120</c:v>
                </c:pt>
                <c:pt idx="61">
                  <c:v>127</c:v>
                </c:pt>
              </c:numCache>
            </c:numRef>
          </c:xVal>
          <c:yVal>
            <c:numRef>
              <c:f>Data!$I$2:$I$63</c:f>
              <c:numCache>
                <c:formatCode>0.0%</c:formatCode>
                <c:ptCount val="62"/>
                <c:pt idx="0">
                  <c:v>1.6129032258064516E-2</c:v>
                </c:pt>
                <c:pt idx="1">
                  <c:v>3.2258064516129031E-2</c:v>
                </c:pt>
                <c:pt idx="2">
                  <c:v>4.8387096774193547E-2</c:v>
                </c:pt>
                <c:pt idx="3">
                  <c:v>6.4516129032258063E-2</c:v>
                </c:pt>
                <c:pt idx="4">
                  <c:v>8.0645161290322578E-2</c:v>
                </c:pt>
                <c:pt idx="5">
                  <c:v>9.6774193548387094E-2</c:v>
                </c:pt>
                <c:pt idx="6">
                  <c:v>0.11290322580645161</c:v>
                </c:pt>
                <c:pt idx="7">
                  <c:v>0.12903225806451613</c:v>
                </c:pt>
                <c:pt idx="8">
                  <c:v>0.14516129032258063</c:v>
                </c:pt>
                <c:pt idx="9">
                  <c:v>0.16129032258064513</c:v>
                </c:pt>
                <c:pt idx="10">
                  <c:v>0.17741935483870963</c:v>
                </c:pt>
                <c:pt idx="11">
                  <c:v>0.19354838709677413</c:v>
                </c:pt>
                <c:pt idx="12">
                  <c:v>0.20967741935483863</c:v>
                </c:pt>
                <c:pt idx="13">
                  <c:v>0.22580645161290314</c:v>
                </c:pt>
                <c:pt idx="14">
                  <c:v>0.24193548387096764</c:v>
                </c:pt>
                <c:pt idx="15">
                  <c:v>0.25806451612903214</c:v>
                </c:pt>
                <c:pt idx="16">
                  <c:v>0.27419354838709664</c:v>
                </c:pt>
                <c:pt idx="17">
                  <c:v>0.29032258064516114</c:v>
                </c:pt>
                <c:pt idx="18">
                  <c:v>0.30645161290322565</c:v>
                </c:pt>
                <c:pt idx="19">
                  <c:v>0.32258064516129015</c:v>
                </c:pt>
                <c:pt idx="20">
                  <c:v>0.33870967741935465</c:v>
                </c:pt>
                <c:pt idx="21">
                  <c:v>0.35483870967741915</c:v>
                </c:pt>
                <c:pt idx="22">
                  <c:v>0.37096774193548365</c:v>
                </c:pt>
                <c:pt idx="23">
                  <c:v>0.38709677419354815</c:v>
                </c:pt>
                <c:pt idx="24">
                  <c:v>0.40322580645161266</c:v>
                </c:pt>
                <c:pt idx="25">
                  <c:v>0.41935483870967716</c:v>
                </c:pt>
                <c:pt idx="26">
                  <c:v>0.43548387096774166</c:v>
                </c:pt>
                <c:pt idx="27">
                  <c:v>0.45161290322580616</c:v>
                </c:pt>
                <c:pt idx="28">
                  <c:v>0.46774193548387066</c:v>
                </c:pt>
                <c:pt idx="29">
                  <c:v>0.48387096774193517</c:v>
                </c:pt>
                <c:pt idx="30">
                  <c:v>0.49999999999999967</c:v>
                </c:pt>
                <c:pt idx="31">
                  <c:v>0.51612903225806417</c:v>
                </c:pt>
                <c:pt idx="32">
                  <c:v>0.53225806451612867</c:v>
                </c:pt>
                <c:pt idx="33">
                  <c:v>0.54838709677419317</c:v>
                </c:pt>
                <c:pt idx="34">
                  <c:v>0.56451612903225767</c:v>
                </c:pt>
                <c:pt idx="35">
                  <c:v>0.58064516129032218</c:v>
                </c:pt>
                <c:pt idx="36">
                  <c:v>0.59677419354838668</c:v>
                </c:pt>
                <c:pt idx="37">
                  <c:v>0.61290322580645118</c:v>
                </c:pt>
                <c:pt idx="38">
                  <c:v>0.62903225806451568</c:v>
                </c:pt>
                <c:pt idx="39">
                  <c:v>0.64516129032258018</c:v>
                </c:pt>
                <c:pt idx="40">
                  <c:v>0.66129032258064468</c:v>
                </c:pt>
                <c:pt idx="41">
                  <c:v>0.67741935483870919</c:v>
                </c:pt>
                <c:pt idx="42">
                  <c:v>0.69354838709677369</c:v>
                </c:pt>
                <c:pt idx="43">
                  <c:v>0.70967741935483819</c:v>
                </c:pt>
                <c:pt idx="44">
                  <c:v>0.72580645161290269</c:v>
                </c:pt>
                <c:pt idx="45">
                  <c:v>0.74193548387096719</c:v>
                </c:pt>
                <c:pt idx="46">
                  <c:v>0.7580645161290317</c:v>
                </c:pt>
                <c:pt idx="47">
                  <c:v>0.7741935483870962</c:v>
                </c:pt>
                <c:pt idx="48">
                  <c:v>0.7903225806451607</c:v>
                </c:pt>
                <c:pt idx="49">
                  <c:v>0.8064516129032252</c:v>
                </c:pt>
                <c:pt idx="50">
                  <c:v>0.8225806451612897</c:v>
                </c:pt>
                <c:pt idx="51">
                  <c:v>0.8387096774193542</c:v>
                </c:pt>
                <c:pt idx="52">
                  <c:v>0.85483870967741871</c:v>
                </c:pt>
                <c:pt idx="53">
                  <c:v>0.87096774193548321</c:v>
                </c:pt>
                <c:pt idx="54">
                  <c:v>0.88709677419354771</c:v>
                </c:pt>
                <c:pt idx="55">
                  <c:v>0.90322580645161221</c:v>
                </c:pt>
                <c:pt idx="56">
                  <c:v>0.91935483870967671</c:v>
                </c:pt>
                <c:pt idx="57">
                  <c:v>0.93548387096774122</c:v>
                </c:pt>
                <c:pt idx="58">
                  <c:v>0.95161290322580572</c:v>
                </c:pt>
                <c:pt idx="59">
                  <c:v>0.96774193548387022</c:v>
                </c:pt>
                <c:pt idx="60">
                  <c:v>0.98387096774193472</c:v>
                </c:pt>
                <c:pt idx="61">
                  <c:v>0.99999999999999922</c:v>
                </c:pt>
              </c:numCache>
            </c:numRef>
          </c:yVal>
          <c:smooth val="0"/>
        </c:ser>
        <c:dLbls>
          <c:showLegendKey val="0"/>
          <c:showVal val="0"/>
          <c:showCatName val="0"/>
          <c:showSerName val="0"/>
          <c:showPercent val="0"/>
          <c:showBubbleSize val="0"/>
        </c:dLbls>
        <c:axId val="150842368"/>
        <c:axId val="150742144"/>
      </c:scatterChart>
      <c:valAx>
        <c:axId val="150842368"/>
        <c:scaling>
          <c:orientation val="minMax"/>
          <c:min val="60"/>
        </c:scaling>
        <c:delete val="0"/>
        <c:axPos val="b"/>
        <c:title>
          <c:tx>
            <c:rich>
              <a:bodyPr/>
              <a:lstStyle/>
              <a:p>
                <a:pPr>
                  <a:defRPr/>
                </a:pPr>
                <a:r>
                  <a:rPr lang="en-US"/>
                  <a:t>Creat</a:t>
                </a:r>
              </a:p>
            </c:rich>
          </c:tx>
          <c:layout/>
          <c:overlay val="0"/>
        </c:title>
        <c:numFmt formatCode="General" sourceLinked="1"/>
        <c:majorTickMark val="out"/>
        <c:minorTickMark val="none"/>
        <c:tickLblPos val="nextTo"/>
        <c:crossAx val="150742144"/>
        <c:crosses val="autoZero"/>
        <c:crossBetween val="midCat"/>
      </c:valAx>
      <c:valAx>
        <c:axId val="150742144"/>
        <c:scaling>
          <c:orientation val="minMax"/>
          <c:max val="1"/>
        </c:scaling>
        <c:delete val="0"/>
        <c:axPos val="l"/>
        <c:title>
          <c:tx>
            <c:rich>
              <a:bodyPr rot="-5400000" vert="horz"/>
              <a:lstStyle/>
              <a:p>
                <a:pPr>
                  <a:defRPr/>
                </a:pPr>
                <a:r>
                  <a:rPr lang="en-US"/>
                  <a:t>Percentage of points (CDF)</a:t>
                </a:r>
              </a:p>
            </c:rich>
          </c:tx>
          <c:layout/>
          <c:overlay val="0"/>
        </c:title>
        <c:numFmt formatCode="0.0%" sourceLinked="1"/>
        <c:majorTickMark val="out"/>
        <c:minorTickMark val="none"/>
        <c:tickLblPos val="nextTo"/>
        <c:crossAx val="150842368"/>
        <c:crosses val="autoZero"/>
        <c:crossBetween val="midCat"/>
      </c:valAx>
      <c:spPr>
        <a:solidFill>
          <a:schemeClr val="bg1"/>
        </a:solidFill>
      </c:spPr>
    </c:plotArea>
    <c:plotVisOnly val="1"/>
    <c:dispBlanksAs val="gap"/>
    <c:showDLblsOverMax val="0"/>
  </c:chart>
  <c:spPr>
    <a:solidFill>
      <a:schemeClr val="bg1"/>
    </a:solidFill>
  </c:sp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fr-FR" sz="1000"/>
              <a:t>Creat vs Age using method Double Kernel</a:t>
            </a:r>
          </a:p>
        </c:rich>
      </c:tx>
      <c:layout/>
      <c:overlay val="0"/>
    </c:title>
    <c:autoTitleDeleted val="0"/>
    <c:plotArea>
      <c:layout>
        <c:manualLayout>
          <c:layoutTarget val="inner"/>
          <c:xMode val="edge"/>
          <c:yMode val="edge"/>
          <c:x val="9.380971128608924E-2"/>
          <c:y val="9.9439775910364139E-2"/>
          <c:w val="0.88062362204724409"/>
          <c:h val="0.78792231853371275"/>
        </c:manualLayout>
      </c:layout>
      <c:scatterChart>
        <c:scatterStyle val="lineMarker"/>
        <c:varyColors val="0"/>
        <c:ser>
          <c:idx val="0"/>
          <c:order val="0"/>
          <c:spPr>
            <a:ln w="28575">
              <a:noFill/>
            </a:ln>
          </c:spPr>
          <c:marker>
            <c:symbol val="plus"/>
            <c:size val="5"/>
            <c:spPr>
              <a:noFill/>
              <a:ln>
                <a:solidFill>
                  <a:srgbClr val="808080"/>
                </a:solidFill>
                <a:prstDash val="solid"/>
              </a:ln>
            </c:spPr>
          </c:marker>
          <c:xVal>
            <c:numRef>
              <c:f>'Report for Creat vs Ageusing N'!$AA$2:$AA$261</c:f>
              <c:numCache>
                <c:formatCode>General</c:formatCode>
                <c:ptCount val="260"/>
                <c:pt idx="0">
                  <c:v>21</c:v>
                </c:pt>
                <c:pt idx="1">
                  <c:v>121</c:v>
                </c:pt>
                <c:pt idx="2">
                  <c:v>49</c:v>
                </c:pt>
                <c:pt idx="3">
                  <c:v>47</c:v>
                </c:pt>
                <c:pt idx="4">
                  <c:v>56</c:v>
                </c:pt>
                <c:pt idx="5">
                  <c:v>64</c:v>
                </c:pt>
                <c:pt idx="6">
                  <c:v>149</c:v>
                </c:pt>
                <c:pt idx="7">
                  <c:v>145</c:v>
                </c:pt>
                <c:pt idx="8">
                  <c:v>97</c:v>
                </c:pt>
                <c:pt idx="9">
                  <c:v>125</c:v>
                </c:pt>
                <c:pt idx="10">
                  <c:v>153</c:v>
                </c:pt>
                <c:pt idx="11">
                  <c:v>71</c:v>
                </c:pt>
                <c:pt idx="12">
                  <c:v>124</c:v>
                </c:pt>
                <c:pt idx="13">
                  <c:v>103</c:v>
                </c:pt>
                <c:pt idx="14">
                  <c:v>94</c:v>
                </c:pt>
                <c:pt idx="15">
                  <c:v>10</c:v>
                </c:pt>
                <c:pt idx="16">
                  <c:v>12</c:v>
                </c:pt>
                <c:pt idx="17">
                  <c:v>132</c:v>
                </c:pt>
                <c:pt idx="18">
                  <c:v>110</c:v>
                </c:pt>
                <c:pt idx="19">
                  <c:v>151</c:v>
                </c:pt>
                <c:pt idx="20">
                  <c:v>34</c:v>
                </c:pt>
                <c:pt idx="21">
                  <c:v>151</c:v>
                </c:pt>
                <c:pt idx="22">
                  <c:v>134</c:v>
                </c:pt>
                <c:pt idx="23">
                  <c:v>137</c:v>
                </c:pt>
                <c:pt idx="24">
                  <c:v>54</c:v>
                </c:pt>
                <c:pt idx="25">
                  <c:v>116</c:v>
                </c:pt>
                <c:pt idx="26">
                  <c:v>25</c:v>
                </c:pt>
                <c:pt idx="27">
                  <c:v>80</c:v>
                </c:pt>
                <c:pt idx="28">
                  <c:v>14</c:v>
                </c:pt>
                <c:pt idx="29">
                  <c:v>32</c:v>
                </c:pt>
                <c:pt idx="30">
                  <c:v>62</c:v>
                </c:pt>
                <c:pt idx="31">
                  <c:v>87</c:v>
                </c:pt>
                <c:pt idx="32">
                  <c:v>88</c:v>
                </c:pt>
                <c:pt idx="33">
                  <c:v>149</c:v>
                </c:pt>
                <c:pt idx="34">
                  <c:v>24</c:v>
                </c:pt>
                <c:pt idx="35">
                  <c:v>11</c:v>
                </c:pt>
                <c:pt idx="36">
                  <c:v>101</c:v>
                </c:pt>
                <c:pt idx="37">
                  <c:v>97</c:v>
                </c:pt>
                <c:pt idx="38">
                  <c:v>56</c:v>
                </c:pt>
                <c:pt idx="39">
                  <c:v>114</c:v>
                </c:pt>
                <c:pt idx="40">
                  <c:v>41</c:v>
                </c:pt>
                <c:pt idx="41">
                  <c:v>67</c:v>
                </c:pt>
                <c:pt idx="42">
                  <c:v>10</c:v>
                </c:pt>
                <c:pt idx="43">
                  <c:v>39</c:v>
                </c:pt>
                <c:pt idx="44">
                  <c:v>90</c:v>
                </c:pt>
                <c:pt idx="45">
                  <c:v>125</c:v>
                </c:pt>
                <c:pt idx="46">
                  <c:v>22</c:v>
                </c:pt>
                <c:pt idx="47">
                  <c:v>52</c:v>
                </c:pt>
                <c:pt idx="48">
                  <c:v>91</c:v>
                </c:pt>
                <c:pt idx="49">
                  <c:v>149</c:v>
                </c:pt>
                <c:pt idx="50">
                  <c:v>151</c:v>
                </c:pt>
                <c:pt idx="51">
                  <c:v>150</c:v>
                </c:pt>
                <c:pt idx="52">
                  <c:v>34</c:v>
                </c:pt>
                <c:pt idx="53">
                  <c:v>29</c:v>
                </c:pt>
                <c:pt idx="54">
                  <c:v>121</c:v>
                </c:pt>
                <c:pt idx="55">
                  <c:v>147</c:v>
                </c:pt>
                <c:pt idx="56">
                  <c:v>159</c:v>
                </c:pt>
                <c:pt idx="57">
                  <c:v>61</c:v>
                </c:pt>
                <c:pt idx="58">
                  <c:v>116</c:v>
                </c:pt>
                <c:pt idx="59">
                  <c:v>149</c:v>
                </c:pt>
                <c:pt idx="60">
                  <c:v>90</c:v>
                </c:pt>
                <c:pt idx="61">
                  <c:v>52</c:v>
                </c:pt>
                <c:pt idx="62">
                  <c:v>152</c:v>
                </c:pt>
                <c:pt idx="63">
                  <c:v>71</c:v>
                </c:pt>
                <c:pt idx="64">
                  <c:v>123</c:v>
                </c:pt>
                <c:pt idx="65">
                  <c:v>117</c:v>
                </c:pt>
                <c:pt idx="66">
                  <c:v>95</c:v>
                </c:pt>
                <c:pt idx="67">
                  <c:v>104</c:v>
                </c:pt>
                <c:pt idx="68">
                  <c:v>40</c:v>
                </c:pt>
                <c:pt idx="69">
                  <c:v>119</c:v>
                </c:pt>
                <c:pt idx="70">
                  <c:v>147</c:v>
                </c:pt>
                <c:pt idx="71">
                  <c:v>17</c:v>
                </c:pt>
                <c:pt idx="72">
                  <c:v>115</c:v>
                </c:pt>
                <c:pt idx="73">
                  <c:v>137</c:v>
                </c:pt>
                <c:pt idx="74">
                  <c:v>121</c:v>
                </c:pt>
                <c:pt idx="75">
                  <c:v>118</c:v>
                </c:pt>
                <c:pt idx="76">
                  <c:v>10</c:v>
                </c:pt>
                <c:pt idx="77">
                  <c:v>137</c:v>
                </c:pt>
                <c:pt idx="78">
                  <c:v>136</c:v>
                </c:pt>
                <c:pt idx="79">
                  <c:v>106</c:v>
                </c:pt>
                <c:pt idx="80">
                  <c:v>71</c:v>
                </c:pt>
                <c:pt idx="81">
                  <c:v>69</c:v>
                </c:pt>
                <c:pt idx="82">
                  <c:v>57</c:v>
                </c:pt>
                <c:pt idx="83">
                  <c:v>158</c:v>
                </c:pt>
                <c:pt idx="84">
                  <c:v>124</c:v>
                </c:pt>
                <c:pt idx="85">
                  <c:v>37</c:v>
                </c:pt>
                <c:pt idx="86">
                  <c:v>122</c:v>
                </c:pt>
                <c:pt idx="87">
                  <c:v>126</c:v>
                </c:pt>
                <c:pt idx="88">
                  <c:v>10</c:v>
                </c:pt>
                <c:pt idx="89">
                  <c:v>73</c:v>
                </c:pt>
                <c:pt idx="90">
                  <c:v>104</c:v>
                </c:pt>
                <c:pt idx="91">
                  <c:v>101</c:v>
                </c:pt>
                <c:pt idx="92">
                  <c:v>86</c:v>
                </c:pt>
                <c:pt idx="93">
                  <c:v>98</c:v>
                </c:pt>
                <c:pt idx="94">
                  <c:v>41</c:v>
                </c:pt>
                <c:pt idx="95">
                  <c:v>109</c:v>
                </c:pt>
                <c:pt idx="96">
                  <c:v>155</c:v>
                </c:pt>
                <c:pt idx="97">
                  <c:v>124</c:v>
                </c:pt>
                <c:pt idx="98">
                  <c:v>47</c:v>
                </c:pt>
                <c:pt idx="99">
                  <c:v>93</c:v>
                </c:pt>
                <c:pt idx="100">
                  <c:v>51</c:v>
                </c:pt>
                <c:pt idx="101">
                  <c:v>52</c:v>
                </c:pt>
                <c:pt idx="102">
                  <c:v>34</c:v>
                </c:pt>
                <c:pt idx="103">
                  <c:v>142</c:v>
                </c:pt>
                <c:pt idx="104">
                  <c:v>99</c:v>
                </c:pt>
                <c:pt idx="105">
                  <c:v>35</c:v>
                </c:pt>
                <c:pt idx="106">
                  <c:v>54</c:v>
                </c:pt>
                <c:pt idx="107">
                  <c:v>55</c:v>
                </c:pt>
                <c:pt idx="108">
                  <c:v>22</c:v>
                </c:pt>
                <c:pt idx="109">
                  <c:v>147</c:v>
                </c:pt>
                <c:pt idx="110">
                  <c:v>15</c:v>
                </c:pt>
                <c:pt idx="111">
                  <c:v>89</c:v>
                </c:pt>
                <c:pt idx="112">
                  <c:v>70</c:v>
                </c:pt>
                <c:pt idx="113">
                  <c:v>95</c:v>
                </c:pt>
                <c:pt idx="114">
                  <c:v>77</c:v>
                </c:pt>
                <c:pt idx="115">
                  <c:v>159</c:v>
                </c:pt>
                <c:pt idx="116">
                  <c:v>66</c:v>
                </c:pt>
                <c:pt idx="117">
                  <c:v>24</c:v>
                </c:pt>
                <c:pt idx="118">
                  <c:v>141</c:v>
                </c:pt>
                <c:pt idx="119">
                  <c:v>104</c:v>
                </c:pt>
                <c:pt idx="120">
                  <c:v>137</c:v>
                </c:pt>
                <c:pt idx="121">
                  <c:v>62</c:v>
                </c:pt>
                <c:pt idx="122">
                  <c:v>74</c:v>
                </c:pt>
                <c:pt idx="123">
                  <c:v>157</c:v>
                </c:pt>
                <c:pt idx="124">
                  <c:v>82</c:v>
                </c:pt>
                <c:pt idx="125">
                  <c:v>13</c:v>
                </c:pt>
                <c:pt idx="126">
                  <c:v>100</c:v>
                </c:pt>
                <c:pt idx="127">
                  <c:v>128</c:v>
                </c:pt>
                <c:pt idx="128">
                  <c:v>104</c:v>
                </c:pt>
                <c:pt idx="129">
                  <c:v>57</c:v>
                </c:pt>
                <c:pt idx="130">
                  <c:v>124</c:v>
                </c:pt>
                <c:pt idx="131">
                  <c:v>47</c:v>
                </c:pt>
                <c:pt idx="132">
                  <c:v>12</c:v>
                </c:pt>
                <c:pt idx="133">
                  <c:v>87</c:v>
                </c:pt>
                <c:pt idx="134">
                  <c:v>128</c:v>
                </c:pt>
                <c:pt idx="135">
                  <c:v>49</c:v>
                </c:pt>
                <c:pt idx="136">
                  <c:v>158</c:v>
                </c:pt>
                <c:pt idx="137">
                  <c:v>147</c:v>
                </c:pt>
                <c:pt idx="138">
                  <c:v>12</c:v>
                </c:pt>
                <c:pt idx="139">
                  <c:v>84</c:v>
                </c:pt>
                <c:pt idx="140">
                  <c:v>40</c:v>
                </c:pt>
                <c:pt idx="141">
                  <c:v>16</c:v>
                </c:pt>
                <c:pt idx="142">
                  <c:v>99</c:v>
                </c:pt>
                <c:pt idx="143">
                  <c:v>94</c:v>
                </c:pt>
                <c:pt idx="144">
                  <c:v>17</c:v>
                </c:pt>
                <c:pt idx="145">
                  <c:v>111</c:v>
                </c:pt>
                <c:pt idx="146">
                  <c:v>93</c:v>
                </c:pt>
                <c:pt idx="147">
                  <c:v>94</c:v>
                </c:pt>
                <c:pt idx="148">
                  <c:v>151</c:v>
                </c:pt>
                <c:pt idx="149">
                  <c:v>147</c:v>
                </c:pt>
                <c:pt idx="150">
                  <c:v>63</c:v>
                </c:pt>
                <c:pt idx="151">
                  <c:v>49</c:v>
                </c:pt>
                <c:pt idx="152">
                  <c:v>152</c:v>
                </c:pt>
                <c:pt idx="153">
                  <c:v>156</c:v>
                </c:pt>
                <c:pt idx="154">
                  <c:v>35</c:v>
                </c:pt>
                <c:pt idx="155">
                  <c:v>59</c:v>
                </c:pt>
                <c:pt idx="156">
                  <c:v>76</c:v>
                </c:pt>
                <c:pt idx="157">
                  <c:v>26</c:v>
                </c:pt>
                <c:pt idx="158">
                  <c:v>136</c:v>
                </c:pt>
                <c:pt idx="159">
                  <c:v>21</c:v>
                </c:pt>
                <c:pt idx="160">
                  <c:v>19</c:v>
                </c:pt>
                <c:pt idx="161">
                  <c:v>148</c:v>
                </c:pt>
                <c:pt idx="162">
                  <c:v>114</c:v>
                </c:pt>
                <c:pt idx="163">
                  <c:v>59</c:v>
                </c:pt>
                <c:pt idx="164">
                  <c:v>135</c:v>
                </c:pt>
                <c:pt idx="165">
                  <c:v>76</c:v>
                </c:pt>
                <c:pt idx="166">
                  <c:v>93</c:v>
                </c:pt>
                <c:pt idx="167">
                  <c:v>19</c:v>
                </c:pt>
                <c:pt idx="168">
                  <c:v>106</c:v>
                </c:pt>
                <c:pt idx="169">
                  <c:v>137</c:v>
                </c:pt>
                <c:pt idx="170">
                  <c:v>140</c:v>
                </c:pt>
                <c:pt idx="171">
                  <c:v>33</c:v>
                </c:pt>
                <c:pt idx="172">
                  <c:v>110</c:v>
                </c:pt>
                <c:pt idx="173">
                  <c:v>21</c:v>
                </c:pt>
                <c:pt idx="174">
                  <c:v>60</c:v>
                </c:pt>
                <c:pt idx="175">
                  <c:v>158</c:v>
                </c:pt>
                <c:pt idx="176">
                  <c:v>149</c:v>
                </c:pt>
                <c:pt idx="177">
                  <c:v>154</c:v>
                </c:pt>
                <c:pt idx="178">
                  <c:v>54</c:v>
                </c:pt>
                <c:pt idx="179">
                  <c:v>158</c:v>
                </c:pt>
                <c:pt idx="180">
                  <c:v>141</c:v>
                </c:pt>
                <c:pt idx="181">
                  <c:v>87</c:v>
                </c:pt>
                <c:pt idx="182">
                  <c:v>142</c:v>
                </c:pt>
                <c:pt idx="183">
                  <c:v>71</c:v>
                </c:pt>
                <c:pt idx="184">
                  <c:v>57</c:v>
                </c:pt>
                <c:pt idx="185">
                  <c:v>125</c:v>
                </c:pt>
                <c:pt idx="186">
                  <c:v>85</c:v>
                </c:pt>
                <c:pt idx="187">
                  <c:v>40</c:v>
                </c:pt>
                <c:pt idx="188">
                  <c:v>55</c:v>
                </c:pt>
                <c:pt idx="189">
                  <c:v>134</c:v>
                </c:pt>
                <c:pt idx="190">
                  <c:v>19</c:v>
                </c:pt>
                <c:pt idx="191">
                  <c:v>142</c:v>
                </c:pt>
                <c:pt idx="192">
                  <c:v>155</c:v>
                </c:pt>
                <c:pt idx="193">
                  <c:v>90</c:v>
                </c:pt>
                <c:pt idx="194">
                  <c:v>96</c:v>
                </c:pt>
                <c:pt idx="195">
                  <c:v>154</c:v>
                </c:pt>
                <c:pt idx="196">
                  <c:v>92</c:v>
                </c:pt>
                <c:pt idx="197">
                  <c:v>11</c:v>
                </c:pt>
                <c:pt idx="198">
                  <c:v>143</c:v>
                </c:pt>
                <c:pt idx="199">
                  <c:v>90</c:v>
                </c:pt>
                <c:pt idx="200">
                  <c:v>52</c:v>
                </c:pt>
                <c:pt idx="201">
                  <c:v>99</c:v>
                </c:pt>
                <c:pt idx="202">
                  <c:v>24</c:v>
                </c:pt>
                <c:pt idx="203">
                  <c:v>49</c:v>
                </c:pt>
                <c:pt idx="204">
                  <c:v>149</c:v>
                </c:pt>
                <c:pt idx="205">
                  <c:v>87</c:v>
                </c:pt>
                <c:pt idx="206">
                  <c:v>154</c:v>
                </c:pt>
                <c:pt idx="207">
                  <c:v>32</c:v>
                </c:pt>
                <c:pt idx="208">
                  <c:v>24</c:v>
                </c:pt>
                <c:pt idx="209">
                  <c:v>50</c:v>
                </c:pt>
                <c:pt idx="210">
                  <c:v>117</c:v>
                </c:pt>
                <c:pt idx="211">
                  <c:v>81</c:v>
                </c:pt>
                <c:pt idx="212">
                  <c:v>57</c:v>
                </c:pt>
                <c:pt idx="213">
                  <c:v>149</c:v>
                </c:pt>
                <c:pt idx="214">
                  <c:v>102</c:v>
                </c:pt>
                <c:pt idx="215">
                  <c:v>68</c:v>
                </c:pt>
                <c:pt idx="216">
                  <c:v>90</c:v>
                </c:pt>
                <c:pt idx="217">
                  <c:v>116</c:v>
                </c:pt>
                <c:pt idx="218">
                  <c:v>105</c:v>
                </c:pt>
                <c:pt idx="219">
                  <c:v>119</c:v>
                </c:pt>
                <c:pt idx="220">
                  <c:v>90</c:v>
                </c:pt>
                <c:pt idx="221">
                  <c:v>64</c:v>
                </c:pt>
                <c:pt idx="222">
                  <c:v>40</c:v>
                </c:pt>
                <c:pt idx="223">
                  <c:v>43</c:v>
                </c:pt>
                <c:pt idx="224">
                  <c:v>128</c:v>
                </c:pt>
                <c:pt idx="225">
                  <c:v>58</c:v>
                </c:pt>
                <c:pt idx="226">
                  <c:v>126</c:v>
                </c:pt>
                <c:pt idx="227">
                  <c:v>142</c:v>
                </c:pt>
                <c:pt idx="228">
                  <c:v>53</c:v>
                </c:pt>
                <c:pt idx="229">
                  <c:v>140</c:v>
                </c:pt>
                <c:pt idx="230">
                  <c:v>51</c:v>
                </c:pt>
                <c:pt idx="231">
                  <c:v>29</c:v>
                </c:pt>
                <c:pt idx="232">
                  <c:v>131</c:v>
                </c:pt>
                <c:pt idx="233">
                  <c:v>88</c:v>
                </c:pt>
                <c:pt idx="234">
                  <c:v>145</c:v>
                </c:pt>
                <c:pt idx="235">
                  <c:v>103</c:v>
                </c:pt>
                <c:pt idx="236">
                  <c:v>121</c:v>
                </c:pt>
                <c:pt idx="237">
                  <c:v>30</c:v>
                </c:pt>
                <c:pt idx="238">
                  <c:v>15</c:v>
                </c:pt>
                <c:pt idx="239">
                  <c:v>20</c:v>
                </c:pt>
                <c:pt idx="240">
                  <c:v>134</c:v>
                </c:pt>
                <c:pt idx="241">
                  <c:v>98</c:v>
                </c:pt>
                <c:pt idx="242">
                  <c:v>52</c:v>
                </c:pt>
                <c:pt idx="243">
                  <c:v>124</c:v>
                </c:pt>
                <c:pt idx="244">
                  <c:v>20</c:v>
                </c:pt>
                <c:pt idx="245">
                  <c:v>84</c:v>
                </c:pt>
                <c:pt idx="246">
                  <c:v>87</c:v>
                </c:pt>
                <c:pt idx="247">
                  <c:v>120</c:v>
                </c:pt>
                <c:pt idx="248">
                  <c:v>72</c:v>
                </c:pt>
                <c:pt idx="249">
                  <c:v>59</c:v>
                </c:pt>
                <c:pt idx="250">
                  <c:v>66</c:v>
                </c:pt>
                <c:pt idx="251">
                  <c:v>15</c:v>
                </c:pt>
                <c:pt idx="252">
                  <c:v>140</c:v>
                </c:pt>
                <c:pt idx="253">
                  <c:v>21</c:v>
                </c:pt>
                <c:pt idx="254">
                  <c:v>153</c:v>
                </c:pt>
                <c:pt idx="255">
                  <c:v>54</c:v>
                </c:pt>
                <c:pt idx="256">
                  <c:v>69</c:v>
                </c:pt>
                <c:pt idx="257">
                  <c:v>132</c:v>
                </c:pt>
                <c:pt idx="258">
                  <c:v>34</c:v>
                </c:pt>
                <c:pt idx="259">
                  <c:v>128</c:v>
                </c:pt>
              </c:numCache>
            </c:numRef>
          </c:xVal>
          <c:yVal>
            <c:numRef>
              <c:f>'Report for Creat vs Ageusing N'!$AB$2:$AB$261</c:f>
              <c:numCache>
                <c:formatCode>General</c:formatCode>
                <c:ptCount val="260"/>
                <c:pt idx="0">
                  <c:v>117</c:v>
                </c:pt>
                <c:pt idx="1">
                  <c:v>117</c:v>
                </c:pt>
                <c:pt idx="2">
                  <c:v>94</c:v>
                </c:pt>
                <c:pt idx="3">
                  <c:v>104</c:v>
                </c:pt>
                <c:pt idx="4">
                  <c:v>86</c:v>
                </c:pt>
                <c:pt idx="5">
                  <c:v>117</c:v>
                </c:pt>
                <c:pt idx="6">
                  <c:v>87</c:v>
                </c:pt>
                <c:pt idx="7">
                  <c:v>79</c:v>
                </c:pt>
                <c:pt idx="8">
                  <c:v>70</c:v>
                </c:pt>
                <c:pt idx="9">
                  <c:v>127</c:v>
                </c:pt>
                <c:pt idx="10">
                  <c:v>94</c:v>
                </c:pt>
                <c:pt idx="11">
                  <c:v>89</c:v>
                </c:pt>
                <c:pt idx="12">
                  <c:v>106</c:v>
                </c:pt>
                <c:pt idx="13">
                  <c:v>108</c:v>
                </c:pt>
                <c:pt idx="14">
                  <c:v>89</c:v>
                </c:pt>
                <c:pt idx="15">
                  <c:v>101</c:v>
                </c:pt>
                <c:pt idx="16">
                  <c:v>111</c:v>
                </c:pt>
                <c:pt idx="17">
                  <c:v>103</c:v>
                </c:pt>
                <c:pt idx="18">
                  <c:v>88</c:v>
                </c:pt>
                <c:pt idx="19">
                  <c:v>89</c:v>
                </c:pt>
                <c:pt idx="20">
                  <c:v>120</c:v>
                </c:pt>
                <c:pt idx="21">
                  <c:v>88</c:v>
                </c:pt>
                <c:pt idx="22">
                  <c:v>79</c:v>
                </c:pt>
                <c:pt idx="23">
                  <c:v>96</c:v>
                </c:pt>
                <c:pt idx="24">
                  <c:v>88</c:v>
                </c:pt>
                <c:pt idx="25">
                  <c:v>98</c:v>
                </c:pt>
                <c:pt idx="26">
                  <c:v>94</c:v>
                </c:pt>
                <c:pt idx="27">
                  <c:v>115</c:v>
                </c:pt>
                <c:pt idx="28">
                  <c:v>100</c:v>
                </c:pt>
                <c:pt idx="29">
                  <c:v>82</c:v>
                </c:pt>
                <c:pt idx="30">
                  <c:v>86</c:v>
                </c:pt>
                <c:pt idx="31">
                  <c:v>105</c:v>
                </c:pt>
                <c:pt idx="32">
                  <c:v>111</c:v>
                </c:pt>
                <c:pt idx="33">
                  <c:v>106</c:v>
                </c:pt>
                <c:pt idx="34">
                  <c:v>115</c:v>
                </c:pt>
                <c:pt idx="35">
                  <c:v>104</c:v>
                </c:pt>
                <c:pt idx="36">
                  <c:v>98</c:v>
                </c:pt>
                <c:pt idx="37">
                  <c:v>104</c:v>
                </c:pt>
                <c:pt idx="38">
                  <c:v>77</c:v>
                </c:pt>
                <c:pt idx="39">
                  <c:v>104</c:v>
                </c:pt>
                <c:pt idx="40">
                  <c:v>91</c:v>
                </c:pt>
                <c:pt idx="41">
                  <c:v>86</c:v>
                </c:pt>
                <c:pt idx="42">
                  <c:v>106</c:v>
                </c:pt>
                <c:pt idx="43">
                  <c:v>98</c:v>
                </c:pt>
                <c:pt idx="44">
                  <c:v>79</c:v>
                </c:pt>
                <c:pt idx="45">
                  <c:v>106</c:v>
                </c:pt>
                <c:pt idx="46">
                  <c:v>114</c:v>
                </c:pt>
                <c:pt idx="47">
                  <c:v>120</c:v>
                </c:pt>
                <c:pt idx="48">
                  <c:v>94</c:v>
                </c:pt>
                <c:pt idx="49">
                  <c:v>87</c:v>
                </c:pt>
                <c:pt idx="50">
                  <c:v>106</c:v>
                </c:pt>
                <c:pt idx="51">
                  <c:v>81</c:v>
                </c:pt>
                <c:pt idx="52">
                  <c:v>100</c:v>
                </c:pt>
                <c:pt idx="53">
                  <c:v>113</c:v>
                </c:pt>
                <c:pt idx="54">
                  <c:v>107</c:v>
                </c:pt>
                <c:pt idx="55">
                  <c:v>95</c:v>
                </c:pt>
                <c:pt idx="56">
                  <c:v>82</c:v>
                </c:pt>
                <c:pt idx="57">
                  <c:v>97</c:v>
                </c:pt>
                <c:pt idx="58">
                  <c:v>97</c:v>
                </c:pt>
                <c:pt idx="59">
                  <c:v>80</c:v>
                </c:pt>
                <c:pt idx="60">
                  <c:v>90</c:v>
                </c:pt>
                <c:pt idx="61">
                  <c:v>100</c:v>
                </c:pt>
                <c:pt idx="62">
                  <c:v>88</c:v>
                </c:pt>
                <c:pt idx="63">
                  <c:v>81</c:v>
                </c:pt>
                <c:pt idx="64">
                  <c:v>85</c:v>
                </c:pt>
                <c:pt idx="65">
                  <c:v>72</c:v>
                </c:pt>
                <c:pt idx="66">
                  <c:v>96</c:v>
                </c:pt>
                <c:pt idx="67">
                  <c:v>105</c:v>
                </c:pt>
                <c:pt idx="68">
                  <c:v>120</c:v>
                </c:pt>
                <c:pt idx="69">
                  <c:v>98</c:v>
                </c:pt>
                <c:pt idx="70">
                  <c:v>93</c:v>
                </c:pt>
                <c:pt idx="71">
                  <c:v>103</c:v>
                </c:pt>
                <c:pt idx="72">
                  <c:v>87</c:v>
                </c:pt>
                <c:pt idx="73">
                  <c:v>74</c:v>
                </c:pt>
                <c:pt idx="74">
                  <c:v>85</c:v>
                </c:pt>
                <c:pt idx="75">
                  <c:v>112</c:v>
                </c:pt>
                <c:pt idx="76">
                  <c:v>123</c:v>
                </c:pt>
                <c:pt idx="77">
                  <c:v>83</c:v>
                </c:pt>
                <c:pt idx="78">
                  <c:v>102</c:v>
                </c:pt>
                <c:pt idx="79">
                  <c:v>61</c:v>
                </c:pt>
                <c:pt idx="80">
                  <c:v>103</c:v>
                </c:pt>
                <c:pt idx="81">
                  <c:v>100</c:v>
                </c:pt>
                <c:pt idx="82">
                  <c:v>97</c:v>
                </c:pt>
                <c:pt idx="83">
                  <c:v>107</c:v>
                </c:pt>
                <c:pt idx="84">
                  <c:v>87</c:v>
                </c:pt>
                <c:pt idx="85">
                  <c:v>122</c:v>
                </c:pt>
                <c:pt idx="86">
                  <c:v>95</c:v>
                </c:pt>
                <c:pt idx="87">
                  <c:v>95</c:v>
                </c:pt>
                <c:pt idx="88">
                  <c:v>102</c:v>
                </c:pt>
                <c:pt idx="89">
                  <c:v>97</c:v>
                </c:pt>
                <c:pt idx="90">
                  <c:v>86</c:v>
                </c:pt>
                <c:pt idx="91">
                  <c:v>76</c:v>
                </c:pt>
                <c:pt idx="92">
                  <c:v>94</c:v>
                </c:pt>
                <c:pt idx="93">
                  <c:v>90</c:v>
                </c:pt>
                <c:pt idx="94">
                  <c:v>126</c:v>
                </c:pt>
                <c:pt idx="95">
                  <c:v>108</c:v>
                </c:pt>
                <c:pt idx="96">
                  <c:v>97</c:v>
                </c:pt>
                <c:pt idx="97">
                  <c:v>73</c:v>
                </c:pt>
                <c:pt idx="98">
                  <c:v>104</c:v>
                </c:pt>
                <c:pt idx="99">
                  <c:v>72</c:v>
                </c:pt>
                <c:pt idx="100">
                  <c:v>111</c:v>
                </c:pt>
                <c:pt idx="101">
                  <c:v>107</c:v>
                </c:pt>
                <c:pt idx="102">
                  <c:v>111</c:v>
                </c:pt>
                <c:pt idx="103">
                  <c:v>110</c:v>
                </c:pt>
                <c:pt idx="104">
                  <c:v>95</c:v>
                </c:pt>
                <c:pt idx="105">
                  <c:v>95</c:v>
                </c:pt>
                <c:pt idx="106">
                  <c:v>97</c:v>
                </c:pt>
                <c:pt idx="107">
                  <c:v>97</c:v>
                </c:pt>
                <c:pt idx="108">
                  <c:v>102</c:v>
                </c:pt>
                <c:pt idx="109">
                  <c:v>71</c:v>
                </c:pt>
                <c:pt idx="110">
                  <c:v>123</c:v>
                </c:pt>
                <c:pt idx="111">
                  <c:v>106</c:v>
                </c:pt>
                <c:pt idx="112">
                  <c:v>109</c:v>
                </c:pt>
                <c:pt idx="113">
                  <c:v>85</c:v>
                </c:pt>
                <c:pt idx="114">
                  <c:v>97</c:v>
                </c:pt>
                <c:pt idx="115">
                  <c:v>98</c:v>
                </c:pt>
                <c:pt idx="116">
                  <c:v>114</c:v>
                </c:pt>
                <c:pt idx="117">
                  <c:v>112</c:v>
                </c:pt>
                <c:pt idx="118">
                  <c:v>86</c:v>
                </c:pt>
                <c:pt idx="119">
                  <c:v>111</c:v>
                </c:pt>
                <c:pt idx="120">
                  <c:v>82</c:v>
                </c:pt>
                <c:pt idx="121">
                  <c:v>125</c:v>
                </c:pt>
                <c:pt idx="122">
                  <c:v>125</c:v>
                </c:pt>
                <c:pt idx="123">
                  <c:v>70</c:v>
                </c:pt>
                <c:pt idx="124">
                  <c:v>109</c:v>
                </c:pt>
                <c:pt idx="125">
                  <c:v>127</c:v>
                </c:pt>
                <c:pt idx="126">
                  <c:v>83</c:v>
                </c:pt>
                <c:pt idx="127">
                  <c:v>92</c:v>
                </c:pt>
                <c:pt idx="128">
                  <c:v>103</c:v>
                </c:pt>
                <c:pt idx="129">
                  <c:v>104</c:v>
                </c:pt>
                <c:pt idx="130">
                  <c:v>97</c:v>
                </c:pt>
                <c:pt idx="131">
                  <c:v>111</c:v>
                </c:pt>
                <c:pt idx="132">
                  <c:v>87</c:v>
                </c:pt>
                <c:pt idx="133">
                  <c:v>95</c:v>
                </c:pt>
                <c:pt idx="134">
                  <c:v>50</c:v>
                </c:pt>
                <c:pt idx="135">
                  <c:v>98</c:v>
                </c:pt>
                <c:pt idx="136">
                  <c:v>81</c:v>
                </c:pt>
                <c:pt idx="137">
                  <c:v>92</c:v>
                </c:pt>
                <c:pt idx="138">
                  <c:v>98</c:v>
                </c:pt>
                <c:pt idx="139">
                  <c:v>103</c:v>
                </c:pt>
                <c:pt idx="140">
                  <c:v>79</c:v>
                </c:pt>
                <c:pt idx="141">
                  <c:v>131</c:v>
                </c:pt>
                <c:pt idx="142">
                  <c:v>84</c:v>
                </c:pt>
                <c:pt idx="143">
                  <c:v>97</c:v>
                </c:pt>
                <c:pt idx="144">
                  <c:v>80</c:v>
                </c:pt>
                <c:pt idx="145">
                  <c:v>92</c:v>
                </c:pt>
                <c:pt idx="146">
                  <c:v>120</c:v>
                </c:pt>
                <c:pt idx="147">
                  <c:v>124</c:v>
                </c:pt>
                <c:pt idx="148">
                  <c:v>69</c:v>
                </c:pt>
                <c:pt idx="149">
                  <c:v>92</c:v>
                </c:pt>
                <c:pt idx="150">
                  <c:v>95</c:v>
                </c:pt>
                <c:pt idx="151">
                  <c:v>104</c:v>
                </c:pt>
                <c:pt idx="152">
                  <c:v>110</c:v>
                </c:pt>
                <c:pt idx="153">
                  <c:v>88</c:v>
                </c:pt>
                <c:pt idx="154">
                  <c:v>108</c:v>
                </c:pt>
                <c:pt idx="155">
                  <c:v>116</c:v>
                </c:pt>
                <c:pt idx="156">
                  <c:v>96</c:v>
                </c:pt>
                <c:pt idx="157">
                  <c:v>103</c:v>
                </c:pt>
                <c:pt idx="158">
                  <c:v>78</c:v>
                </c:pt>
                <c:pt idx="159">
                  <c:v>109</c:v>
                </c:pt>
                <c:pt idx="160">
                  <c:v>91</c:v>
                </c:pt>
                <c:pt idx="161">
                  <c:v>84</c:v>
                </c:pt>
                <c:pt idx="162">
                  <c:v>80</c:v>
                </c:pt>
                <c:pt idx="163">
                  <c:v>76</c:v>
                </c:pt>
                <c:pt idx="164">
                  <c:v>104</c:v>
                </c:pt>
                <c:pt idx="165">
                  <c:v>96</c:v>
                </c:pt>
                <c:pt idx="166">
                  <c:v>99</c:v>
                </c:pt>
                <c:pt idx="167">
                  <c:v>91</c:v>
                </c:pt>
                <c:pt idx="168">
                  <c:v>83</c:v>
                </c:pt>
                <c:pt idx="169">
                  <c:v>73</c:v>
                </c:pt>
                <c:pt idx="170">
                  <c:v>106</c:v>
                </c:pt>
                <c:pt idx="171">
                  <c:v>127</c:v>
                </c:pt>
                <c:pt idx="172">
                  <c:v>94</c:v>
                </c:pt>
                <c:pt idx="173">
                  <c:v>89</c:v>
                </c:pt>
                <c:pt idx="174">
                  <c:v>74</c:v>
                </c:pt>
                <c:pt idx="175">
                  <c:v>80</c:v>
                </c:pt>
                <c:pt idx="176">
                  <c:v>89</c:v>
                </c:pt>
                <c:pt idx="177">
                  <c:v>100</c:v>
                </c:pt>
                <c:pt idx="178">
                  <c:v>109</c:v>
                </c:pt>
                <c:pt idx="179">
                  <c:v>84</c:v>
                </c:pt>
                <c:pt idx="180">
                  <c:v>89</c:v>
                </c:pt>
                <c:pt idx="181">
                  <c:v>71</c:v>
                </c:pt>
                <c:pt idx="182">
                  <c:v>98</c:v>
                </c:pt>
                <c:pt idx="183">
                  <c:v>69</c:v>
                </c:pt>
                <c:pt idx="184">
                  <c:v>67</c:v>
                </c:pt>
                <c:pt idx="185">
                  <c:v>83</c:v>
                </c:pt>
                <c:pt idx="186">
                  <c:v>122</c:v>
                </c:pt>
                <c:pt idx="187">
                  <c:v>131</c:v>
                </c:pt>
                <c:pt idx="188">
                  <c:v>99</c:v>
                </c:pt>
                <c:pt idx="189">
                  <c:v>81</c:v>
                </c:pt>
                <c:pt idx="190">
                  <c:v>134</c:v>
                </c:pt>
                <c:pt idx="191">
                  <c:v>109</c:v>
                </c:pt>
                <c:pt idx="192">
                  <c:v>110</c:v>
                </c:pt>
                <c:pt idx="193">
                  <c:v>111</c:v>
                </c:pt>
                <c:pt idx="194">
                  <c:v>130</c:v>
                </c:pt>
                <c:pt idx="195">
                  <c:v>75</c:v>
                </c:pt>
                <c:pt idx="196">
                  <c:v>99</c:v>
                </c:pt>
                <c:pt idx="197">
                  <c:v>115</c:v>
                </c:pt>
                <c:pt idx="198">
                  <c:v>104</c:v>
                </c:pt>
                <c:pt idx="199">
                  <c:v>70</c:v>
                </c:pt>
                <c:pt idx="200">
                  <c:v>112</c:v>
                </c:pt>
                <c:pt idx="201">
                  <c:v>110</c:v>
                </c:pt>
                <c:pt idx="202">
                  <c:v>87</c:v>
                </c:pt>
                <c:pt idx="203">
                  <c:v>105</c:v>
                </c:pt>
                <c:pt idx="204">
                  <c:v>113</c:v>
                </c:pt>
                <c:pt idx="205">
                  <c:v>86</c:v>
                </c:pt>
                <c:pt idx="206">
                  <c:v>72</c:v>
                </c:pt>
                <c:pt idx="207">
                  <c:v>103</c:v>
                </c:pt>
                <c:pt idx="208">
                  <c:v>106</c:v>
                </c:pt>
                <c:pt idx="209">
                  <c:v>87</c:v>
                </c:pt>
                <c:pt idx="210">
                  <c:v>83</c:v>
                </c:pt>
                <c:pt idx="211">
                  <c:v>100</c:v>
                </c:pt>
                <c:pt idx="212">
                  <c:v>115</c:v>
                </c:pt>
                <c:pt idx="213">
                  <c:v>93</c:v>
                </c:pt>
                <c:pt idx="214">
                  <c:v>114</c:v>
                </c:pt>
                <c:pt idx="215">
                  <c:v>101</c:v>
                </c:pt>
                <c:pt idx="216">
                  <c:v>98</c:v>
                </c:pt>
                <c:pt idx="217">
                  <c:v>104</c:v>
                </c:pt>
                <c:pt idx="218">
                  <c:v>96</c:v>
                </c:pt>
                <c:pt idx="219">
                  <c:v>83</c:v>
                </c:pt>
                <c:pt idx="220">
                  <c:v>102</c:v>
                </c:pt>
                <c:pt idx="221">
                  <c:v>89</c:v>
                </c:pt>
                <c:pt idx="222">
                  <c:v>111</c:v>
                </c:pt>
                <c:pt idx="223">
                  <c:v>100</c:v>
                </c:pt>
                <c:pt idx="224">
                  <c:v>112</c:v>
                </c:pt>
                <c:pt idx="225">
                  <c:v>122</c:v>
                </c:pt>
                <c:pt idx="226">
                  <c:v>105</c:v>
                </c:pt>
                <c:pt idx="227">
                  <c:v>106</c:v>
                </c:pt>
                <c:pt idx="228">
                  <c:v>88</c:v>
                </c:pt>
                <c:pt idx="229">
                  <c:v>83</c:v>
                </c:pt>
                <c:pt idx="230">
                  <c:v>111</c:v>
                </c:pt>
                <c:pt idx="231">
                  <c:v>99</c:v>
                </c:pt>
                <c:pt idx="232">
                  <c:v>89</c:v>
                </c:pt>
                <c:pt idx="233">
                  <c:v>87</c:v>
                </c:pt>
                <c:pt idx="234">
                  <c:v>89</c:v>
                </c:pt>
                <c:pt idx="235">
                  <c:v>91</c:v>
                </c:pt>
                <c:pt idx="236">
                  <c:v>88</c:v>
                </c:pt>
                <c:pt idx="237">
                  <c:v>126</c:v>
                </c:pt>
                <c:pt idx="238">
                  <c:v>99</c:v>
                </c:pt>
                <c:pt idx="239">
                  <c:v>132</c:v>
                </c:pt>
                <c:pt idx="240">
                  <c:v>97</c:v>
                </c:pt>
                <c:pt idx="241">
                  <c:v>96</c:v>
                </c:pt>
                <c:pt idx="242">
                  <c:v>127</c:v>
                </c:pt>
                <c:pt idx="243">
                  <c:v>97</c:v>
                </c:pt>
                <c:pt idx="244">
                  <c:v>94</c:v>
                </c:pt>
                <c:pt idx="245">
                  <c:v>90</c:v>
                </c:pt>
                <c:pt idx="246">
                  <c:v>94</c:v>
                </c:pt>
                <c:pt idx="247">
                  <c:v>104</c:v>
                </c:pt>
                <c:pt idx="248">
                  <c:v>79</c:v>
                </c:pt>
                <c:pt idx="249">
                  <c:v>102</c:v>
                </c:pt>
                <c:pt idx="250">
                  <c:v>110</c:v>
                </c:pt>
                <c:pt idx="251">
                  <c:v>96</c:v>
                </c:pt>
                <c:pt idx="252">
                  <c:v>128</c:v>
                </c:pt>
                <c:pt idx="253">
                  <c:v>113</c:v>
                </c:pt>
                <c:pt idx="254">
                  <c:v>63</c:v>
                </c:pt>
                <c:pt idx="255">
                  <c:v>116</c:v>
                </c:pt>
                <c:pt idx="256">
                  <c:v>85</c:v>
                </c:pt>
                <c:pt idx="257">
                  <c:v>86</c:v>
                </c:pt>
                <c:pt idx="258">
                  <c:v>106</c:v>
                </c:pt>
                <c:pt idx="259">
                  <c:v>102</c:v>
                </c:pt>
              </c:numCache>
            </c:numRef>
          </c:yVal>
          <c:smooth val="0"/>
        </c:ser>
        <c:dLbls>
          <c:showLegendKey val="0"/>
          <c:showVal val="0"/>
          <c:showCatName val="0"/>
          <c:showSerName val="0"/>
          <c:showPercent val="0"/>
          <c:showBubbleSize val="0"/>
        </c:dLbls>
        <c:axId val="150936192"/>
        <c:axId val="150959232"/>
      </c:scatterChart>
      <c:valAx>
        <c:axId val="150936192"/>
        <c:scaling>
          <c:orientation val="minMax"/>
        </c:scaling>
        <c:delete val="0"/>
        <c:axPos val="b"/>
        <c:title>
          <c:tx>
            <c:rich>
              <a:bodyPr/>
              <a:lstStyle/>
              <a:p>
                <a:pPr>
                  <a:defRPr/>
                </a:pPr>
                <a:r>
                  <a:rPr lang="fr-FR"/>
                  <a:t>Age</a:t>
                </a:r>
              </a:p>
            </c:rich>
          </c:tx>
          <c:layout/>
          <c:overlay val="0"/>
        </c:title>
        <c:numFmt formatCode="General" sourceLinked="1"/>
        <c:majorTickMark val="out"/>
        <c:minorTickMark val="none"/>
        <c:tickLblPos val="nextTo"/>
        <c:crossAx val="150959232"/>
        <c:crosses val="autoZero"/>
        <c:crossBetween val="midCat"/>
      </c:valAx>
      <c:valAx>
        <c:axId val="150959232"/>
        <c:scaling>
          <c:orientation val="minMax"/>
        </c:scaling>
        <c:delete val="0"/>
        <c:axPos val="l"/>
        <c:title>
          <c:tx>
            <c:rich>
              <a:bodyPr/>
              <a:lstStyle/>
              <a:p>
                <a:pPr>
                  <a:defRPr/>
                </a:pPr>
                <a:r>
                  <a:rPr lang="fr-FR"/>
                  <a:t>Creat</a:t>
                </a:r>
              </a:p>
            </c:rich>
          </c:tx>
          <c:layout/>
          <c:overlay val="0"/>
        </c:title>
        <c:numFmt formatCode="General" sourceLinked="1"/>
        <c:majorTickMark val="out"/>
        <c:minorTickMark val="none"/>
        <c:tickLblPos val="nextTo"/>
        <c:crossAx val="150936192"/>
        <c:crosses val="autoZero"/>
        <c:crossBetween val="midCat"/>
      </c:valAx>
    </c:plotArea>
    <c:plotVisOnly val="1"/>
    <c:dispBlanksAs val="span"/>
    <c:showDLblsOverMax val="0"/>
  </c:chart>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fr-FR" sz="1000"/>
              <a:t>Creat vs Age using method Double Kernel</a:t>
            </a:r>
          </a:p>
        </c:rich>
      </c:tx>
      <c:layout/>
      <c:overlay val="0"/>
    </c:title>
    <c:autoTitleDeleted val="0"/>
    <c:plotArea>
      <c:layout/>
      <c:scatterChart>
        <c:scatterStyle val="lineMarker"/>
        <c:varyColors val="0"/>
        <c:ser>
          <c:idx val="0"/>
          <c:order val="0"/>
          <c:spPr>
            <a:ln w="28575">
              <a:noFill/>
            </a:ln>
          </c:spPr>
          <c:marker>
            <c:symbol val="plus"/>
            <c:size val="5"/>
            <c:spPr>
              <a:noFill/>
              <a:ln>
                <a:solidFill>
                  <a:srgbClr val="808080"/>
                </a:solidFill>
                <a:prstDash val="solid"/>
              </a:ln>
            </c:spPr>
          </c:marker>
          <c:xVal>
            <c:numRef>
              <c:f>'Report for Creat vs Ageusing N'!$AA$2:$AA$261</c:f>
              <c:numCache>
                <c:formatCode>General</c:formatCode>
                <c:ptCount val="260"/>
                <c:pt idx="0">
                  <c:v>21</c:v>
                </c:pt>
                <c:pt idx="1">
                  <c:v>121</c:v>
                </c:pt>
                <c:pt idx="2">
                  <c:v>49</c:v>
                </c:pt>
                <c:pt idx="3">
                  <c:v>47</c:v>
                </c:pt>
                <c:pt idx="4">
                  <c:v>56</c:v>
                </c:pt>
                <c:pt idx="5">
                  <c:v>64</c:v>
                </c:pt>
                <c:pt idx="6">
                  <c:v>149</c:v>
                </c:pt>
                <c:pt idx="7">
                  <c:v>145</c:v>
                </c:pt>
                <c:pt idx="8">
                  <c:v>97</c:v>
                </c:pt>
                <c:pt idx="9">
                  <c:v>125</c:v>
                </c:pt>
                <c:pt idx="10">
                  <c:v>153</c:v>
                </c:pt>
                <c:pt idx="11">
                  <c:v>71</c:v>
                </c:pt>
                <c:pt idx="12">
                  <c:v>124</c:v>
                </c:pt>
                <c:pt idx="13">
                  <c:v>103</c:v>
                </c:pt>
                <c:pt idx="14">
                  <c:v>94</c:v>
                </c:pt>
                <c:pt idx="15">
                  <c:v>10</c:v>
                </c:pt>
                <c:pt idx="16">
                  <c:v>12</c:v>
                </c:pt>
                <c:pt idx="17">
                  <c:v>132</c:v>
                </c:pt>
                <c:pt idx="18">
                  <c:v>110</c:v>
                </c:pt>
                <c:pt idx="19">
                  <c:v>151</c:v>
                </c:pt>
                <c:pt idx="20">
                  <c:v>34</c:v>
                </c:pt>
                <c:pt idx="21">
                  <c:v>151</c:v>
                </c:pt>
                <c:pt idx="22">
                  <c:v>134</c:v>
                </c:pt>
                <c:pt idx="23">
                  <c:v>137</c:v>
                </c:pt>
                <c:pt idx="24">
                  <c:v>54</c:v>
                </c:pt>
                <c:pt idx="25">
                  <c:v>116</c:v>
                </c:pt>
                <c:pt idx="26">
                  <c:v>25</c:v>
                </c:pt>
                <c:pt idx="27">
                  <c:v>80</c:v>
                </c:pt>
                <c:pt idx="28">
                  <c:v>14</c:v>
                </c:pt>
                <c:pt idx="29">
                  <c:v>32</c:v>
                </c:pt>
                <c:pt idx="30">
                  <c:v>62</c:v>
                </c:pt>
                <c:pt idx="31">
                  <c:v>87</c:v>
                </c:pt>
                <c:pt idx="32">
                  <c:v>88</c:v>
                </c:pt>
                <c:pt idx="33">
                  <c:v>149</c:v>
                </c:pt>
                <c:pt idx="34">
                  <c:v>24</c:v>
                </c:pt>
                <c:pt idx="35">
                  <c:v>11</c:v>
                </c:pt>
                <c:pt idx="36">
                  <c:v>101</c:v>
                </c:pt>
                <c:pt idx="37">
                  <c:v>97</c:v>
                </c:pt>
                <c:pt idx="38">
                  <c:v>56</c:v>
                </c:pt>
                <c:pt idx="39">
                  <c:v>114</c:v>
                </c:pt>
                <c:pt idx="40">
                  <c:v>41</c:v>
                </c:pt>
                <c:pt idx="41">
                  <c:v>67</c:v>
                </c:pt>
                <c:pt idx="42">
                  <c:v>10</c:v>
                </c:pt>
                <c:pt idx="43">
                  <c:v>39</c:v>
                </c:pt>
                <c:pt idx="44">
                  <c:v>90</c:v>
                </c:pt>
                <c:pt idx="45">
                  <c:v>125</c:v>
                </c:pt>
                <c:pt idx="46">
                  <c:v>22</c:v>
                </c:pt>
                <c:pt idx="47">
                  <c:v>52</c:v>
                </c:pt>
                <c:pt idx="48">
                  <c:v>91</c:v>
                </c:pt>
                <c:pt idx="49">
                  <c:v>149</c:v>
                </c:pt>
                <c:pt idx="50">
                  <c:v>151</c:v>
                </c:pt>
                <c:pt idx="51">
                  <c:v>150</c:v>
                </c:pt>
                <c:pt idx="52">
                  <c:v>34</c:v>
                </c:pt>
                <c:pt idx="53">
                  <c:v>29</c:v>
                </c:pt>
                <c:pt idx="54">
                  <c:v>121</c:v>
                </c:pt>
                <c:pt idx="55">
                  <c:v>147</c:v>
                </c:pt>
                <c:pt idx="56">
                  <c:v>159</c:v>
                </c:pt>
                <c:pt idx="57">
                  <c:v>61</c:v>
                </c:pt>
                <c:pt idx="58">
                  <c:v>116</c:v>
                </c:pt>
                <c:pt idx="59">
                  <c:v>149</c:v>
                </c:pt>
                <c:pt idx="60">
                  <c:v>90</c:v>
                </c:pt>
                <c:pt idx="61">
                  <c:v>52</c:v>
                </c:pt>
                <c:pt idx="62">
                  <c:v>152</c:v>
                </c:pt>
                <c:pt idx="63">
                  <c:v>71</c:v>
                </c:pt>
                <c:pt idx="64">
                  <c:v>123</c:v>
                </c:pt>
                <c:pt idx="65">
                  <c:v>117</c:v>
                </c:pt>
                <c:pt idx="66">
                  <c:v>95</c:v>
                </c:pt>
                <c:pt idx="67">
                  <c:v>104</c:v>
                </c:pt>
                <c:pt idx="68">
                  <c:v>40</c:v>
                </c:pt>
                <c:pt idx="69">
                  <c:v>119</c:v>
                </c:pt>
                <c:pt idx="70">
                  <c:v>147</c:v>
                </c:pt>
                <c:pt idx="71">
                  <c:v>17</c:v>
                </c:pt>
                <c:pt idx="72">
                  <c:v>115</c:v>
                </c:pt>
                <c:pt idx="73">
                  <c:v>137</c:v>
                </c:pt>
                <c:pt idx="74">
                  <c:v>121</c:v>
                </c:pt>
                <c:pt idx="75">
                  <c:v>118</c:v>
                </c:pt>
                <c:pt idx="76">
                  <c:v>10</c:v>
                </c:pt>
                <c:pt idx="77">
                  <c:v>137</c:v>
                </c:pt>
                <c:pt idx="78">
                  <c:v>136</c:v>
                </c:pt>
                <c:pt idx="79">
                  <c:v>106</c:v>
                </c:pt>
                <c:pt idx="80">
                  <c:v>71</c:v>
                </c:pt>
                <c:pt idx="81">
                  <c:v>69</c:v>
                </c:pt>
                <c:pt idx="82">
                  <c:v>57</c:v>
                </c:pt>
                <c:pt idx="83">
                  <c:v>158</c:v>
                </c:pt>
                <c:pt idx="84">
                  <c:v>124</c:v>
                </c:pt>
                <c:pt idx="85">
                  <c:v>37</c:v>
                </c:pt>
                <c:pt idx="86">
                  <c:v>122</c:v>
                </c:pt>
                <c:pt idx="87">
                  <c:v>126</c:v>
                </c:pt>
                <c:pt idx="88">
                  <c:v>10</c:v>
                </c:pt>
                <c:pt idx="89">
                  <c:v>73</c:v>
                </c:pt>
                <c:pt idx="90">
                  <c:v>104</c:v>
                </c:pt>
                <c:pt idx="91">
                  <c:v>101</c:v>
                </c:pt>
                <c:pt idx="92">
                  <c:v>86</c:v>
                </c:pt>
                <c:pt idx="93">
                  <c:v>98</c:v>
                </c:pt>
                <c:pt idx="94">
                  <c:v>41</c:v>
                </c:pt>
                <c:pt idx="95">
                  <c:v>109</c:v>
                </c:pt>
                <c:pt idx="96">
                  <c:v>155</c:v>
                </c:pt>
                <c:pt idx="97">
                  <c:v>124</c:v>
                </c:pt>
                <c:pt idx="98">
                  <c:v>47</c:v>
                </c:pt>
                <c:pt idx="99">
                  <c:v>93</c:v>
                </c:pt>
                <c:pt idx="100">
                  <c:v>51</c:v>
                </c:pt>
                <c:pt idx="101">
                  <c:v>52</c:v>
                </c:pt>
                <c:pt idx="102">
                  <c:v>34</c:v>
                </c:pt>
                <c:pt idx="103">
                  <c:v>142</c:v>
                </c:pt>
                <c:pt idx="104">
                  <c:v>99</c:v>
                </c:pt>
                <c:pt idx="105">
                  <c:v>35</c:v>
                </c:pt>
                <c:pt idx="106">
                  <c:v>54</c:v>
                </c:pt>
                <c:pt idx="107">
                  <c:v>55</c:v>
                </c:pt>
                <c:pt idx="108">
                  <c:v>22</c:v>
                </c:pt>
                <c:pt idx="109">
                  <c:v>147</c:v>
                </c:pt>
                <c:pt idx="110">
                  <c:v>15</c:v>
                </c:pt>
                <c:pt idx="111">
                  <c:v>89</c:v>
                </c:pt>
                <c:pt idx="112">
                  <c:v>70</c:v>
                </c:pt>
                <c:pt idx="113">
                  <c:v>95</c:v>
                </c:pt>
                <c:pt idx="114">
                  <c:v>77</c:v>
                </c:pt>
                <c:pt idx="115">
                  <c:v>159</c:v>
                </c:pt>
                <c:pt idx="116">
                  <c:v>66</c:v>
                </c:pt>
                <c:pt idx="117">
                  <c:v>24</c:v>
                </c:pt>
                <c:pt idx="118">
                  <c:v>141</c:v>
                </c:pt>
                <c:pt idx="119">
                  <c:v>104</c:v>
                </c:pt>
                <c:pt idx="120">
                  <c:v>137</c:v>
                </c:pt>
                <c:pt idx="121">
                  <c:v>62</c:v>
                </c:pt>
                <c:pt idx="122">
                  <c:v>74</c:v>
                </c:pt>
                <c:pt idx="123">
                  <c:v>157</c:v>
                </c:pt>
                <c:pt idx="124">
                  <c:v>82</c:v>
                </c:pt>
                <c:pt idx="125">
                  <c:v>13</c:v>
                </c:pt>
                <c:pt idx="126">
                  <c:v>100</c:v>
                </c:pt>
                <c:pt idx="127">
                  <c:v>128</c:v>
                </c:pt>
                <c:pt idx="128">
                  <c:v>104</c:v>
                </c:pt>
                <c:pt idx="129">
                  <c:v>57</c:v>
                </c:pt>
                <c:pt idx="130">
                  <c:v>124</c:v>
                </c:pt>
                <c:pt idx="131">
                  <c:v>47</c:v>
                </c:pt>
                <c:pt idx="132">
                  <c:v>12</c:v>
                </c:pt>
                <c:pt idx="133">
                  <c:v>87</c:v>
                </c:pt>
                <c:pt idx="134">
                  <c:v>128</c:v>
                </c:pt>
                <c:pt idx="135">
                  <c:v>49</c:v>
                </c:pt>
                <c:pt idx="136">
                  <c:v>158</c:v>
                </c:pt>
                <c:pt idx="137">
                  <c:v>147</c:v>
                </c:pt>
                <c:pt idx="138">
                  <c:v>12</c:v>
                </c:pt>
                <c:pt idx="139">
                  <c:v>84</c:v>
                </c:pt>
                <c:pt idx="140">
                  <c:v>40</c:v>
                </c:pt>
                <c:pt idx="141">
                  <c:v>16</c:v>
                </c:pt>
                <c:pt idx="142">
                  <c:v>99</c:v>
                </c:pt>
                <c:pt idx="143">
                  <c:v>94</c:v>
                </c:pt>
                <c:pt idx="144">
                  <c:v>17</c:v>
                </c:pt>
                <c:pt idx="145">
                  <c:v>111</c:v>
                </c:pt>
                <c:pt idx="146">
                  <c:v>93</c:v>
                </c:pt>
                <c:pt idx="147">
                  <c:v>94</c:v>
                </c:pt>
                <c:pt idx="148">
                  <c:v>151</c:v>
                </c:pt>
                <c:pt idx="149">
                  <c:v>147</c:v>
                </c:pt>
                <c:pt idx="150">
                  <c:v>63</c:v>
                </c:pt>
                <c:pt idx="151">
                  <c:v>49</c:v>
                </c:pt>
                <c:pt idx="152">
                  <c:v>152</c:v>
                </c:pt>
                <c:pt idx="153">
                  <c:v>156</c:v>
                </c:pt>
                <c:pt idx="154">
                  <c:v>35</c:v>
                </c:pt>
                <c:pt idx="155">
                  <c:v>59</c:v>
                </c:pt>
                <c:pt idx="156">
                  <c:v>76</c:v>
                </c:pt>
                <c:pt idx="157">
                  <c:v>26</c:v>
                </c:pt>
                <c:pt idx="158">
                  <c:v>136</c:v>
                </c:pt>
                <c:pt idx="159">
                  <c:v>21</c:v>
                </c:pt>
                <c:pt idx="160">
                  <c:v>19</c:v>
                </c:pt>
                <c:pt idx="161">
                  <c:v>148</c:v>
                </c:pt>
                <c:pt idx="162">
                  <c:v>114</c:v>
                </c:pt>
                <c:pt idx="163">
                  <c:v>59</c:v>
                </c:pt>
                <c:pt idx="164">
                  <c:v>135</c:v>
                </c:pt>
                <c:pt idx="165">
                  <c:v>76</c:v>
                </c:pt>
                <c:pt idx="166">
                  <c:v>93</c:v>
                </c:pt>
                <c:pt idx="167">
                  <c:v>19</c:v>
                </c:pt>
                <c:pt idx="168">
                  <c:v>106</c:v>
                </c:pt>
                <c:pt idx="169">
                  <c:v>137</c:v>
                </c:pt>
                <c:pt idx="170">
                  <c:v>140</c:v>
                </c:pt>
                <c:pt idx="171">
                  <c:v>33</c:v>
                </c:pt>
                <c:pt idx="172">
                  <c:v>110</c:v>
                </c:pt>
                <c:pt idx="173">
                  <c:v>21</c:v>
                </c:pt>
                <c:pt idx="174">
                  <c:v>60</c:v>
                </c:pt>
                <c:pt idx="175">
                  <c:v>158</c:v>
                </c:pt>
                <c:pt idx="176">
                  <c:v>149</c:v>
                </c:pt>
                <c:pt idx="177">
                  <c:v>154</c:v>
                </c:pt>
                <c:pt idx="178">
                  <c:v>54</c:v>
                </c:pt>
                <c:pt idx="179">
                  <c:v>158</c:v>
                </c:pt>
                <c:pt idx="180">
                  <c:v>141</c:v>
                </c:pt>
                <c:pt idx="181">
                  <c:v>87</c:v>
                </c:pt>
                <c:pt idx="182">
                  <c:v>142</c:v>
                </c:pt>
                <c:pt idx="183">
                  <c:v>71</c:v>
                </c:pt>
                <c:pt idx="184">
                  <c:v>57</c:v>
                </c:pt>
                <c:pt idx="185">
                  <c:v>125</c:v>
                </c:pt>
                <c:pt idx="186">
                  <c:v>85</c:v>
                </c:pt>
                <c:pt idx="187">
                  <c:v>40</c:v>
                </c:pt>
                <c:pt idx="188">
                  <c:v>55</c:v>
                </c:pt>
                <c:pt idx="189">
                  <c:v>134</c:v>
                </c:pt>
                <c:pt idx="190">
                  <c:v>19</c:v>
                </c:pt>
                <c:pt idx="191">
                  <c:v>142</c:v>
                </c:pt>
                <c:pt idx="192">
                  <c:v>155</c:v>
                </c:pt>
                <c:pt idx="193">
                  <c:v>90</c:v>
                </c:pt>
                <c:pt idx="194">
                  <c:v>96</c:v>
                </c:pt>
                <c:pt idx="195">
                  <c:v>154</c:v>
                </c:pt>
                <c:pt idx="196">
                  <c:v>92</c:v>
                </c:pt>
                <c:pt idx="197">
                  <c:v>11</c:v>
                </c:pt>
                <c:pt idx="198">
                  <c:v>143</c:v>
                </c:pt>
                <c:pt idx="199">
                  <c:v>90</c:v>
                </c:pt>
                <c:pt idx="200">
                  <c:v>52</c:v>
                </c:pt>
                <c:pt idx="201">
                  <c:v>99</c:v>
                </c:pt>
                <c:pt idx="202">
                  <c:v>24</c:v>
                </c:pt>
                <c:pt idx="203">
                  <c:v>49</c:v>
                </c:pt>
                <c:pt idx="204">
                  <c:v>149</c:v>
                </c:pt>
                <c:pt idx="205">
                  <c:v>87</c:v>
                </c:pt>
                <c:pt idx="206">
                  <c:v>154</c:v>
                </c:pt>
                <c:pt idx="207">
                  <c:v>32</c:v>
                </c:pt>
                <c:pt idx="208">
                  <c:v>24</c:v>
                </c:pt>
                <c:pt idx="209">
                  <c:v>50</c:v>
                </c:pt>
                <c:pt idx="210">
                  <c:v>117</c:v>
                </c:pt>
                <c:pt idx="211">
                  <c:v>81</c:v>
                </c:pt>
                <c:pt idx="212">
                  <c:v>57</c:v>
                </c:pt>
                <c:pt idx="213">
                  <c:v>149</c:v>
                </c:pt>
                <c:pt idx="214">
                  <c:v>102</c:v>
                </c:pt>
                <c:pt idx="215">
                  <c:v>68</c:v>
                </c:pt>
                <c:pt idx="216">
                  <c:v>90</c:v>
                </c:pt>
                <c:pt idx="217">
                  <c:v>116</c:v>
                </c:pt>
                <c:pt idx="218">
                  <c:v>105</c:v>
                </c:pt>
                <c:pt idx="219">
                  <c:v>119</c:v>
                </c:pt>
                <c:pt idx="220">
                  <c:v>90</c:v>
                </c:pt>
                <c:pt idx="221">
                  <c:v>64</c:v>
                </c:pt>
                <c:pt idx="222">
                  <c:v>40</c:v>
                </c:pt>
                <c:pt idx="223">
                  <c:v>43</c:v>
                </c:pt>
                <c:pt idx="224">
                  <c:v>128</c:v>
                </c:pt>
                <c:pt idx="225">
                  <c:v>58</c:v>
                </c:pt>
                <c:pt idx="226">
                  <c:v>126</c:v>
                </c:pt>
                <c:pt idx="227">
                  <c:v>142</c:v>
                </c:pt>
                <c:pt idx="228">
                  <c:v>53</c:v>
                </c:pt>
                <c:pt idx="229">
                  <c:v>140</c:v>
                </c:pt>
                <c:pt idx="230">
                  <c:v>51</c:v>
                </c:pt>
                <c:pt idx="231">
                  <c:v>29</c:v>
                </c:pt>
                <c:pt idx="232">
                  <c:v>131</c:v>
                </c:pt>
                <c:pt idx="233">
                  <c:v>88</c:v>
                </c:pt>
                <c:pt idx="234">
                  <c:v>145</c:v>
                </c:pt>
                <c:pt idx="235">
                  <c:v>103</c:v>
                </c:pt>
                <c:pt idx="236">
                  <c:v>121</c:v>
                </c:pt>
                <c:pt idx="237">
                  <c:v>30</c:v>
                </c:pt>
                <c:pt idx="238">
                  <c:v>15</c:v>
                </c:pt>
                <c:pt idx="239">
                  <c:v>20</c:v>
                </c:pt>
                <c:pt idx="240">
                  <c:v>134</c:v>
                </c:pt>
                <c:pt idx="241">
                  <c:v>98</c:v>
                </c:pt>
                <c:pt idx="242">
                  <c:v>52</c:v>
                </c:pt>
                <c:pt idx="243">
                  <c:v>124</c:v>
                </c:pt>
                <c:pt idx="244">
                  <c:v>20</c:v>
                </c:pt>
                <c:pt idx="245">
                  <c:v>84</c:v>
                </c:pt>
                <c:pt idx="246">
                  <c:v>87</c:v>
                </c:pt>
                <c:pt idx="247">
                  <c:v>120</c:v>
                </c:pt>
                <c:pt idx="248">
                  <c:v>72</c:v>
                </c:pt>
                <c:pt idx="249">
                  <c:v>59</c:v>
                </c:pt>
                <c:pt idx="250">
                  <c:v>66</c:v>
                </c:pt>
                <c:pt idx="251">
                  <c:v>15</c:v>
                </c:pt>
                <c:pt idx="252">
                  <c:v>140</c:v>
                </c:pt>
                <c:pt idx="253">
                  <c:v>21</c:v>
                </c:pt>
                <c:pt idx="254">
                  <c:v>153</c:v>
                </c:pt>
                <c:pt idx="255">
                  <c:v>54</c:v>
                </c:pt>
                <c:pt idx="256">
                  <c:v>69</c:v>
                </c:pt>
                <c:pt idx="257">
                  <c:v>132</c:v>
                </c:pt>
                <c:pt idx="258">
                  <c:v>34</c:v>
                </c:pt>
                <c:pt idx="259">
                  <c:v>128</c:v>
                </c:pt>
              </c:numCache>
            </c:numRef>
          </c:xVal>
          <c:yVal>
            <c:numRef>
              <c:f>'Report for Creat vs Ageusing N'!$AB$2:$AB$261</c:f>
              <c:numCache>
                <c:formatCode>General</c:formatCode>
                <c:ptCount val="260"/>
                <c:pt idx="0">
                  <c:v>117</c:v>
                </c:pt>
                <c:pt idx="1">
                  <c:v>117</c:v>
                </c:pt>
                <c:pt idx="2">
                  <c:v>94</c:v>
                </c:pt>
                <c:pt idx="3">
                  <c:v>104</c:v>
                </c:pt>
                <c:pt idx="4">
                  <c:v>86</c:v>
                </c:pt>
                <c:pt idx="5">
                  <c:v>117</c:v>
                </c:pt>
                <c:pt idx="6">
                  <c:v>87</c:v>
                </c:pt>
                <c:pt idx="7">
                  <c:v>79</c:v>
                </c:pt>
                <c:pt idx="8">
                  <c:v>70</c:v>
                </c:pt>
                <c:pt idx="9">
                  <c:v>127</c:v>
                </c:pt>
                <c:pt idx="10">
                  <c:v>94</c:v>
                </c:pt>
                <c:pt idx="11">
                  <c:v>89</c:v>
                </c:pt>
                <c:pt idx="12">
                  <c:v>106</c:v>
                </c:pt>
                <c:pt idx="13">
                  <c:v>108</c:v>
                </c:pt>
                <c:pt idx="14">
                  <c:v>89</c:v>
                </c:pt>
                <c:pt idx="15">
                  <c:v>101</c:v>
                </c:pt>
                <c:pt idx="16">
                  <c:v>111</c:v>
                </c:pt>
                <c:pt idx="17">
                  <c:v>103</c:v>
                </c:pt>
                <c:pt idx="18">
                  <c:v>88</c:v>
                </c:pt>
                <c:pt idx="19">
                  <c:v>89</c:v>
                </c:pt>
                <c:pt idx="20">
                  <c:v>120</c:v>
                </c:pt>
                <c:pt idx="21">
                  <c:v>88</c:v>
                </c:pt>
                <c:pt idx="22">
                  <c:v>79</c:v>
                </c:pt>
                <c:pt idx="23">
                  <c:v>96</c:v>
                </c:pt>
                <c:pt idx="24">
                  <c:v>88</c:v>
                </c:pt>
                <c:pt idx="25">
                  <c:v>98</c:v>
                </c:pt>
                <c:pt idx="26">
                  <c:v>94</c:v>
                </c:pt>
                <c:pt idx="27">
                  <c:v>115</c:v>
                </c:pt>
                <c:pt idx="28">
                  <c:v>100</c:v>
                </c:pt>
                <c:pt idx="29">
                  <c:v>82</c:v>
                </c:pt>
                <c:pt idx="30">
                  <c:v>86</c:v>
                </c:pt>
                <c:pt idx="31">
                  <c:v>105</c:v>
                </c:pt>
                <c:pt idx="32">
                  <c:v>111</c:v>
                </c:pt>
                <c:pt idx="33">
                  <c:v>106</c:v>
                </c:pt>
                <c:pt idx="34">
                  <c:v>115</c:v>
                </c:pt>
                <c:pt idx="35">
                  <c:v>104</c:v>
                </c:pt>
                <c:pt idx="36">
                  <c:v>98</c:v>
                </c:pt>
                <c:pt idx="37">
                  <c:v>104</c:v>
                </c:pt>
                <c:pt idx="38">
                  <c:v>77</c:v>
                </c:pt>
                <c:pt idx="39">
                  <c:v>104</c:v>
                </c:pt>
                <c:pt idx="40">
                  <c:v>91</c:v>
                </c:pt>
                <c:pt idx="41">
                  <c:v>86</c:v>
                </c:pt>
                <c:pt idx="42">
                  <c:v>106</c:v>
                </c:pt>
                <c:pt idx="43">
                  <c:v>98</c:v>
                </c:pt>
                <c:pt idx="44">
                  <c:v>79</c:v>
                </c:pt>
                <c:pt idx="45">
                  <c:v>106</c:v>
                </c:pt>
                <c:pt idx="46">
                  <c:v>114</c:v>
                </c:pt>
                <c:pt idx="47">
                  <c:v>120</c:v>
                </c:pt>
                <c:pt idx="48">
                  <c:v>94</c:v>
                </c:pt>
                <c:pt idx="49">
                  <c:v>87</c:v>
                </c:pt>
                <c:pt idx="50">
                  <c:v>106</c:v>
                </c:pt>
                <c:pt idx="51">
                  <c:v>81</c:v>
                </c:pt>
                <c:pt idx="52">
                  <c:v>100</c:v>
                </c:pt>
                <c:pt idx="53">
                  <c:v>113</c:v>
                </c:pt>
                <c:pt idx="54">
                  <c:v>107</c:v>
                </c:pt>
                <c:pt idx="55">
                  <c:v>95</c:v>
                </c:pt>
                <c:pt idx="56">
                  <c:v>82</c:v>
                </c:pt>
                <c:pt idx="57">
                  <c:v>97</c:v>
                </c:pt>
                <c:pt idx="58">
                  <c:v>97</c:v>
                </c:pt>
                <c:pt idx="59">
                  <c:v>80</c:v>
                </c:pt>
                <c:pt idx="60">
                  <c:v>90</c:v>
                </c:pt>
                <c:pt idx="61">
                  <c:v>100</c:v>
                </c:pt>
                <c:pt idx="62">
                  <c:v>88</c:v>
                </c:pt>
                <c:pt idx="63">
                  <c:v>81</c:v>
                </c:pt>
                <c:pt idx="64">
                  <c:v>85</c:v>
                </c:pt>
                <c:pt idx="65">
                  <c:v>72</c:v>
                </c:pt>
                <c:pt idx="66">
                  <c:v>96</c:v>
                </c:pt>
                <c:pt idx="67">
                  <c:v>105</c:v>
                </c:pt>
                <c:pt idx="68">
                  <c:v>120</c:v>
                </c:pt>
                <c:pt idx="69">
                  <c:v>98</c:v>
                </c:pt>
                <c:pt idx="70">
                  <c:v>93</c:v>
                </c:pt>
                <c:pt idx="71">
                  <c:v>103</c:v>
                </c:pt>
                <c:pt idx="72">
                  <c:v>87</c:v>
                </c:pt>
                <c:pt idx="73">
                  <c:v>74</c:v>
                </c:pt>
                <c:pt idx="74">
                  <c:v>85</c:v>
                </c:pt>
                <c:pt idx="75">
                  <c:v>112</c:v>
                </c:pt>
                <c:pt idx="76">
                  <c:v>123</c:v>
                </c:pt>
                <c:pt idx="77">
                  <c:v>83</c:v>
                </c:pt>
                <c:pt idx="78">
                  <c:v>102</c:v>
                </c:pt>
                <c:pt idx="79">
                  <c:v>61</c:v>
                </c:pt>
                <c:pt idx="80">
                  <c:v>103</c:v>
                </c:pt>
                <c:pt idx="81">
                  <c:v>100</c:v>
                </c:pt>
                <c:pt idx="82">
                  <c:v>97</c:v>
                </c:pt>
                <c:pt idx="83">
                  <c:v>107</c:v>
                </c:pt>
                <c:pt idx="84">
                  <c:v>87</c:v>
                </c:pt>
                <c:pt idx="85">
                  <c:v>122</c:v>
                </c:pt>
                <c:pt idx="86">
                  <c:v>95</c:v>
                </c:pt>
                <c:pt idx="87">
                  <c:v>95</c:v>
                </c:pt>
                <c:pt idx="88">
                  <c:v>102</c:v>
                </c:pt>
                <c:pt idx="89">
                  <c:v>97</c:v>
                </c:pt>
                <c:pt idx="90">
                  <c:v>86</c:v>
                </c:pt>
                <c:pt idx="91">
                  <c:v>76</c:v>
                </c:pt>
                <c:pt idx="92">
                  <c:v>94</c:v>
                </c:pt>
                <c:pt idx="93">
                  <c:v>90</c:v>
                </c:pt>
                <c:pt idx="94">
                  <c:v>126</c:v>
                </c:pt>
                <c:pt idx="95">
                  <c:v>108</c:v>
                </c:pt>
                <c:pt idx="96">
                  <c:v>97</c:v>
                </c:pt>
                <c:pt idx="97">
                  <c:v>73</c:v>
                </c:pt>
                <c:pt idx="98">
                  <c:v>104</c:v>
                </c:pt>
                <c:pt idx="99">
                  <c:v>72</c:v>
                </c:pt>
                <c:pt idx="100">
                  <c:v>111</c:v>
                </c:pt>
                <c:pt idx="101">
                  <c:v>107</c:v>
                </c:pt>
                <c:pt idx="102">
                  <c:v>111</c:v>
                </c:pt>
                <c:pt idx="103">
                  <c:v>110</c:v>
                </c:pt>
                <c:pt idx="104">
                  <c:v>95</c:v>
                </c:pt>
                <c:pt idx="105">
                  <c:v>95</c:v>
                </c:pt>
                <c:pt idx="106">
                  <c:v>97</c:v>
                </c:pt>
                <c:pt idx="107">
                  <c:v>97</c:v>
                </c:pt>
                <c:pt idx="108">
                  <c:v>102</c:v>
                </c:pt>
                <c:pt idx="109">
                  <c:v>71</c:v>
                </c:pt>
                <c:pt idx="110">
                  <c:v>123</c:v>
                </c:pt>
                <c:pt idx="111">
                  <c:v>106</c:v>
                </c:pt>
                <c:pt idx="112">
                  <c:v>109</c:v>
                </c:pt>
                <c:pt idx="113">
                  <c:v>85</c:v>
                </c:pt>
                <c:pt idx="114">
                  <c:v>97</c:v>
                </c:pt>
                <c:pt idx="115">
                  <c:v>98</c:v>
                </c:pt>
                <c:pt idx="116">
                  <c:v>114</c:v>
                </c:pt>
                <c:pt idx="117">
                  <c:v>112</c:v>
                </c:pt>
                <c:pt idx="118">
                  <c:v>86</c:v>
                </c:pt>
                <c:pt idx="119">
                  <c:v>111</c:v>
                </c:pt>
                <c:pt idx="120">
                  <c:v>82</c:v>
                </c:pt>
                <c:pt idx="121">
                  <c:v>125</c:v>
                </c:pt>
                <c:pt idx="122">
                  <c:v>125</c:v>
                </c:pt>
                <c:pt idx="123">
                  <c:v>70</c:v>
                </c:pt>
                <c:pt idx="124">
                  <c:v>109</c:v>
                </c:pt>
                <c:pt idx="125">
                  <c:v>127</c:v>
                </c:pt>
                <c:pt idx="126">
                  <c:v>83</c:v>
                </c:pt>
                <c:pt idx="127">
                  <c:v>92</c:v>
                </c:pt>
                <c:pt idx="128">
                  <c:v>103</c:v>
                </c:pt>
                <c:pt idx="129">
                  <c:v>104</c:v>
                </c:pt>
                <c:pt idx="130">
                  <c:v>97</c:v>
                </c:pt>
                <c:pt idx="131">
                  <c:v>111</c:v>
                </c:pt>
                <c:pt idx="132">
                  <c:v>87</c:v>
                </c:pt>
                <c:pt idx="133">
                  <c:v>95</c:v>
                </c:pt>
                <c:pt idx="134">
                  <c:v>50</c:v>
                </c:pt>
                <c:pt idx="135">
                  <c:v>98</c:v>
                </c:pt>
                <c:pt idx="136">
                  <c:v>81</c:v>
                </c:pt>
                <c:pt idx="137">
                  <c:v>92</c:v>
                </c:pt>
                <c:pt idx="138">
                  <c:v>98</c:v>
                </c:pt>
                <c:pt idx="139">
                  <c:v>103</c:v>
                </c:pt>
                <c:pt idx="140">
                  <c:v>79</c:v>
                </c:pt>
                <c:pt idx="141">
                  <c:v>131</c:v>
                </c:pt>
                <c:pt idx="142">
                  <c:v>84</c:v>
                </c:pt>
                <c:pt idx="143">
                  <c:v>97</c:v>
                </c:pt>
                <c:pt idx="144">
                  <c:v>80</c:v>
                </c:pt>
                <c:pt idx="145">
                  <c:v>92</c:v>
                </c:pt>
                <c:pt idx="146">
                  <c:v>120</c:v>
                </c:pt>
                <c:pt idx="147">
                  <c:v>124</c:v>
                </c:pt>
                <c:pt idx="148">
                  <c:v>69</c:v>
                </c:pt>
                <c:pt idx="149">
                  <c:v>92</c:v>
                </c:pt>
                <c:pt idx="150">
                  <c:v>95</c:v>
                </c:pt>
                <c:pt idx="151">
                  <c:v>104</c:v>
                </c:pt>
                <c:pt idx="152">
                  <c:v>110</c:v>
                </c:pt>
                <c:pt idx="153">
                  <c:v>88</c:v>
                </c:pt>
                <c:pt idx="154">
                  <c:v>108</c:v>
                </c:pt>
                <c:pt idx="155">
                  <c:v>116</c:v>
                </c:pt>
                <c:pt idx="156">
                  <c:v>96</c:v>
                </c:pt>
                <c:pt idx="157">
                  <c:v>103</c:v>
                </c:pt>
                <c:pt idx="158">
                  <c:v>78</c:v>
                </c:pt>
                <c:pt idx="159">
                  <c:v>109</c:v>
                </c:pt>
                <c:pt idx="160">
                  <c:v>91</c:v>
                </c:pt>
                <c:pt idx="161">
                  <c:v>84</c:v>
                </c:pt>
                <c:pt idx="162">
                  <c:v>80</c:v>
                </c:pt>
                <c:pt idx="163">
                  <c:v>76</c:v>
                </c:pt>
                <c:pt idx="164">
                  <c:v>104</c:v>
                </c:pt>
                <c:pt idx="165">
                  <c:v>96</c:v>
                </c:pt>
                <c:pt idx="166">
                  <c:v>99</c:v>
                </c:pt>
                <c:pt idx="167">
                  <c:v>91</c:v>
                </c:pt>
                <c:pt idx="168">
                  <c:v>83</c:v>
                </c:pt>
                <c:pt idx="169">
                  <c:v>73</c:v>
                </c:pt>
                <c:pt idx="170">
                  <c:v>106</c:v>
                </c:pt>
                <c:pt idx="171">
                  <c:v>127</c:v>
                </c:pt>
                <c:pt idx="172">
                  <c:v>94</c:v>
                </c:pt>
                <c:pt idx="173">
                  <c:v>89</c:v>
                </c:pt>
                <c:pt idx="174">
                  <c:v>74</c:v>
                </c:pt>
                <c:pt idx="175">
                  <c:v>80</c:v>
                </c:pt>
                <c:pt idx="176">
                  <c:v>89</c:v>
                </c:pt>
                <c:pt idx="177">
                  <c:v>100</c:v>
                </c:pt>
                <c:pt idx="178">
                  <c:v>109</c:v>
                </c:pt>
                <c:pt idx="179">
                  <c:v>84</c:v>
                </c:pt>
                <c:pt idx="180">
                  <c:v>89</c:v>
                </c:pt>
                <c:pt idx="181">
                  <c:v>71</c:v>
                </c:pt>
                <c:pt idx="182">
                  <c:v>98</c:v>
                </c:pt>
                <c:pt idx="183">
                  <c:v>69</c:v>
                </c:pt>
                <c:pt idx="184">
                  <c:v>67</c:v>
                </c:pt>
                <c:pt idx="185">
                  <c:v>83</c:v>
                </c:pt>
                <c:pt idx="186">
                  <c:v>122</c:v>
                </c:pt>
                <c:pt idx="187">
                  <c:v>131</c:v>
                </c:pt>
                <c:pt idx="188">
                  <c:v>99</c:v>
                </c:pt>
                <c:pt idx="189">
                  <c:v>81</c:v>
                </c:pt>
                <c:pt idx="190">
                  <c:v>134</c:v>
                </c:pt>
                <c:pt idx="191">
                  <c:v>109</c:v>
                </c:pt>
                <c:pt idx="192">
                  <c:v>110</c:v>
                </c:pt>
                <c:pt idx="193">
                  <c:v>111</c:v>
                </c:pt>
                <c:pt idx="194">
                  <c:v>130</c:v>
                </c:pt>
                <c:pt idx="195">
                  <c:v>75</c:v>
                </c:pt>
                <c:pt idx="196">
                  <c:v>99</c:v>
                </c:pt>
                <c:pt idx="197">
                  <c:v>115</c:v>
                </c:pt>
                <c:pt idx="198">
                  <c:v>104</c:v>
                </c:pt>
                <c:pt idx="199">
                  <c:v>70</c:v>
                </c:pt>
                <c:pt idx="200">
                  <c:v>112</c:v>
                </c:pt>
                <c:pt idx="201">
                  <c:v>110</c:v>
                </c:pt>
                <c:pt idx="202">
                  <c:v>87</c:v>
                </c:pt>
                <c:pt idx="203">
                  <c:v>105</c:v>
                </c:pt>
                <c:pt idx="204">
                  <c:v>113</c:v>
                </c:pt>
                <c:pt idx="205">
                  <c:v>86</c:v>
                </c:pt>
                <c:pt idx="206">
                  <c:v>72</c:v>
                </c:pt>
                <c:pt idx="207">
                  <c:v>103</c:v>
                </c:pt>
                <c:pt idx="208">
                  <c:v>106</c:v>
                </c:pt>
                <c:pt idx="209">
                  <c:v>87</c:v>
                </c:pt>
                <c:pt idx="210">
                  <c:v>83</c:v>
                </c:pt>
                <c:pt idx="211">
                  <c:v>100</c:v>
                </c:pt>
                <c:pt idx="212">
                  <c:v>115</c:v>
                </c:pt>
                <c:pt idx="213">
                  <c:v>93</c:v>
                </c:pt>
                <c:pt idx="214">
                  <c:v>114</c:v>
                </c:pt>
                <c:pt idx="215">
                  <c:v>101</c:v>
                </c:pt>
                <c:pt idx="216">
                  <c:v>98</c:v>
                </c:pt>
                <c:pt idx="217">
                  <c:v>104</c:v>
                </c:pt>
                <c:pt idx="218">
                  <c:v>96</c:v>
                </c:pt>
                <c:pt idx="219">
                  <c:v>83</c:v>
                </c:pt>
                <c:pt idx="220">
                  <c:v>102</c:v>
                </c:pt>
                <c:pt idx="221">
                  <c:v>89</c:v>
                </c:pt>
                <c:pt idx="222">
                  <c:v>111</c:v>
                </c:pt>
                <c:pt idx="223">
                  <c:v>100</c:v>
                </c:pt>
                <c:pt idx="224">
                  <c:v>112</c:v>
                </c:pt>
                <c:pt idx="225">
                  <c:v>122</c:v>
                </c:pt>
                <c:pt idx="226">
                  <c:v>105</c:v>
                </c:pt>
                <c:pt idx="227">
                  <c:v>106</c:v>
                </c:pt>
                <c:pt idx="228">
                  <c:v>88</c:v>
                </c:pt>
                <c:pt idx="229">
                  <c:v>83</c:v>
                </c:pt>
                <c:pt idx="230">
                  <c:v>111</c:v>
                </c:pt>
                <c:pt idx="231">
                  <c:v>99</c:v>
                </c:pt>
                <c:pt idx="232">
                  <c:v>89</c:v>
                </c:pt>
                <c:pt idx="233">
                  <c:v>87</c:v>
                </c:pt>
                <c:pt idx="234">
                  <c:v>89</c:v>
                </c:pt>
                <c:pt idx="235">
                  <c:v>91</c:v>
                </c:pt>
                <c:pt idx="236">
                  <c:v>88</c:v>
                </c:pt>
                <c:pt idx="237">
                  <c:v>126</c:v>
                </c:pt>
                <c:pt idx="238">
                  <c:v>99</c:v>
                </c:pt>
                <c:pt idx="239">
                  <c:v>132</c:v>
                </c:pt>
                <c:pt idx="240">
                  <c:v>97</c:v>
                </c:pt>
                <c:pt idx="241">
                  <c:v>96</c:v>
                </c:pt>
                <c:pt idx="242">
                  <c:v>127</c:v>
                </c:pt>
                <c:pt idx="243">
                  <c:v>97</c:v>
                </c:pt>
                <c:pt idx="244">
                  <c:v>94</c:v>
                </c:pt>
                <c:pt idx="245">
                  <c:v>90</c:v>
                </c:pt>
                <c:pt idx="246">
                  <c:v>94</c:v>
                </c:pt>
                <c:pt idx="247">
                  <c:v>104</c:v>
                </c:pt>
                <c:pt idx="248">
                  <c:v>79</c:v>
                </c:pt>
                <c:pt idx="249">
                  <c:v>102</c:v>
                </c:pt>
                <c:pt idx="250">
                  <c:v>110</c:v>
                </c:pt>
                <c:pt idx="251">
                  <c:v>96</c:v>
                </c:pt>
                <c:pt idx="252">
                  <c:v>128</c:v>
                </c:pt>
                <c:pt idx="253">
                  <c:v>113</c:v>
                </c:pt>
                <c:pt idx="254">
                  <c:v>63</c:v>
                </c:pt>
                <c:pt idx="255">
                  <c:v>116</c:v>
                </c:pt>
                <c:pt idx="256">
                  <c:v>85</c:v>
                </c:pt>
                <c:pt idx="257">
                  <c:v>86</c:v>
                </c:pt>
                <c:pt idx="258">
                  <c:v>106</c:v>
                </c:pt>
                <c:pt idx="259">
                  <c:v>102</c:v>
                </c:pt>
              </c:numCache>
            </c:numRef>
          </c:yVal>
          <c:smooth val="0"/>
        </c:ser>
        <c:ser>
          <c:idx val="1"/>
          <c:order val="1"/>
          <c:spPr>
            <a:ln w="28575">
              <a:solidFill>
                <a:srgbClr val="4F81BD">
                  <a:lumMod val="100000"/>
                </a:srgbClr>
              </a:solidFill>
            </a:ln>
          </c:spPr>
          <c:marker>
            <c:symbol val="none"/>
          </c:marker>
          <c:xVal>
            <c:numRef>
              <c:f>'Report for Creat vs Ageusing N'!$AG$2:$AG$123</c:f>
              <c:numCache>
                <c:formatCode>General</c:formatCode>
                <c:ptCount val="122"/>
                <c:pt idx="0">
                  <c:v>9.5</c:v>
                </c:pt>
                <c:pt idx="1">
                  <c:v>10.5</c:v>
                </c:pt>
                <c:pt idx="2">
                  <c:v>11.5</c:v>
                </c:pt>
                <c:pt idx="3">
                  <c:v>12.5</c:v>
                </c:pt>
                <c:pt idx="4">
                  <c:v>13.5</c:v>
                </c:pt>
                <c:pt idx="5">
                  <c:v>14.5</c:v>
                </c:pt>
                <c:pt idx="6">
                  <c:v>15.5</c:v>
                </c:pt>
                <c:pt idx="7">
                  <c:v>16.5</c:v>
                </c:pt>
                <c:pt idx="8">
                  <c:v>18</c:v>
                </c:pt>
                <c:pt idx="9">
                  <c:v>19.5</c:v>
                </c:pt>
                <c:pt idx="10">
                  <c:v>20.5</c:v>
                </c:pt>
                <c:pt idx="11">
                  <c:v>21.5</c:v>
                </c:pt>
                <c:pt idx="12">
                  <c:v>23</c:v>
                </c:pt>
                <c:pt idx="13">
                  <c:v>24.5</c:v>
                </c:pt>
                <c:pt idx="14">
                  <c:v>25.5</c:v>
                </c:pt>
                <c:pt idx="15">
                  <c:v>27.5</c:v>
                </c:pt>
                <c:pt idx="16">
                  <c:v>29.5</c:v>
                </c:pt>
                <c:pt idx="17">
                  <c:v>31</c:v>
                </c:pt>
                <c:pt idx="18">
                  <c:v>32.5</c:v>
                </c:pt>
                <c:pt idx="19">
                  <c:v>33.5</c:v>
                </c:pt>
                <c:pt idx="20">
                  <c:v>34.5</c:v>
                </c:pt>
                <c:pt idx="21">
                  <c:v>36</c:v>
                </c:pt>
                <c:pt idx="22">
                  <c:v>38</c:v>
                </c:pt>
                <c:pt idx="23">
                  <c:v>39.5</c:v>
                </c:pt>
                <c:pt idx="24">
                  <c:v>40.5</c:v>
                </c:pt>
                <c:pt idx="25">
                  <c:v>42</c:v>
                </c:pt>
                <c:pt idx="26">
                  <c:v>45</c:v>
                </c:pt>
                <c:pt idx="27">
                  <c:v>48</c:v>
                </c:pt>
                <c:pt idx="28">
                  <c:v>49.5</c:v>
                </c:pt>
                <c:pt idx="29">
                  <c:v>50.5</c:v>
                </c:pt>
                <c:pt idx="30">
                  <c:v>51.5</c:v>
                </c:pt>
                <c:pt idx="31">
                  <c:v>52.5</c:v>
                </c:pt>
                <c:pt idx="32">
                  <c:v>53.5</c:v>
                </c:pt>
                <c:pt idx="33">
                  <c:v>54.5</c:v>
                </c:pt>
                <c:pt idx="34">
                  <c:v>55.5</c:v>
                </c:pt>
                <c:pt idx="35">
                  <c:v>56.5</c:v>
                </c:pt>
                <c:pt idx="36">
                  <c:v>57.5</c:v>
                </c:pt>
                <c:pt idx="37">
                  <c:v>58.5</c:v>
                </c:pt>
                <c:pt idx="38">
                  <c:v>59.5</c:v>
                </c:pt>
                <c:pt idx="39">
                  <c:v>60.5</c:v>
                </c:pt>
                <c:pt idx="40">
                  <c:v>61.5</c:v>
                </c:pt>
                <c:pt idx="41">
                  <c:v>62.5</c:v>
                </c:pt>
                <c:pt idx="42">
                  <c:v>63.5</c:v>
                </c:pt>
                <c:pt idx="43">
                  <c:v>65</c:v>
                </c:pt>
                <c:pt idx="44">
                  <c:v>66.5</c:v>
                </c:pt>
                <c:pt idx="45">
                  <c:v>67.5</c:v>
                </c:pt>
                <c:pt idx="46">
                  <c:v>68.5</c:v>
                </c:pt>
                <c:pt idx="47">
                  <c:v>69.5</c:v>
                </c:pt>
                <c:pt idx="48">
                  <c:v>70.5</c:v>
                </c:pt>
                <c:pt idx="49">
                  <c:v>71.5</c:v>
                </c:pt>
                <c:pt idx="50">
                  <c:v>72.5</c:v>
                </c:pt>
                <c:pt idx="51">
                  <c:v>73.5</c:v>
                </c:pt>
                <c:pt idx="52">
                  <c:v>75</c:v>
                </c:pt>
                <c:pt idx="53">
                  <c:v>76.5</c:v>
                </c:pt>
                <c:pt idx="54">
                  <c:v>78.5</c:v>
                </c:pt>
                <c:pt idx="55">
                  <c:v>80.5</c:v>
                </c:pt>
                <c:pt idx="56">
                  <c:v>81.5</c:v>
                </c:pt>
                <c:pt idx="57">
                  <c:v>83</c:v>
                </c:pt>
                <c:pt idx="58">
                  <c:v>84.5</c:v>
                </c:pt>
                <c:pt idx="59">
                  <c:v>85.5</c:v>
                </c:pt>
                <c:pt idx="60">
                  <c:v>86.5</c:v>
                </c:pt>
                <c:pt idx="61">
                  <c:v>87.5</c:v>
                </c:pt>
                <c:pt idx="62">
                  <c:v>88.5</c:v>
                </c:pt>
                <c:pt idx="63">
                  <c:v>89.5</c:v>
                </c:pt>
                <c:pt idx="64">
                  <c:v>90.5</c:v>
                </c:pt>
                <c:pt idx="65">
                  <c:v>91.5</c:v>
                </c:pt>
                <c:pt idx="66">
                  <c:v>92.5</c:v>
                </c:pt>
                <c:pt idx="67">
                  <c:v>93.5</c:v>
                </c:pt>
                <c:pt idx="68">
                  <c:v>94.5</c:v>
                </c:pt>
                <c:pt idx="69">
                  <c:v>95.5</c:v>
                </c:pt>
                <c:pt idx="70">
                  <c:v>96.5</c:v>
                </c:pt>
                <c:pt idx="71">
                  <c:v>97.5</c:v>
                </c:pt>
                <c:pt idx="72">
                  <c:v>98.5</c:v>
                </c:pt>
                <c:pt idx="73">
                  <c:v>99.5</c:v>
                </c:pt>
                <c:pt idx="74">
                  <c:v>100.5</c:v>
                </c:pt>
                <c:pt idx="75">
                  <c:v>101.5</c:v>
                </c:pt>
                <c:pt idx="76">
                  <c:v>102.5</c:v>
                </c:pt>
                <c:pt idx="77">
                  <c:v>103.5</c:v>
                </c:pt>
                <c:pt idx="78">
                  <c:v>104.5</c:v>
                </c:pt>
                <c:pt idx="79">
                  <c:v>105.5</c:v>
                </c:pt>
                <c:pt idx="80">
                  <c:v>107.5</c:v>
                </c:pt>
                <c:pt idx="81">
                  <c:v>109.5</c:v>
                </c:pt>
                <c:pt idx="82">
                  <c:v>110.5</c:v>
                </c:pt>
                <c:pt idx="83">
                  <c:v>112.5</c:v>
                </c:pt>
                <c:pt idx="84">
                  <c:v>114.5</c:v>
                </c:pt>
                <c:pt idx="85">
                  <c:v>115.5</c:v>
                </c:pt>
                <c:pt idx="86">
                  <c:v>116.5</c:v>
                </c:pt>
                <c:pt idx="87">
                  <c:v>117.5</c:v>
                </c:pt>
                <c:pt idx="88">
                  <c:v>118.5</c:v>
                </c:pt>
                <c:pt idx="89">
                  <c:v>119.5</c:v>
                </c:pt>
                <c:pt idx="90">
                  <c:v>120.5</c:v>
                </c:pt>
                <c:pt idx="91">
                  <c:v>121.5</c:v>
                </c:pt>
                <c:pt idx="92">
                  <c:v>122.5</c:v>
                </c:pt>
                <c:pt idx="93">
                  <c:v>123.5</c:v>
                </c:pt>
                <c:pt idx="94">
                  <c:v>124.5</c:v>
                </c:pt>
                <c:pt idx="95">
                  <c:v>125.5</c:v>
                </c:pt>
                <c:pt idx="96">
                  <c:v>127</c:v>
                </c:pt>
                <c:pt idx="97">
                  <c:v>129.5</c:v>
                </c:pt>
                <c:pt idx="98">
                  <c:v>131.5</c:v>
                </c:pt>
                <c:pt idx="99">
                  <c:v>133</c:v>
                </c:pt>
                <c:pt idx="100">
                  <c:v>134.5</c:v>
                </c:pt>
                <c:pt idx="101">
                  <c:v>135.5</c:v>
                </c:pt>
                <c:pt idx="102">
                  <c:v>136.5</c:v>
                </c:pt>
                <c:pt idx="103">
                  <c:v>138.5</c:v>
                </c:pt>
                <c:pt idx="104">
                  <c:v>140.5</c:v>
                </c:pt>
                <c:pt idx="105">
                  <c:v>141.5</c:v>
                </c:pt>
                <c:pt idx="106">
                  <c:v>142.5</c:v>
                </c:pt>
                <c:pt idx="107">
                  <c:v>144</c:v>
                </c:pt>
                <c:pt idx="108">
                  <c:v>146</c:v>
                </c:pt>
                <c:pt idx="109">
                  <c:v>147.5</c:v>
                </c:pt>
                <c:pt idx="110">
                  <c:v>148.5</c:v>
                </c:pt>
                <c:pt idx="111">
                  <c:v>149.5</c:v>
                </c:pt>
                <c:pt idx="112">
                  <c:v>150.5</c:v>
                </c:pt>
                <c:pt idx="113">
                  <c:v>151.5</c:v>
                </c:pt>
                <c:pt idx="114">
                  <c:v>152.5</c:v>
                </c:pt>
                <c:pt idx="115">
                  <c:v>153.5</c:v>
                </c:pt>
                <c:pt idx="116">
                  <c:v>154.5</c:v>
                </c:pt>
                <c:pt idx="117">
                  <c:v>155.5</c:v>
                </c:pt>
                <c:pt idx="118">
                  <c:v>156.5</c:v>
                </c:pt>
                <c:pt idx="119">
                  <c:v>157.5</c:v>
                </c:pt>
                <c:pt idx="120">
                  <c:v>158.5</c:v>
                </c:pt>
                <c:pt idx="121">
                  <c:v>159.5</c:v>
                </c:pt>
              </c:numCache>
            </c:numRef>
          </c:xVal>
          <c:yVal>
            <c:numRef>
              <c:f>'Report for Creat vs Ageusing N'!$AH$2:$AH$123</c:f>
              <c:numCache>
                <c:formatCode>General</c:formatCode>
                <c:ptCount val="122"/>
                <c:pt idx="0">
                  <c:v>77.21484375</c:v>
                </c:pt>
                <c:pt idx="1">
                  <c:v>76.851642184787323</c:v>
                </c:pt>
                <c:pt idx="2">
                  <c:v>76.800922331986598</c:v>
                </c:pt>
                <c:pt idx="3">
                  <c:v>76.852208012760968</c:v>
                </c:pt>
                <c:pt idx="4">
                  <c:v>76.550427138295092</c:v>
                </c:pt>
                <c:pt idx="5">
                  <c:v>76.247079784035208</c:v>
                </c:pt>
                <c:pt idx="6">
                  <c:v>76.242339981624895</c:v>
                </c:pt>
                <c:pt idx="7">
                  <c:v>76.242265922212241</c:v>
                </c:pt>
                <c:pt idx="8">
                  <c:v>75.986140347011059</c:v>
                </c:pt>
                <c:pt idx="9">
                  <c:v>75.786606074966926</c:v>
                </c:pt>
                <c:pt idx="10">
                  <c:v>75.489005783486249</c:v>
                </c:pt>
                <c:pt idx="11">
                  <c:v>75.687141795097887</c:v>
                </c:pt>
                <c:pt idx="12">
                  <c:v>75.389161946320883</c:v>
                </c:pt>
                <c:pt idx="13">
                  <c:v>75.09234506489949</c:v>
                </c:pt>
                <c:pt idx="14">
                  <c:v>74.796696710103618</c:v>
                </c:pt>
                <c:pt idx="15">
                  <c:v>74.500307801810735</c:v>
                </c:pt>
                <c:pt idx="16">
                  <c:v>73.999100627973775</c:v>
                </c:pt>
                <c:pt idx="17">
                  <c:v>73.711945211238572</c:v>
                </c:pt>
                <c:pt idx="18">
                  <c:v>73.707458407852073</c:v>
                </c:pt>
                <c:pt idx="19">
                  <c:v>73.217402979044408</c:v>
                </c:pt>
                <c:pt idx="20">
                  <c:v>73.411921666764897</c:v>
                </c:pt>
                <c:pt idx="21">
                  <c:v>73.122887085814341</c:v>
                </c:pt>
                <c:pt idx="22">
                  <c:v>72.834992725471693</c:v>
                </c:pt>
                <c:pt idx="23">
                  <c:v>72.548231860447657</c:v>
                </c:pt>
                <c:pt idx="24">
                  <c:v>72.262600010484761</c:v>
                </c:pt>
                <c:pt idx="25">
                  <c:v>71.976252697447705</c:v>
                </c:pt>
                <c:pt idx="26">
                  <c:v>71.492026319567174</c:v>
                </c:pt>
                <c:pt idx="27">
                  <c:v>71.214599669286002</c:v>
                </c:pt>
                <c:pt idx="28">
                  <c:v>71.21026487787536</c:v>
                </c:pt>
                <c:pt idx="29">
                  <c:v>70.736812426196238</c:v>
                </c:pt>
                <c:pt idx="30">
                  <c:v>70.924740860787281</c:v>
                </c:pt>
                <c:pt idx="31">
                  <c:v>70.645498711987841</c:v>
                </c:pt>
                <c:pt idx="32">
                  <c:v>70.598244941262095</c:v>
                </c:pt>
                <c:pt idx="33">
                  <c:v>70.413003521534264</c:v>
                </c:pt>
                <c:pt idx="34">
                  <c:v>70.364832169720046</c:v>
                </c:pt>
                <c:pt idx="35">
                  <c:v>70.411813280992362</c:v>
                </c:pt>
                <c:pt idx="36">
                  <c:v>70.135322384622171</c:v>
                </c:pt>
                <c:pt idx="37">
                  <c:v>70.08840139398788</c:v>
                </c:pt>
                <c:pt idx="38">
                  <c:v>70.135202124306474</c:v>
                </c:pt>
                <c:pt idx="39">
                  <c:v>69.859797394006392</c:v>
                </c:pt>
                <c:pt idx="40">
                  <c:v>69.813060731651547</c:v>
                </c:pt>
                <c:pt idx="41">
                  <c:v>69.859677606385532</c:v>
                </c:pt>
                <c:pt idx="42">
                  <c:v>69.585354797192821</c:v>
                </c:pt>
                <c:pt idx="43">
                  <c:v>69.538801738734122</c:v>
                </c:pt>
                <c:pt idx="44">
                  <c:v>69.585235480154893</c:v>
                </c:pt>
                <c:pt idx="45">
                  <c:v>69.31199034176754</c:v>
                </c:pt>
                <c:pt idx="46">
                  <c:v>69.265620165921291</c:v>
                </c:pt>
                <c:pt idx="47">
                  <c:v>69.311871493463826</c:v>
                </c:pt>
                <c:pt idx="48">
                  <c:v>69.03969979227702</c:v>
                </c:pt>
                <c:pt idx="49">
                  <c:v>69.22090826824072</c:v>
                </c:pt>
                <c:pt idx="50">
                  <c:v>68.948385944465755</c:v>
                </c:pt>
                <c:pt idx="51">
                  <c:v>68.902267214556389</c:v>
                </c:pt>
                <c:pt idx="52">
                  <c:v>68.948275949650821</c:v>
                </c:pt>
                <c:pt idx="53">
                  <c:v>68.677532003967201</c:v>
                </c:pt>
                <c:pt idx="54">
                  <c:v>68.631586284909474</c:v>
                </c:pt>
                <c:pt idx="55">
                  <c:v>68.677414243562311</c:v>
                </c:pt>
                <c:pt idx="56">
                  <c:v>68.407733909371018</c:v>
                </c:pt>
                <c:pt idx="57">
                  <c:v>68.361968687005003</c:v>
                </c:pt>
                <c:pt idx="58">
                  <c:v>68.407616611583194</c:v>
                </c:pt>
                <c:pt idx="59">
                  <c:v>68.138995710341703</c:v>
                </c:pt>
                <c:pt idx="60">
                  <c:v>68.317840108615712</c:v>
                </c:pt>
                <c:pt idx="61">
                  <c:v>68.048873159070098</c:v>
                </c:pt>
                <c:pt idx="62">
                  <c:v>68.227489178102843</c:v>
                </c:pt>
                <c:pt idx="63">
                  <c:v>67.958877896964935</c:v>
                </c:pt>
                <c:pt idx="64">
                  <c:v>68.137257695164863</c:v>
                </c:pt>
                <c:pt idx="65">
                  <c:v>67.869001654918037</c:v>
                </c:pt>
                <c:pt idx="66">
                  <c:v>68.047145544191665</c:v>
                </c:pt>
                <c:pt idx="67">
                  <c:v>67.779244275029185</c:v>
                </c:pt>
                <c:pt idx="68">
                  <c:v>67.957152567368198</c:v>
                </c:pt>
                <c:pt idx="69">
                  <c:v>67.689605600102084</c:v>
                </c:pt>
                <c:pt idx="70">
                  <c:v>67.867278607085609</c:v>
                </c:pt>
                <c:pt idx="71">
                  <c:v>67.600085473148312</c:v>
                </c:pt>
                <c:pt idx="72">
                  <c:v>67.777523505943407</c:v>
                </c:pt>
                <c:pt idx="73">
                  <c:v>67.732473357656744</c:v>
                </c:pt>
                <c:pt idx="74">
                  <c:v>67.555333154009972</c:v>
                </c:pt>
                <c:pt idx="75">
                  <c:v>67.731607324332572</c:v>
                </c:pt>
                <c:pt idx="76">
                  <c:v>67.46495379878931</c:v>
                </c:pt>
                <c:pt idx="77">
                  <c:v>67.642037071358502</c:v>
                </c:pt>
                <c:pt idx="78">
                  <c:v>67.375730712546897</c:v>
                </c:pt>
                <c:pt idx="79">
                  <c:v>67.552579854553557</c:v>
                </c:pt>
                <c:pt idx="80">
                  <c:v>67.286625688019427</c:v>
                </c:pt>
                <c:pt idx="81">
                  <c:v>67.463240945410547</c:v>
                </c:pt>
                <c:pt idx="82">
                  <c:v>67.197638505711581</c:v>
                </c:pt>
                <c:pt idx="83">
                  <c:v>67.374020187797854</c:v>
                </c:pt>
                <c:pt idx="84">
                  <c:v>67.108769009772089</c:v>
                </c:pt>
                <c:pt idx="85">
                  <c:v>67.284917425458985</c:v>
                </c:pt>
                <c:pt idx="86">
                  <c:v>67.020017044559609</c:v>
                </c:pt>
                <c:pt idx="87">
                  <c:v>67.195932502344121</c:v>
                </c:pt>
                <c:pt idx="88">
                  <c:v>66.931382454638694</c:v>
                </c:pt>
                <c:pt idx="89">
                  <c:v>67.107065262609765</c:v>
                </c:pt>
                <c:pt idx="90">
                  <c:v>66.842865084779447</c:v>
                </c:pt>
                <c:pt idx="91">
                  <c:v>67.018315550618624</c:v>
                </c:pt>
                <c:pt idx="92">
                  <c:v>66.754464779957274</c:v>
                </c:pt>
                <c:pt idx="93">
                  <c:v>66.929683210939146</c:v>
                </c:pt>
                <c:pt idx="94">
                  <c:v>66.666181385352544</c:v>
                </c:pt>
                <c:pt idx="95">
                  <c:v>66.841168088345341</c:v>
                </c:pt>
                <c:pt idx="96">
                  <c:v>66.578014746350419</c:v>
                </c:pt>
                <c:pt idx="97">
                  <c:v>66.752770027816553</c:v>
                </c:pt>
                <c:pt idx="98">
                  <c:v>66.489964708540555</c:v>
                </c:pt>
                <c:pt idx="99">
                  <c:v>66.664488874537142</c:v>
                </c:pt>
                <c:pt idx="100">
                  <c:v>66.402031117716803</c:v>
                </c:pt>
                <c:pt idx="101">
                  <c:v>66.576324473896165</c:v>
                </c:pt>
                <c:pt idx="102">
                  <c:v>66.314213819876954</c:v>
                </c:pt>
                <c:pt idx="103">
                  <c:v>66.488276671487199</c:v>
                </c:pt>
                <c:pt idx="104">
                  <c:v>66.226512661222472</c:v>
                </c:pt>
                <c:pt idx="105">
                  <c:v>66.400345313108005</c:v>
                </c:pt>
                <c:pt idx="106">
                  <c:v>66.573493598307593</c:v>
                </c:pt>
                <c:pt idx="107">
                  <c:v>66.232167536395551</c:v>
                </c:pt>
                <c:pt idx="108">
                  <c:v>66.299838665550112</c:v>
                </c:pt>
                <c:pt idx="109">
                  <c:v>66.046679773407959</c:v>
                </c:pt>
                <c:pt idx="110">
                  <c:v>66.042724165718241</c:v>
                </c:pt>
                <c:pt idx="111">
                  <c:v>66.042662359348085</c:v>
                </c:pt>
                <c:pt idx="112">
                  <c:v>66.042661393623547</c:v>
                </c:pt>
                <c:pt idx="113">
                  <c:v>66.042661378534106</c:v>
                </c:pt>
                <c:pt idx="114">
                  <c:v>66.042661378298334</c:v>
                </c:pt>
                <c:pt idx="115">
                  <c:v>66.042661378294667</c:v>
                </c:pt>
                <c:pt idx="116">
                  <c:v>66.042661378294596</c:v>
                </c:pt>
                <c:pt idx="117">
                  <c:v>66.042661378294582</c:v>
                </c:pt>
                <c:pt idx="118">
                  <c:v>66.042661378294582</c:v>
                </c:pt>
                <c:pt idx="119">
                  <c:v>66.042661378294582</c:v>
                </c:pt>
                <c:pt idx="120">
                  <c:v>66.042661378294582</c:v>
                </c:pt>
                <c:pt idx="121">
                  <c:v>66.042661378294582</c:v>
                </c:pt>
              </c:numCache>
            </c:numRef>
          </c:yVal>
          <c:smooth val="0"/>
        </c:ser>
        <c:ser>
          <c:idx val="2"/>
          <c:order val="2"/>
          <c:spPr>
            <a:ln w="28575">
              <a:solidFill>
                <a:srgbClr val="4F81BD">
                  <a:lumMod val="100000"/>
                </a:srgbClr>
              </a:solidFill>
            </a:ln>
          </c:spPr>
          <c:marker>
            <c:symbol val="none"/>
          </c:marker>
          <c:xVal>
            <c:numRef>
              <c:f>'Report for Creat vs Ageusing N'!$AG$2:$AG$123</c:f>
              <c:numCache>
                <c:formatCode>General</c:formatCode>
                <c:ptCount val="122"/>
                <c:pt idx="0">
                  <c:v>9.5</c:v>
                </c:pt>
                <c:pt idx="1">
                  <c:v>10.5</c:v>
                </c:pt>
                <c:pt idx="2">
                  <c:v>11.5</c:v>
                </c:pt>
                <c:pt idx="3">
                  <c:v>12.5</c:v>
                </c:pt>
                <c:pt idx="4">
                  <c:v>13.5</c:v>
                </c:pt>
                <c:pt idx="5">
                  <c:v>14.5</c:v>
                </c:pt>
                <c:pt idx="6">
                  <c:v>15.5</c:v>
                </c:pt>
                <c:pt idx="7">
                  <c:v>16.5</c:v>
                </c:pt>
                <c:pt idx="8">
                  <c:v>18</c:v>
                </c:pt>
                <c:pt idx="9">
                  <c:v>19.5</c:v>
                </c:pt>
                <c:pt idx="10">
                  <c:v>20.5</c:v>
                </c:pt>
                <c:pt idx="11">
                  <c:v>21.5</c:v>
                </c:pt>
                <c:pt idx="12">
                  <c:v>23</c:v>
                </c:pt>
                <c:pt idx="13">
                  <c:v>24.5</c:v>
                </c:pt>
                <c:pt idx="14">
                  <c:v>25.5</c:v>
                </c:pt>
                <c:pt idx="15">
                  <c:v>27.5</c:v>
                </c:pt>
                <c:pt idx="16">
                  <c:v>29.5</c:v>
                </c:pt>
                <c:pt idx="17">
                  <c:v>31</c:v>
                </c:pt>
                <c:pt idx="18">
                  <c:v>32.5</c:v>
                </c:pt>
                <c:pt idx="19">
                  <c:v>33.5</c:v>
                </c:pt>
                <c:pt idx="20">
                  <c:v>34.5</c:v>
                </c:pt>
                <c:pt idx="21">
                  <c:v>36</c:v>
                </c:pt>
                <c:pt idx="22">
                  <c:v>38</c:v>
                </c:pt>
                <c:pt idx="23">
                  <c:v>39.5</c:v>
                </c:pt>
                <c:pt idx="24">
                  <c:v>40.5</c:v>
                </c:pt>
                <c:pt idx="25">
                  <c:v>42</c:v>
                </c:pt>
                <c:pt idx="26">
                  <c:v>45</c:v>
                </c:pt>
                <c:pt idx="27">
                  <c:v>48</c:v>
                </c:pt>
                <c:pt idx="28">
                  <c:v>49.5</c:v>
                </c:pt>
                <c:pt idx="29">
                  <c:v>50.5</c:v>
                </c:pt>
                <c:pt idx="30">
                  <c:v>51.5</c:v>
                </c:pt>
                <c:pt idx="31">
                  <c:v>52.5</c:v>
                </c:pt>
                <c:pt idx="32">
                  <c:v>53.5</c:v>
                </c:pt>
                <c:pt idx="33">
                  <c:v>54.5</c:v>
                </c:pt>
                <c:pt idx="34">
                  <c:v>55.5</c:v>
                </c:pt>
                <c:pt idx="35">
                  <c:v>56.5</c:v>
                </c:pt>
                <c:pt idx="36">
                  <c:v>57.5</c:v>
                </c:pt>
                <c:pt idx="37">
                  <c:v>58.5</c:v>
                </c:pt>
                <c:pt idx="38">
                  <c:v>59.5</c:v>
                </c:pt>
                <c:pt idx="39">
                  <c:v>60.5</c:v>
                </c:pt>
                <c:pt idx="40">
                  <c:v>61.5</c:v>
                </c:pt>
                <c:pt idx="41">
                  <c:v>62.5</c:v>
                </c:pt>
                <c:pt idx="42">
                  <c:v>63.5</c:v>
                </c:pt>
                <c:pt idx="43">
                  <c:v>65</c:v>
                </c:pt>
                <c:pt idx="44">
                  <c:v>66.5</c:v>
                </c:pt>
                <c:pt idx="45">
                  <c:v>67.5</c:v>
                </c:pt>
                <c:pt idx="46">
                  <c:v>68.5</c:v>
                </c:pt>
                <c:pt idx="47">
                  <c:v>69.5</c:v>
                </c:pt>
                <c:pt idx="48">
                  <c:v>70.5</c:v>
                </c:pt>
                <c:pt idx="49">
                  <c:v>71.5</c:v>
                </c:pt>
                <c:pt idx="50">
                  <c:v>72.5</c:v>
                </c:pt>
                <c:pt idx="51">
                  <c:v>73.5</c:v>
                </c:pt>
                <c:pt idx="52">
                  <c:v>75</c:v>
                </c:pt>
                <c:pt idx="53">
                  <c:v>76.5</c:v>
                </c:pt>
                <c:pt idx="54">
                  <c:v>78.5</c:v>
                </c:pt>
                <c:pt idx="55">
                  <c:v>80.5</c:v>
                </c:pt>
                <c:pt idx="56">
                  <c:v>81.5</c:v>
                </c:pt>
                <c:pt idx="57">
                  <c:v>83</c:v>
                </c:pt>
                <c:pt idx="58">
                  <c:v>84.5</c:v>
                </c:pt>
                <c:pt idx="59">
                  <c:v>85.5</c:v>
                </c:pt>
                <c:pt idx="60">
                  <c:v>86.5</c:v>
                </c:pt>
                <c:pt idx="61">
                  <c:v>87.5</c:v>
                </c:pt>
                <c:pt idx="62">
                  <c:v>88.5</c:v>
                </c:pt>
                <c:pt idx="63">
                  <c:v>89.5</c:v>
                </c:pt>
                <c:pt idx="64">
                  <c:v>90.5</c:v>
                </c:pt>
                <c:pt idx="65">
                  <c:v>91.5</c:v>
                </c:pt>
                <c:pt idx="66">
                  <c:v>92.5</c:v>
                </c:pt>
                <c:pt idx="67">
                  <c:v>93.5</c:v>
                </c:pt>
                <c:pt idx="68">
                  <c:v>94.5</c:v>
                </c:pt>
                <c:pt idx="69">
                  <c:v>95.5</c:v>
                </c:pt>
                <c:pt idx="70">
                  <c:v>96.5</c:v>
                </c:pt>
                <c:pt idx="71">
                  <c:v>97.5</c:v>
                </c:pt>
                <c:pt idx="72">
                  <c:v>98.5</c:v>
                </c:pt>
                <c:pt idx="73">
                  <c:v>99.5</c:v>
                </c:pt>
                <c:pt idx="74">
                  <c:v>100.5</c:v>
                </c:pt>
                <c:pt idx="75">
                  <c:v>101.5</c:v>
                </c:pt>
                <c:pt idx="76">
                  <c:v>102.5</c:v>
                </c:pt>
                <c:pt idx="77">
                  <c:v>103.5</c:v>
                </c:pt>
                <c:pt idx="78">
                  <c:v>104.5</c:v>
                </c:pt>
                <c:pt idx="79">
                  <c:v>105.5</c:v>
                </c:pt>
                <c:pt idx="80">
                  <c:v>107.5</c:v>
                </c:pt>
                <c:pt idx="81">
                  <c:v>109.5</c:v>
                </c:pt>
                <c:pt idx="82">
                  <c:v>110.5</c:v>
                </c:pt>
                <c:pt idx="83">
                  <c:v>112.5</c:v>
                </c:pt>
                <c:pt idx="84">
                  <c:v>114.5</c:v>
                </c:pt>
                <c:pt idx="85">
                  <c:v>115.5</c:v>
                </c:pt>
                <c:pt idx="86">
                  <c:v>116.5</c:v>
                </c:pt>
                <c:pt idx="87">
                  <c:v>117.5</c:v>
                </c:pt>
                <c:pt idx="88">
                  <c:v>118.5</c:v>
                </c:pt>
                <c:pt idx="89">
                  <c:v>119.5</c:v>
                </c:pt>
                <c:pt idx="90">
                  <c:v>120.5</c:v>
                </c:pt>
                <c:pt idx="91">
                  <c:v>121.5</c:v>
                </c:pt>
                <c:pt idx="92">
                  <c:v>122.5</c:v>
                </c:pt>
                <c:pt idx="93">
                  <c:v>123.5</c:v>
                </c:pt>
                <c:pt idx="94">
                  <c:v>124.5</c:v>
                </c:pt>
                <c:pt idx="95">
                  <c:v>125.5</c:v>
                </c:pt>
                <c:pt idx="96">
                  <c:v>127</c:v>
                </c:pt>
                <c:pt idx="97">
                  <c:v>129.5</c:v>
                </c:pt>
                <c:pt idx="98">
                  <c:v>131.5</c:v>
                </c:pt>
                <c:pt idx="99">
                  <c:v>133</c:v>
                </c:pt>
                <c:pt idx="100">
                  <c:v>134.5</c:v>
                </c:pt>
                <c:pt idx="101">
                  <c:v>135.5</c:v>
                </c:pt>
                <c:pt idx="102">
                  <c:v>136.5</c:v>
                </c:pt>
                <c:pt idx="103">
                  <c:v>138.5</c:v>
                </c:pt>
                <c:pt idx="104">
                  <c:v>140.5</c:v>
                </c:pt>
                <c:pt idx="105">
                  <c:v>141.5</c:v>
                </c:pt>
                <c:pt idx="106">
                  <c:v>142.5</c:v>
                </c:pt>
                <c:pt idx="107">
                  <c:v>144</c:v>
                </c:pt>
                <c:pt idx="108">
                  <c:v>146</c:v>
                </c:pt>
                <c:pt idx="109">
                  <c:v>147.5</c:v>
                </c:pt>
                <c:pt idx="110">
                  <c:v>148.5</c:v>
                </c:pt>
                <c:pt idx="111">
                  <c:v>149.5</c:v>
                </c:pt>
                <c:pt idx="112">
                  <c:v>150.5</c:v>
                </c:pt>
                <c:pt idx="113">
                  <c:v>151.5</c:v>
                </c:pt>
                <c:pt idx="114">
                  <c:v>152.5</c:v>
                </c:pt>
                <c:pt idx="115">
                  <c:v>153.5</c:v>
                </c:pt>
                <c:pt idx="116">
                  <c:v>154.5</c:v>
                </c:pt>
                <c:pt idx="117">
                  <c:v>155.5</c:v>
                </c:pt>
                <c:pt idx="118">
                  <c:v>156.5</c:v>
                </c:pt>
                <c:pt idx="119">
                  <c:v>157.5</c:v>
                </c:pt>
                <c:pt idx="120">
                  <c:v>158.5</c:v>
                </c:pt>
                <c:pt idx="121">
                  <c:v>159.5</c:v>
                </c:pt>
              </c:numCache>
            </c:numRef>
          </c:xVal>
          <c:yVal>
            <c:numRef>
              <c:f>'Report for Creat vs Ageusing N'!$AI$2:$AI$123</c:f>
              <c:numCache>
                <c:formatCode>General</c:formatCode>
                <c:ptCount val="122"/>
                <c:pt idx="0">
                  <c:v>105.37760416666667</c:v>
                </c:pt>
                <c:pt idx="1">
                  <c:v>105.40953403049046</c:v>
                </c:pt>
                <c:pt idx="2">
                  <c:v>105.36587995001011</c:v>
                </c:pt>
                <c:pt idx="3">
                  <c:v>105.34013454275646</c:v>
                </c:pt>
                <c:pt idx="4">
                  <c:v>105.31440416547197</c:v>
                </c:pt>
                <c:pt idx="5">
                  <c:v>105.24581357925189</c:v>
                </c:pt>
                <c:pt idx="6">
                  <c:v>105.24578846829976</c:v>
                </c:pt>
                <c:pt idx="7">
                  <c:v>105.24578844377737</c:v>
                </c:pt>
                <c:pt idx="8">
                  <c:v>105.16005543735602</c:v>
                </c:pt>
                <c:pt idx="9">
                  <c:v>105.0743504615003</c:v>
                </c:pt>
                <c:pt idx="10">
                  <c:v>105.08776976944318</c:v>
                </c:pt>
                <c:pt idx="11">
                  <c:v>105.00181795490732</c:v>
                </c:pt>
                <c:pt idx="12">
                  <c:v>104.91624244890016</c:v>
                </c:pt>
                <c:pt idx="13">
                  <c:v>104.84325766733255</c:v>
                </c:pt>
                <c:pt idx="14">
                  <c:v>104.82742670523804</c:v>
                </c:pt>
                <c:pt idx="15">
                  <c:v>104.65651212919929</c:v>
                </c:pt>
                <c:pt idx="16">
                  <c:v>104.54062514324211</c:v>
                </c:pt>
                <c:pt idx="17">
                  <c:v>104.42977736075841</c:v>
                </c:pt>
                <c:pt idx="18">
                  <c:v>104.27673607771432</c:v>
                </c:pt>
                <c:pt idx="19">
                  <c:v>104.20399939947147</c:v>
                </c:pt>
                <c:pt idx="20">
                  <c:v>104.10295968885001</c:v>
                </c:pt>
                <c:pt idx="21">
                  <c:v>103.98440537352442</c:v>
                </c:pt>
                <c:pt idx="22">
                  <c:v>103.81504414637155</c:v>
                </c:pt>
                <c:pt idx="23">
                  <c:v>103.64588115242887</c:v>
                </c:pt>
                <c:pt idx="24">
                  <c:v>103.49405548396246</c:v>
                </c:pt>
                <c:pt idx="25">
                  <c:v>103.32562352806619</c:v>
                </c:pt>
                <c:pt idx="26">
                  <c:v>102.98886550005361</c:v>
                </c:pt>
                <c:pt idx="27">
                  <c:v>102.56939149729638</c:v>
                </c:pt>
                <c:pt idx="28">
                  <c:v>102.31867750356997</c:v>
                </c:pt>
                <c:pt idx="29">
                  <c:v>102.23536976673019</c:v>
                </c:pt>
                <c:pt idx="30">
                  <c:v>102.0019768211761</c:v>
                </c:pt>
                <c:pt idx="31">
                  <c:v>101.88587568524304</c:v>
                </c:pt>
                <c:pt idx="32">
                  <c:v>101.71993242943769</c:v>
                </c:pt>
                <c:pt idx="33">
                  <c:v>101.55421058962175</c:v>
                </c:pt>
                <c:pt idx="34">
                  <c:v>101.38875869558933</c:v>
                </c:pt>
                <c:pt idx="35">
                  <c:v>101.22357635536797</c:v>
                </c:pt>
                <c:pt idx="36">
                  <c:v>101.05866312984793</c:v>
                </c:pt>
                <c:pt idx="37">
                  <c:v>100.97638117639664</c:v>
                </c:pt>
                <c:pt idx="38">
                  <c:v>100.74586237429851</c:v>
                </c:pt>
                <c:pt idx="39">
                  <c:v>100.63119097844017</c:v>
                </c:pt>
                <c:pt idx="40">
                  <c:v>100.46718344808363</c:v>
                </c:pt>
                <c:pt idx="41">
                  <c:v>100.32001384174086</c:v>
                </c:pt>
                <c:pt idx="42">
                  <c:v>100.15642832699365</c:v>
                </c:pt>
                <c:pt idx="43">
                  <c:v>99.92778026773297</c:v>
                </c:pt>
                <c:pt idx="44">
                  <c:v>99.650520757109376</c:v>
                </c:pt>
                <c:pt idx="45">
                  <c:v>99.488218418465095</c:v>
                </c:pt>
                <c:pt idx="46">
                  <c:v>99.326132481255371</c:v>
                </c:pt>
                <c:pt idx="47">
                  <c:v>99.164310567121959</c:v>
                </c:pt>
                <c:pt idx="48">
                  <c:v>99.083570995338533</c:v>
                </c:pt>
                <c:pt idx="49">
                  <c:v>98.857373286256973</c:v>
                </c:pt>
                <c:pt idx="50">
                  <c:v>98.744851414703504</c:v>
                </c:pt>
                <c:pt idx="51">
                  <c:v>98.583918218360651</c:v>
                </c:pt>
                <c:pt idx="52">
                  <c:v>98.352999547429761</c:v>
                </c:pt>
                <c:pt idx="53">
                  <c:v>98.161404044478843</c:v>
                </c:pt>
                <c:pt idx="54">
                  <c:v>97.889189198610694</c:v>
                </c:pt>
                <c:pt idx="55">
                  <c:v>97.650053447510146</c:v>
                </c:pt>
                <c:pt idx="56">
                  <c:v>97.538486598884788</c:v>
                </c:pt>
                <c:pt idx="57">
                  <c:v>97.300142967105842</c:v>
                </c:pt>
                <c:pt idx="58">
                  <c:v>97.141621798277612</c:v>
                </c:pt>
                <c:pt idx="59">
                  <c:v>97.062529099495805</c:v>
                </c:pt>
                <c:pt idx="60">
                  <c:v>96.920347256652605</c:v>
                </c:pt>
                <c:pt idx="61">
                  <c:v>96.841604009273496</c:v>
                </c:pt>
                <c:pt idx="62">
                  <c:v>96.699744904209354</c:v>
                </c:pt>
                <c:pt idx="63">
                  <c:v>96.621180887214436</c:v>
                </c:pt>
                <c:pt idx="64">
                  <c:v>96.519165165333874</c:v>
                </c:pt>
                <c:pt idx="65">
                  <c:v>96.417108839762477</c:v>
                </c:pt>
                <c:pt idx="66">
                  <c:v>96.349855341873337</c:v>
                </c:pt>
                <c:pt idx="67">
                  <c:v>96.254284958897102</c:v>
                </c:pt>
                <c:pt idx="68">
                  <c:v>96.144331220147308</c:v>
                </c:pt>
                <c:pt idx="69">
                  <c:v>96.06598138640166</c:v>
                </c:pt>
                <c:pt idx="70">
                  <c:v>95.987726177102431</c:v>
                </c:pt>
                <c:pt idx="71">
                  <c:v>95.831368802151374</c:v>
                </c:pt>
                <c:pt idx="72">
                  <c:v>95.764704186832148</c:v>
                </c:pt>
                <c:pt idx="73">
                  <c:v>95.671848212856048</c:v>
                </c:pt>
                <c:pt idx="74">
                  <c:v>95.56289539970318</c:v>
                </c:pt>
                <c:pt idx="75">
                  <c:v>95.485134103274959</c:v>
                </c:pt>
                <c:pt idx="76">
                  <c:v>95.418710995288677</c:v>
                </c:pt>
                <c:pt idx="77">
                  <c:v>95.326190507961059</c:v>
                </c:pt>
                <c:pt idx="78">
                  <c:v>95.217631335994383</c:v>
                </c:pt>
                <c:pt idx="79">
                  <c:v>95.14015098732412</c:v>
                </c:pt>
                <c:pt idx="80">
                  <c:v>94.995633207979139</c:v>
                </c:pt>
                <c:pt idx="81">
                  <c:v>94.841335781028732</c:v>
                </c:pt>
                <c:pt idx="82">
                  <c:v>94.764027335023258</c:v>
                </c:pt>
                <c:pt idx="83">
                  <c:v>94.609663231189671</c:v>
                </c:pt>
                <c:pt idx="84">
                  <c:v>94.393679195093171</c:v>
                </c:pt>
                <c:pt idx="85">
                  <c:v>94.36328252567489</c:v>
                </c:pt>
                <c:pt idx="86">
                  <c:v>94.263409258215177</c:v>
                </c:pt>
                <c:pt idx="87">
                  <c:v>94.201928264012309</c:v>
                </c:pt>
                <c:pt idx="88">
                  <c:v>94.125206498503644</c:v>
                </c:pt>
                <c:pt idx="89">
                  <c:v>94.048532285761866</c:v>
                </c:pt>
                <c:pt idx="90">
                  <c:v>93.895333723740265</c:v>
                </c:pt>
                <c:pt idx="91">
                  <c:v>93.8300159015986</c:v>
                </c:pt>
                <c:pt idx="92">
                  <c:v>93.739035852229492</c:v>
                </c:pt>
                <c:pt idx="93">
                  <c:v>93.708794218354029</c:v>
                </c:pt>
                <c:pt idx="94">
                  <c:v>93.571284495447742</c:v>
                </c:pt>
                <c:pt idx="95">
                  <c:v>93.495262557234497</c:v>
                </c:pt>
                <c:pt idx="96">
                  <c:v>93.353244278605487</c:v>
                </c:pt>
                <c:pt idx="97">
                  <c:v>93.125530687265638</c:v>
                </c:pt>
                <c:pt idx="98">
                  <c:v>93.019208784761048</c:v>
                </c:pt>
                <c:pt idx="99">
                  <c:v>92.867607386551811</c:v>
                </c:pt>
                <c:pt idx="100">
                  <c:v>92.73157003997531</c:v>
                </c:pt>
                <c:pt idx="101">
                  <c:v>92.655873126353157</c:v>
                </c:pt>
                <c:pt idx="102">
                  <c:v>92.580395661002655</c:v>
                </c:pt>
                <c:pt idx="103">
                  <c:v>92.429588591955607</c:v>
                </c:pt>
                <c:pt idx="104">
                  <c:v>92.218581440241479</c:v>
                </c:pt>
                <c:pt idx="105">
                  <c:v>92.113616002800271</c:v>
                </c:pt>
                <c:pt idx="106">
                  <c:v>92.038661502491323</c:v>
                </c:pt>
                <c:pt idx="107">
                  <c:v>91.898854882502008</c:v>
                </c:pt>
                <c:pt idx="108">
                  <c:v>91.74958742283917</c:v>
                </c:pt>
                <c:pt idx="109">
                  <c:v>91.674885363026334</c:v>
                </c:pt>
                <c:pt idx="110">
                  <c:v>91.540595596523701</c:v>
                </c:pt>
                <c:pt idx="111">
                  <c:v>91.46622314566082</c:v>
                </c:pt>
                <c:pt idx="112">
                  <c:v>91.402596642455535</c:v>
                </c:pt>
                <c:pt idx="113">
                  <c:v>91.388795179848657</c:v>
                </c:pt>
                <c:pt idx="114">
                  <c:v>91.314212559716509</c:v>
                </c:pt>
                <c:pt idx="115">
                  <c:v>91.239828028707507</c:v>
                </c:pt>
                <c:pt idx="116">
                  <c:v>91.165504225431192</c:v>
                </c:pt>
                <c:pt idx="117">
                  <c:v>91.091240966325273</c:v>
                </c:pt>
                <c:pt idx="118">
                  <c:v>91.017038201939499</c:v>
                </c:pt>
                <c:pt idx="119">
                  <c:v>90.942859722045426</c:v>
                </c:pt>
                <c:pt idx="120">
                  <c:v>90.879595493800338</c:v>
                </c:pt>
                <c:pt idx="121">
                  <c:v>90.791476248498981</c:v>
                </c:pt>
              </c:numCache>
            </c:numRef>
          </c:yVal>
          <c:smooth val="0"/>
        </c:ser>
        <c:ser>
          <c:idx val="3"/>
          <c:order val="3"/>
          <c:spPr>
            <a:ln w="28575">
              <a:solidFill>
                <a:srgbClr val="4F81BD">
                  <a:lumMod val="100000"/>
                </a:srgbClr>
              </a:solidFill>
            </a:ln>
          </c:spPr>
          <c:marker>
            <c:symbol val="none"/>
          </c:marker>
          <c:xVal>
            <c:numRef>
              <c:f>'Report for Creat vs Ageusing N'!$AG$2:$AG$123</c:f>
              <c:numCache>
                <c:formatCode>General</c:formatCode>
                <c:ptCount val="122"/>
                <c:pt idx="0">
                  <c:v>9.5</c:v>
                </c:pt>
                <c:pt idx="1">
                  <c:v>10.5</c:v>
                </c:pt>
                <c:pt idx="2">
                  <c:v>11.5</c:v>
                </c:pt>
                <c:pt idx="3">
                  <c:v>12.5</c:v>
                </c:pt>
                <c:pt idx="4">
                  <c:v>13.5</c:v>
                </c:pt>
                <c:pt idx="5">
                  <c:v>14.5</c:v>
                </c:pt>
                <c:pt idx="6">
                  <c:v>15.5</c:v>
                </c:pt>
                <c:pt idx="7">
                  <c:v>16.5</c:v>
                </c:pt>
                <c:pt idx="8">
                  <c:v>18</c:v>
                </c:pt>
                <c:pt idx="9">
                  <c:v>19.5</c:v>
                </c:pt>
                <c:pt idx="10">
                  <c:v>20.5</c:v>
                </c:pt>
                <c:pt idx="11">
                  <c:v>21.5</c:v>
                </c:pt>
                <c:pt idx="12">
                  <c:v>23</c:v>
                </c:pt>
                <c:pt idx="13">
                  <c:v>24.5</c:v>
                </c:pt>
                <c:pt idx="14">
                  <c:v>25.5</c:v>
                </c:pt>
                <c:pt idx="15">
                  <c:v>27.5</c:v>
                </c:pt>
                <c:pt idx="16">
                  <c:v>29.5</c:v>
                </c:pt>
                <c:pt idx="17">
                  <c:v>31</c:v>
                </c:pt>
                <c:pt idx="18">
                  <c:v>32.5</c:v>
                </c:pt>
                <c:pt idx="19">
                  <c:v>33.5</c:v>
                </c:pt>
                <c:pt idx="20">
                  <c:v>34.5</c:v>
                </c:pt>
                <c:pt idx="21">
                  <c:v>36</c:v>
                </c:pt>
                <c:pt idx="22">
                  <c:v>38</c:v>
                </c:pt>
                <c:pt idx="23">
                  <c:v>39.5</c:v>
                </c:pt>
                <c:pt idx="24">
                  <c:v>40.5</c:v>
                </c:pt>
                <c:pt idx="25">
                  <c:v>42</c:v>
                </c:pt>
                <c:pt idx="26">
                  <c:v>45</c:v>
                </c:pt>
                <c:pt idx="27">
                  <c:v>48</c:v>
                </c:pt>
                <c:pt idx="28">
                  <c:v>49.5</c:v>
                </c:pt>
                <c:pt idx="29">
                  <c:v>50.5</c:v>
                </c:pt>
                <c:pt idx="30">
                  <c:v>51.5</c:v>
                </c:pt>
                <c:pt idx="31">
                  <c:v>52.5</c:v>
                </c:pt>
                <c:pt idx="32">
                  <c:v>53.5</c:v>
                </c:pt>
                <c:pt idx="33">
                  <c:v>54.5</c:v>
                </c:pt>
                <c:pt idx="34">
                  <c:v>55.5</c:v>
                </c:pt>
                <c:pt idx="35">
                  <c:v>56.5</c:v>
                </c:pt>
                <c:pt idx="36">
                  <c:v>57.5</c:v>
                </c:pt>
                <c:pt idx="37">
                  <c:v>58.5</c:v>
                </c:pt>
                <c:pt idx="38">
                  <c:v>59.5</c:v>
                </c:pt>
                <c:pt idx="39">
                  <c:v>60.5</c:v>
                </c:pt>
                <c:pt idx="40">
                  <c:v>61.5</c:v>
                </c:pt>
                <c:pt idx="41">
                  <c:v>62.5</c:v>
                </c:pt>
                <c:pt idx="42">
                  <c:v>63.5</c:v>
                </c:pt>
                <c:pt idx="43">
                  <c:v>65</c:v>
                </c:pt>
                <c:pt idx="44">
                  <c:v>66.5</c:v>
                </c:pt>
                <c:pt idx="45">
                  <c:v>67.5</c:v>
                </c:pt>
                <c:pt idx="46">
                  <c:v>68.5</c:v>
                </c:pt>
                <c:pt idx="47">
                  <c:v>69.5</c:v>
                </c:pt>
                <c:pt idx="48">
                  <c:v>70.5</c:v>
                </c:pt>
                <c:pt idx="49">
                  <c:v>71.5</c:v>
                </c:pt>
                <c:pt idx="50">
                  <c:v>72.5</c:v>
                </c:pt>
                <c:pt idx="51">
                  <c:v>73.5</c:v>
                </c:pt>
                <c:pt idx="52">
                  <c:v>75</c:v>
                </c:pt>
                <c:pt idx="53">
                  <c:v>76.5</c:v>
                </c:pt>
                <c:pt idx="54">
                  <c:v>78.5</c:v>
                </c:pt>
                <c:pt idx="55">
                  <c:v>80.5</c:v>
                </c:pt>
                <c:pt idx="56">
                  <c:v>81.5</c:v>
                </c:pt>
                <c:pt idx="57">
                  <c:v>83</c:v>
                </c:pt>
                <c:pt idx="58">
                  <c:v>84.5</c:v>
                </c:pt>
                <c:pt idx="59">
                  <c:v>85.5</c:v>
                </c:pt>
                <c:pt idx="60">
                  <c:v>86.5</c:v>
                </c:pt>
                <c:pt idx="61">
                  <c:v>87.5</c:v>
                </c:pt>
                <c:pt idx="62">
                  <c:v>88.5</c:v>
                </c:pt>
                <c:pt idx="63">
                  <c:v>89.5</c:v>
                </c:pt>
                <c:pt idx="64">
                  <c:v>90.5</c:v>
                </c:pt>
                <c:pt idx="65">
                  <c:v>91.5</c:v>
                </c:pt>
                <c:pt idx="66">
                  <c:v>92.5</c:v>
                </c:pt>
                <c:pt idx="67">
                  <c:v>93.5</c:v>
                </c:pt>
                <c:pt idx="68">
                  <c:v>94.5</c:v>
                </c:pt>
                <c:pt idx="69">
                  <c:v>95.5</c:v>
                </c:pt>
                <c:pt idx="70">
                  <c:v>96.5</c:v>
                </c:pt>
                <c:pt idx="71">
                  <c:v>97.5</c:v>
                </c:pt>
                <c:pt idx="72">
                  <c:v>98.5</c:v>
                </c:pt>
                <c:pt idx="73">
                  <c:v>99.5</c:v>
                </c:pt>
                <c:pt idx="74">
                  <c:v>100.5</c:v>
                </c:pt>
                <c:pt idx="75">
                  <c:v>101.5</c:v>
                </c:pt>
                <c:pt idx="76">
                  <c:v>102.5</c:v>
                </c:pt>
                <c:pt idx="77">
                  <c:v>103.5</c:v>
                </c:pt>
                <c:pt idx="78">
                  <c:v>104.5</c:v>
                </c:pt>
                <c:pt idx="79">
                  <c:v>105.5</c:v>
                </c:pt>
                <c:pt idx="80">
                  <c:v>107.5</c:v>
                </c:pt>
                <c:pt idx="81">
                  <c:v>109.5</c:v>
                </c:pt>
                <c:pt idx="82">
                  <c:v>110.5</c:v>
                </c:pt>
                <c:pt idx="83">
                  <c:v>112.5</c:v>
                </c:pt>
                <c:pt idx="84">
                  <c:v>114.5</c:v>
                </c:pt>
                <c:pt idx="85">
                  <c:v>115.5</c:v>
                </c:pt>
                <c:pt idx="86">
                  <c:v>116.5</c:v>
                </c:pt>
                <c:pt idx="87">
                  <c:v>117.5</c:v>
                </c:pt>
                <c:pt idx="88">
                  <c:v>118.5</c:v>
                </c:pt>
                <c:pt idx="89">
                  <c:v>119.5</c:v>
                </c:pt>
                <c:pt idx="90">
                  <c:v>120.5</c:v>
                </c:pt>
                <c:pt idx="91">
                  <c:v>121.5</c:v>
                </c:pt>
                <c:pt idx="92">
                  <c:v>122.5</c:v>
                </c:pt>
                <c:pt idx="93">
                  <c:v>123.5</c:v>
                </c:pt>
                <c:pt idx="94">
                  <c:v>124.5</c:v>
                </c:pt>
                <c:pt idx="95">
                  <c:v>125.5</c:v>
                </c:pt>
                <c:pt idx="96">
                  <c:v>127</c:v>
                </c:pt>
                <c:pt idx="97">
                  <c:v>129.5</c:v>
                </c:pt>
                <c:pt idx="98">
                  <c:v>131.5</c:v>
                </c:pt>
                <c:pt idx="99">
                  <c:v>133</c:v>
                </c:pt>
                <c:pt idx="100">
                  <c:v>134.5</c:v>
                </c:pt>
                <c:pt idx="101">
                  <c:v>135.5</c:v>
                </c:pt>
                <c:pt idx="102">
                  <c:v>136.5</c:v>
                </c:pt>
                <c:pt idx="103">
                  <c:v>138.5</c:v>
                </c:pt>
                <c:pt idx="104">
                  <c:v>140.5</c:v>
                </c:pt>
                <c:pt idx="105">
                  <c:v>141.5</c:v>
                </c:pt>
                <c:pt idx="106">
                  <c:v>142.5</c:v>
                </c:pt>
                <c:pt idx="107">
                  <c:v>144</c:v>
                </c:pt>
                <c:pt idx="108">
                  <c:v>146</c:v>
                </c:pt>
                <c:pt idx="109">
                  <c:v>147.5</c:v>
                </c:pt>
                <c:pt idx="110">
                  <c:v>148.5</c:v>
                </c:pt>
                <c:pt idx="111">
                  <c:v>149.5</c:v>
                </c:pt>
                <c:pt idx="112">
                  <c:v>150.5</c:v>
                </c:pt>
                <c:pt idx="113">
                  <c:v>151.5</c:v>
                </c:pt>
                <c:pt idx="114">
                  <c:v>152.5</c:v>
                </c:pt>
                <c:pt idx="115">
                  <c:v>153.5</c:v>
                </c:pt>
                <c:pt idx="116">
                  <c:v>154.5</c:v>
                </c:pt>
                <c:pt idx="117">
                  <c:v>155.5</c:v>
                </c:pt>
                <c:pt idx="118">
                  <c:v>156.5</c:v>
                </c:pt>
                <c:pt idx="119">
                  <c:v>157.5</c:v>
                </c:pt>
                <c:pt idx="120">
                  <c:v>158.5</c:v>
                </c:pt>
                <c:pt idx="121">
                  <c:v>159.5</c:v>
                </c:pt>
              </c:numCache>
            </c:numRef>
          </c:xVal>
          <c:yVal>
            <c:numRef>
              <c:f>'Report for Creat vs Ageusing N'!$AJ$2:$AJ$123</c:f>
              <c:numCache>
                <c:formatCode>General</c:formatCode>
                <c:ptCount val="122"/>
                <c:pt idx="0">
                  <c:v>132.23046875</c:v>
                </c:pt>
                <c:pt idx="1">
                  <c:v>132.44972737630209</c:v>
                </c:pt>
                <c:pt idx="2">
                  <c:v>132.36235511302948</c:v>
                </c:pt>
                <c:pt idx="3">
                  <c:v>132.23218936246769</c:v>
                </c:pt>
                <c:pt idx="4">
                  <c:v>132.18910450414313</c:v>
                </c:pt>
                <c:pt idx="5">
                  <c:v>132.10326828953535</c:v>
                </c:pt>
                <c:pt idx="6">
                  <c:v>132.18977596806465</c:v>
                </c:pt>
                <c:pt idx="7">
                  <c:v>132.10326435517644</c:v>
                </c:pt>
                <c:pt idx="8">
                  <c:v>131.75778104803632</c:v>
                </c:pt>
                <c:pt idx="9">
                  <c:v>131.66762897477071</c:v>
                </c:pt>
                <c:pt idx="10">
                  <c:v>131.7555406158117</c:v>
                </c:pt>
                <c:pt idx="11">
                  <c:v>131.66930439592619</c:v>
                </c:pt>
                <c:pt idx="12">
                  <c:v>131.5398228539286</c:v>
                </c:pt>
                <c:pt idx="13">
                  <c:v>131.49696357974668</c:v>
                </c:pt>
                <c:pt idx="14">
                  <c:v>131.41157680280247</c:v>
                </c:pt>
                <c:pt idx="15">
                  <c:v>131.28248489234437</c:v>
                </c:pt>
                <c:pt idx="16">
                  <c:v>131.24012788823148</c:v>
                </c:pt>
                <c:pt idx="17">
                  <c:v>131.15490570603401</c:v>
                </c:pt>
                <c:pt idx="18">
                  <c:v>131.02593266939255</c:v>
                </c:pt>
                <c:pt idx="19">
                  <c:v>130.98302909813953</c:v>
                </c:pt>
                <c:pt idx="20">
                  <c:v>130.94030759731737</c:v>
                </c:pt>
                <c:pt idx="21">
                  <c:v>130.68420341735103</c:v>
                </c:pt>
                <c:pt idx="22">
                  <c:v>130.59378795858328</c:v>
                </c:pt>
                <c:pt idx="23">
                  <c:v>130.4671627316329</c:v>
                </c:pt>
                <c:pt idx="24">
                  <c:v>130.42507205111139</c:v>
                </c:pt>
                <c:pt idx="25">
                  <c:v>130.33483945252127</c:v>
                </c:pt>
                <c:pt idx="26">
                  <c:v>130.20846531904857</c:v>
                </c:pt>
                <c:pt idx="27">
                  <c:v>129.95334397037385</c:v>
                </c:pt>
                <c:pt idx="28">
                  <c:v>129.86895626917777</c:v>
                </c:pt>
                <c:pt idx="29">
                  <c:v>129.74124778481621</c:v>
                </c:pt>
                <c:pt idx="30">
                  <c:v>129.69876487508606</c:v>
                </c:pt>
                <c:pt idx="31">
                  <c:v>129.44508868365136</c:v>
                </c:pt>
                <c:pt idx="32">
                  <c:v>129.56869292496532</c:v>
                </c:pt>
                <c:pt idx="33">
                  <c:v>129.314496685346</c:v>
                </c:pt>
                <c:pt idx="34">
                  <c:v>129.225037824439</c:v>
                </c:pt>
                <c:pt idx="35">
                  <c:v>129.3113147370245</c:v>
                </c:pt>
                <c:pt idx="36">
                  <c:v>129.22667832423951</c:v>
                </c:pt>
                <c:pt idx="37">
                  <c:v>129.09959882273358</c:v>
                </c:pt>
                <c:pt idx="38">
                  <c:v>129.05732601159042</c:v>
                </c:pt>
                <c:pt idx="39">
                  <c:v>128.80490440239316</c:v>
                </c:pt>
                <c:pt idx="40">
                  <c:v>128.71578916330139</c:v>
                </c:pt>
                <c:pt idx="41">
                  <c:v>128.80172604156729</c:v>
                </c:pt>
                <c:pt idx="42">
                  <c:v>128.71742316326799</c:v>
                </c:pt>
                <c:pt idx="43">
                  <c:v>128.59084445535146</c:v>
                </c:pt>
                <c:pt idx="44">
                  <c:v>128.33916973588478</c:v>
                </c:pt>
                <c:pt idx="45">
                  <c:v>128.25037863264237</c:v>
                </c:pt>
                <c:pt idx="46">
                  <c:v>128.33600478790362</c:v>
                </c:pt>
                <c:pt idx="47">
                  <c:v>128.25200673189451</c:v>
                </c:pt>
                <c:pt idx="48">
                  <c:v>128.12588570724307</c:v>
                </c:pt>
                <c:pt idx="49">
                  <c:v>127.87512099317367</c:v>
                </c:pt>
                <c:pt idx="50">
                  <c:v>127.78665094078349</c:v>
                </c:pt>
                <c:pt idx="51">
                  <c:v>127.87196748901071</c:v>
                </c:pt>
                <c:pt idx="52">
                  <c:v>127.78827315315471</c:v>
                </c:pt>
                <c:pt idx="53">
                  <c:v>127.45407460126556</c:v>
                </c:pt>
                <c:pt idx="54">
                  <c:v>127.36686723537755</c:v>
                </c:pt>
                <c:pt idx="55">
                  <c:v>127.24337469095761</c:v>
                </c:pt>
                <c:pt idx="56">
                  <c:v>127.20232406074196</c:v>
                </c:pt>
                <c:pt idx="57">
                  <c:v>127.11972385304729</c:v>
                </c:pt>
                <c:pt idx="58">
                  <c:v>126.78727630642045</c:v>
                </c:pt>
                <c:pt idx="59">
                  <c:v>126.70052515130287</c:v>
                </c:pt>
                <c:pt idx="60">
                  <c:v>126.78512036394729</c:v>
                </c:pt>
                <c:pt idx="61">
                  <c:v>126.70213736781116</c:v>
                </c:pt>
                <c:pt idx="62">
                  <c:v>126.78511196698631</c:v>
                </c:pt>
                <c:pt idx="63">
                  <c:v>126.7021374170121</c:v>
                </c:pt>
                <c:pt idx="64">
                  <c:v>126.3707794170367</c:v>
                </c:pt>
                <c:pt idx="65">
                  <c:v>126.49241785834315</c:v>
                </c:pt>
                <c:pt idx="66">
                  <c:v>126.24425557801692</c:v>
                </c:pt>
                <c:pt idx="67">
                  <c:v>126.36481220631519</c:v>
                </c:pt>
                <c:pt idx="68">
                  <c:v>126.11690153548309</c:v>
                </c:pt>
                <c:pt idx="69">
                  <c:v>126.23733653270131</c:v>
                </c:pt>
                <c:pt idx="70">
                  <c:v>125.98967595191918</c:v>
                </c:pt>
                <c:pt idx="71">
                  <c:v>126.10998945540702</c:v>
                </c:pt>
                <c:pt idx="72">
                  <c:v>125.86257871236697</c:v>
                </c:pt>
                <c:pt idx="73">
                  <c:v>125.98277084468646</c:v>
                </c:pt>
                <c:pt idx="74">
                  <c:v>125.94260279415698</c:v>
                </c:pt>
                <c:pt idx="75">
                  <c:v>125.86081812072605</c:v>
                </c:pt>
                <c:pt idx="76">
                  <c:v>125.94323796459429</c:v>
                </c:pt>
                <c:pt idx="77">
                  <c:v>125.86081439902429</c:v>
                </c:pt>
                <c:pt idx="78">
                  <c:v>125.5316566707104</c:v>
                </c:pt>
                <c:pt idx="79">
                  <c:v>125.4457646723835</c:v>
                </c:pt>
                <c:pt idx="80">
                  <c:v>125.52952210858754</c:v>
                </c:pt>
                <c:pt idx="81">
                  <c:v>125.4473609226512</c:v>
                </c:pt>
                <c:pt idx="82">
                  <c:v>125.11928444635117</c:v>
                </c:pt>
                <c:pt idx="83">
                  <c:v>125.0336746041207</c:v>
                </c:pt>
                <c:pt idx="84">
                  <c:v>125.11715689666005</c:v>
                </c:pt>
                <c:pt idx="85">
                  <c:v>125.03526561069849</c:v>
                </c:pt>
                <c:pt idx="86">
                  <c:v>124.70826686753568</c:v>
                </c:pt>
                <c:pt idx="87">
                  <c:v>125.03367185488631</c:v>
                </c:pt>
                <c:pt idx="88">
                  <c:v>124.54142501905682</c:v>
                </c:pt>
                <c:pt idx="89">
                  <c:v>124.86832368081741</c:v>
                </c:pt>
                <c:pt idx="90">
                  <c:v>124.37671772023307</c:v>
                </c:pt>
                <c:pt idx="91">
                  <c:v>124.70318417309085</c:v>
                </c:pt>
                <c:pt idx="92">
                  <c:v>124.62029685811953</c:v>
                </c:pt>
                <c:pt idx="93">
                  <c:v>124.29437837811068</c:v>
                </c:pt>
                <c:pt idx="94">
                  <c:v>124.20933301551042</c:v>
                </c:pt>
                <c:pt idx="95">
                  <c:v>124.29226491314671</c:v>
                </c:pt>
                <c:pt idx="96">
                  <c:v>124.21091353287703</c:v>
                </c:pt>
                <c:pt idx="97">
                  <c:v>123.88607067823142</c:v>
                </c:pt>
                <c:pt idx="98">
                  <c:v>123.8013046326754</c:v>
                </c:pt>
                <c:pt idx="99">
                  <c:v>123.88396409831792</c:v>
                </c:pt>
                <c:pt idx="100">
                  <c:v>123.39750044022833</c:v>
                </c:pt>
                <c:pt idx="101">
                  <c:v>123.7213818161369</c:v>
                </c:pt>
                <c:pt idx="102">
                  <c:v>123.23429143670472</c:v>
                </c:pt>
                <c:pt idx="103">
                  <c:v>123.5577592257053</c:v>
                </c:pt>
                <c:pt idx="104">
                  <c:v>123.07131295016512</c:v>
                </c:pt>
                <c:pt idx="105">
                  <c:v>123.39222246921577</c:v>
                </c:pt>
                <c:pt idx="106">
                  <c:v>122.7595830663256</c:v>
                </c:pt>
                <c:pt idx="107">
                  <c:v>122.04735081736976</c:v>
                </c:pt>
                <c:pt idx="108">
                  <c:v>121.33378712963308</c:v>
                </c:pt>
                <c:pt idx="109">
                  <c:v>121.50107022640827</c:v>
                </c:pt>
                <c:pt idx="110">
                  <c:v>121.5036840247954</c:v>
                </c:pt>
                <c:pt idx="111">
                  <c:v>121.49521867886625</c:v>
                </c:pt>
                <c:pt idx="112">
                  <c:v>120.86216653952019</c:v>
                </c:pt>
                <c:pt idx="113">
                  <c:v>120.16139537249842</c:v>
                </c:pt>
                <c:pt idx="114">
                  <c:v>120.39584390164052</c:v>
                </c:pt>
                <c:pt idx="115">
                  <c:v>120.00423729485047</c:v>
                </c:pt>
                <c:pt idx="116">
                  <c:v>119.99811844161937</c:v>
                </c:pt>
                <c:pt idx="117">
                  <c:v>119.99802283453765</c:v>
                </c:pt>
                <c:pt idx="118">
                  <c:v>119.98969064769332</c:v>
                </c:pt>
                <c:pt idx="119">
                  <c:v>119.3644839613977</c:v>
                </c:pt>
                <c:pt idx="120">
                  <c:v>118.72325623181868</c:v>
                </c:pt>
                <c:pt idx="121">
                  <c:v>118.03574725569251</c:v>
                </c:pt>
              </c:numCache>
            </c:numRef>
          </c:yVal>
          <c:smooth val="0"/>
        </c:ser>
        <c:dLbls>
          <c:showLegendKey val="0"/>
          <c:showVal val="0"/>
          <c:showCatName val="0"/>
          <c:showSerName val="0"/>
          <c:showPercent val="0"/>
          <c:showBubbleSize val="0"/>
        </c:dLbls>
        <c:axId val="151041920"/>
        <c:axId val="151056384"/>
      </c:scatterChart>
      <c:valAx>
        <c:axId val="151041920"/>
        <c:scaling>
          <c:orientation val="minMax"/>
        </c:scaling>
        <c:delete val="0"/>
        <c:axPos val="b"/>
        <c:title>
          <c:tx>
            <c:rich>
              <a:bodyPr/>
              <a:lstStyle/>
              <a:p>
                <a:pPr>
                  <a:defRPr/>
                </a:pPr>
                <a:r>
                  <a:rPr lang="fr-FR"/>
                  <a:t>Age</a:t>
                </a:r>
              </a:p>
            </c:rich>
          </c:tx>
          <c:layout/>
          <c:overlay val="0"/>
        </c:title>
        <c:numFmt formatCode="General" sourceLinked="1"/>
        <c:majorTickMark val="out"/>
        <c:minorTickMark val="none"/>
        <c:tickLblPos val="nextTo"/>
        <c:crossAx val="151056384"/>
        <c:crosses val="autoZero"/>
        <c:crossBetween val="midCat"/>
      </c:valAx>
      <c:valAx>
        <c:axId val="151056384"/>
        <c:scaling>
          <c:orientation val="minMax"/>
        </c:scaling>
        <c:delete val="0"/>
        <c:axPos val="l"/>
        <c:title>
          <c:tx>
            <c:rich>
              <a:bodyPr/>
              <a:lstStyle/>
              <a:p>
                <a:pPr>
                  <a:defRPr/>
                </a:pPr>
                <a:r>
                  <a:rPr lang="fr-FR"/>
                  <a:t>Creat</a:t>
                </a:r>
              </a:p>
            </c:rich>
          </c:tx>
          <c:layout/>
          <c:overlay val="0"/>
        </c:title>
        <c:numFmt formatCode="General" sourceLinked="1"/>
        <c:majorTickMark val="out"/>
        <c:minorTickMark val="none"/>
        <c:tickLblPos val="nextTo"/>
        <c:crossAx val="151041920"/>
        <c:crosses val="autoZero"/>
        <c:crossBetween val="midCat"/>
      </c:valAx>
    </c:plotArea>
    <c:plotVisOnly val="1"/>
    <c:dispBlanksAs val="span"/>
    <c:showDLblsOverMax val="0"/>
  </c:chart>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fr-FR" sz="1000"/>
              <a:t>Creat vs Age </a:t>
            </a:r>
          </a:p>
        </c:rich>
      </c:tx>
      <c:layout/>
      <c:overlay val="0"/>
    </c:title>
    <c:autoTitleDeleted val="0"/>
    <c:plotArea>
      <c:layout>
        <c:manualLayout>
          <c:layoutTarget val="inner"/>
          <c:xMode val="edge"/>
          <c:yMode val="edge"/>
          <c:x val="7.7996877545479223E-2"/>
          <c:y val="7.322929171668667E-2"/>
          <c:w val="0.89708932935107244"/>
          <c:h val="0.81821913017175374"/>
        </c:manualLayout>
      </c:layout>
      <c:scatterChart>
        <c:scatterStyle val="lineMarker"/>
        <c:varyColors val="0"/>
        <c:ser>
          <c:idx val="0"/>
          <c:order val="0"/>
          <c:spPr>
            <a:ln w="28575">
              <a:noFill/>
            </a:ln>
          </c:spPr>
          <c:marker>
            <c:symbol val="plus"/>
            <c:size val="5"/>
            <c:spPr>
              <a:noFill/>
              <a:ln>
                <a:solidFill>
                  <a:srgbClr val="808080"/>
                </a:solidFill>
                <a:prstDash val="solid"/>
              </a:ln>
            </c:spPr>
          </c:marker>
          <c:xVal>
            <c:numRef>
              <c:f>'Report for Creat vs Ageusing N'!$AA$2:$AA$261</c:f>
              <c:numCache>
                <c:formatCode>General</c:formatCode>
                <c:ptCount val="260"/>
                <c:pt idx="0">
                  <c:v>21</c:v>
                </c:pt>
                <c:pt idx="1">
                  <c:v>121</c:v>
                </c:pt>
                <c:pt idx="2">
                  <c:v>49</c:v>
                </c:pt>
                <c:pt idx="3">
                  <c:v>47</c:v>
                </c:pt>
                <c:pt idx="4">
                  <c:v>56</c:v>
                </c:pt>
                <c:pt idx="5">
                  <c:v>64</c:v>
                </c:pt>
                <c:pt idx="6">
                  <c:v>149</c:v>
                </c:pt>
                <c:pt idx="7">
                  <c:v>145</c:v>
                </c:pt>
                <c:pt idx="8">
                  <c:v>97</c:v>
                </c:pt>
                <c:pt idx="9">
                  <c:v>125</c:v>
                </c:pt>
                <c:pt idx="10">
                  <c:v>153</c:v>
                </c:pt>
                <c:pt idx="11">
                  <c:v>71</c:v>
                </c:pt>
                <c:pt idx="12">
                  <c:v>124</c:v>
                </c:pt>
                <c:pt idx="13">
                  <c:v>103</c:v>
                </c:pt>
                <c:pt idx="14">
                  <c:v>94</c:v>
                </c:pt>
                <c:pt idx="15">
                  <c:v>10</c:v>
                </c:pt>
                <c:pt idx="16">
                  <c:v>12</c:v>
                </c:pt>
                <c:pt idx="17">
                  <c:v>132</c:v>
                </c:pt>
                <c:pt idx="18">
                  <c:v>110</c:v>
                </c:pt>
                <c:pt idx="19">
                  <c:v>151</c:v>
                </c:pt>
                <c:pt idx="20">
                  <c:v>34</c:v>
                </c:pt>
                <c:pt idx="21">
                  <c:v>151</c:v>
                </c:pt>
                <c:pt idx="22">
                  <c:v>134</c:v>
                </c:pt>
                <c:pt idx="23">
                  <c:v>137</c:v>
                </c:pt>
                <c:pt idx="24">
                  <c:v>54</c:v>
                </c:pt>
                <c:pt idx="25">
                  <c:v>116</c:v>
                </c:pt>
                <c:pt idx="26">
                  <c:v>25</c:v>
                </c:pt>
                <c:pt idx="27">
                  <c:v>80</c:v>
                </c:pt>
                <c:pt idx="28">
                  <c:v>14</c:v>
                </c:pt>
                <c:pt idx="29">
                  <c:v>32</c:v>
                </c:pt>
                <c:pt idx="30">
                  <c:v>62</c:v>
                </c:pt>
                <c:pt idx="31">
                  <c:v>87</c:v>
                </c:pt>
                <c:pt idx="32">
                  <c:v>88</c:v>
                </c:pt>
                <c:pt idx="33">
                  <c:v>149</c:v>
                </c:pt>
                <c:pt idx="34">
                  <c:v>24</c:v>
                </c:pt>
                <c:pt idx="35">
                  <c:v>11</c:v>
                </c:pt>
                <c:pt idx="36">
                  <c:v>101</c:v>
                </c:pt>
                <c:pt idx="37">
                  <c:v>97</c:v>
                </c:pt>
                <c:pt idx="38">
                  <c:v>56</c:v>
                </c:pt>
                <c:pt idx="39">
                  <c:v>114</c:v>
                </c:pt>
                <c:pt idx="40">
                  <c:v>41</c:v>
                </c:pt>
                <c:pt idx="41">
                  <c:v>67</c:v>
                </c:pt>
                <c:pt idx="42">
                  <c:v>10</c:v>
                </c:pt>
                <c:pt idx="43">
                  <c:v>39</c:v>
                </c:pt>
                <c:pt idx="44">
                  <c:v>90</c:v>
                </c:pt>
                <c:pt idx="45">
                  <c:v>125</c:v>
                </c:pt>
                <c:pt idx="46">
                  <c:v>22</c:v>
                </c:pt>
                <c:pt idx="47">
                  <c:v>52</c:v>
                </c:pt>
                <c:pt idx="48">
                  <c:v>91</c:v>
                </c:pt>
                <c:pt idx="49">
                  <c:v>149</c:v>
                </c:pt>
                <c:pt idx="50">
                  <c:v>151</c:v>
                </c:pt>
                <c:pt idx="51">
                  <c:v>150</c:v>
                </c:pt>
                <c:pt idx="52">
                  <c:v>34</c:v>
                </c:pt>
                <c:pt idx="53">
                  <c:v>29</c:v>
                </c:pt>
                <c:pt idx="54">
                  <c:v>121</c:v>
                </c:pt>
                <c:pt idx="55">
                  <c:v>147</c:v>
                </c:pt>
                <c:pt idx="56">
                  <c:v>159</c:v>
                </c:pt>
                <c:pt idx="57">
                  <c:v>61</c:v>
                </c:pt>
                <c:pt idx="58">
                  <c:v>116</c:v>
                </c:pt>
                <c:pt idx="59">
                  <c:v>149</c:v>
                </c:pt>
                <c:pt idx="60">
                  <c:v>90</c:v>
                </c:pt>
                <c:pt idx="61">
                  <c:v>52</c:v>
                </c:pt>
                <c:pt idx="62">
                  <c:v>152</c:v>
                </c:pt>
                <c:pt idx="63">
                  <c:v>71</c:v>
                </c:pt>
                <c:pt idx="64">
                  <c:v>123</c:v>
                </c:pt>
                <c:pt idx="65">
                  <c:v>117</c:v>
                </c:pt>
                <c:pt idx="66">
                  <c:v>95</c:v>
                </c:pt>
                <c:pt idx="67">
                  <c:v>104</c:v>
                </c:pt>
                <c:pt idx="68">
                  <c:v>40</c:v>
                </c:pt>
                <c:pt idx="69">
                  <c:v>119</c:v>
                </c:pt>
                <c:pt idx="70">
                  <c:v>147</c:v>
                </c:pt>
                <c:pt idx="71">
                  <c:v>17</c:v>
                </c:pt>
                <c:pt idx="72">
                  <c:v>115</c:v>
                </c:pt>
                <c:pt idx="73">
                  <c:v>137</c:v>
                </c:pt>
                <c:pt idx="74">
                  <c:v>121</c:v>
                </c:pt>
                <c:pt idx="75">
                  <c:v>118</c:v>
                </c:pt>
                <c:pt idx="76">
                  <c:v>10</c:v>
                </c:pt>
                <c:pt idx="77">
                  <c:v>137</c:v>
                </c:pt>
                <c:pt idx="78">
                  <c:v>136</c:v>
                </c:pt>
                <c:pt idx="79">
                  <c:v>106</c:v>
                </c:pt>
                <c:pt idx="80">
                  <c:v>71</c:v>
                </c:pt>
                <c:pt idx="81">
                  <c:v>69</c:v>
                </c:pt>
                <c:pt idx="82">
                  <c:v>57</c:v>
                </c:pt>
                <c:pt idx="83">
                  <c:v>158</c:v>
                </c:pt>
                <c:pt idx="84">
                  <c:v>124</c:v>
                </c:pt>
                <c:pt idx="85">
                  <c:v>37</c:v>
                </c:pt>
                <c:pt idx="86">
                  <c:v>122</c:v>
                </c:pt>
                <c:pt idx="87">
                  <c:v>126</c:v>
                </c:pt>
                <c:pt idx="88">
                  <c:v>10</c:v>
                </c:pt>
                <c:pt idx="89">
                  <c:v>73</c:v>
                </c:pt>
                <c:pt idx="90">
                  <c:v>104</c:v>
                </c:pt>
                <c:pt idx="91">
                  <c:v>101</c:v>
                </c:pt>
                <c:pt idx="92">
                  <c:v>86</c:v>
                </c:pt>
                <c:pt idx="93">
                  <c:v>98</c:v>
                </c:pt>
                <c:pt idx="94">
                  <c:v>41</c:v>
                </c:pt>
                <c:pt idx="95">
                  <c:v>109</c:v>
                </c:pt>
                <c:pt idx="96">
                  <c:v>155</c:v>
                </c:pt>
                <c:pt idx="97">
                  <c:v>124</c:v>
                </c:pt>
                <c:pt idx="98">
                  <c:v>47</c:v>
                </c:pt>
                <c:pt idx="99">
                  <c:v>93</c:v>
                </c:pt>
                <c:pt idx="100">
                  <c:v>51</c:v>
                </c:pt>
                <c:pt idx="101">
                  <c:v>52</c:v>
                </c:pt>
                <c:pt idx="102">
                  <c:v>34</c:v>
                </c:pt>
                <c:pt idx="103">
                  <c:v>142</c:v>
                </c:pt>
                <c:pt idx="104">
                  <c:v>99</c:v>
                </c:pt>
                <c:pt idx="105">
                  <c:v>35</c:v>
                </c:pt>
                <c:pt idx="106">
                  <c:v>54</c:v>
                </c:pt>
                <c:pt idx="107">
                  <c:v>55</c:v>
                </c:pt>
                <c:pt idx="108">
                  <c:v>22</c:v>
                </c:pt>
                <c:pt idx="109">
                  <c:v>147</c:v>
                </c:pt>
                <c:pt idx="110">
                  <c:v>15</c:v>
                </c:pt>
                <c:pt idx="111">
                  <c:v>89</c:v>
                </c:pt>
                <c:pt idx="112">
                  <c:v>70</c:v>
                </c:pt>
                <c:pt idx="113">
                  <c:v>95</c:v>
                </c:pt>
                <c:pt idx="114">
                  <c:v>77</c:v>
                </c:pt>
                <c:pt idx="115">
                  <c:v>159</c:v>
                </c:pt>
                <c:pt idx="116">
                  <c:v>66</c:v>
                </c:pt>
                <c:pt idx="117">
                  <c:v>24</c:v>
                </c:pt>
                <c:pt idx="118">
                  <c:v>141</c:v>
                </c:pt>
                <c:pt idx="119">
                  <c:v>104</c:v>
                </c:pt>
                <c:pt idx="120">
                  <c:v>137</c:v>
                </c:pt>
                <c:pt idx="121">
                  <c:v>62</c:v>
                </c:pt>
                <c:pt idx="122">
                  <c:v>74</c:v>
                </c:pt>
                <c:pt idx="123">
                  <c:v>157</c:v>
                </c:pt>
                <c:pt idx="124">
                  <c:v>82</c:v>
                </c:pt>
                <c:pt idx="125">
                  <c:v>13</c:v>
                </c:pt>
                <c:pt idx="126">
                  <c:v>100</c:v>
                </c:pt>
                <c:pt idx="127">
                  <c:v>128</c:v>
                </c:pt>
                <c:pt idx="128">
                  <c:v>104</c:v>
                </c:pt>
                <c:pt idx="129">
                  <c:v>57</c:v>
                </c:pt>
                <c:pt idx="130">
                  <c:v>124</c:v>
                </c:pt>
                <c:pt idx="131">
                  <c:v>47</c:v>
                </c:pt>
                <c:pt idx="132">
                  <c:v>12</c:v>
                </c:pt>
                <c:pt idx="133">
                  <c:v>87</c:v>
                </c:pt>
                <c:pt idx="134">
                  <c:v>128</c:v>
                </c:pt>
                <c:pt idx="135">
                  <c:v>49</c:v>
                </c:pt>
                <c:pt idx="136">
                  <c:v>158</c:v>
                </c:pt>
                <c:pt idx="137">
                  <c:v>147</c:v>
                </c:pt>
                <c:pt idx="138">
                  <c:v>12</c:v>
                </c:pt>
                <c:pt idx="139">
                  <c:v>84</c:v>
                </c:pt>
                <c:pt idx="140">
                  <c:v>40</c:v>
                </c:pt>
                <c:pt idx="141">
                  <c:v>16</c:v>
                </c:pt>
                <c:pt idx="142">
                  <c:v>99</c:v>
                </c:pt>
                <c:pt idx="143">
                  <c:v>94</c:v>
                </c:pt>
                <c:pt idx="144">
                  <c:v>17</c:v>
                </c:pt>
                <c:pt idx="145">
                  <c:v>111</c:v>
                </c:pt>
                <c:pt idx="146">
                  <c:v>93</c:v>
                </c:pt>
                <c:pt idx="147">
                  <c:v>94</c:v>
                </c:pt>
                <c:pt idx="148">
                  <c:v>151</c:v>
                </c:pt>
                <c:pt idx="149">
                  <c:v>147</c:v>
                </c:pt>
                <c:pt idx="150">
                  <c:v>63</c:v>
                </c:pt>
                <c:pt idx="151">
                  <c:v>49</c:v>
                </c:pt>
                <c:pt idx="152">
                  <c:v>152</c:v>
                </c:pt>
                <c:pt idx="153">
                  <c:v>156</c:v>
                </c:pt>
                <c:pt idx="154">
                  <c:v>35</c:v>
                </c:pt>
                <c:pt idx="155">
                  <c:v>59</c:v>
                </c:pt>
                <c:pt idx="156">
                  <c:v>76</c:v>
                </c:pt>
                <c:pt idx="157">
                  <c:v>26</c:v>
                </c:pt>
                <c:pt idx="158">
                  <c:v>136</c:v>
                </c:pt>
                <c:pt idx="159">
                  <c:v>21</c:v>
                </c:pt>
                <c:pt idx="160">
                  <c:v>19</c:v>
                </c:pt>
                <c:pt idx="161">
                  <c:v>148</c:v>
                </c:pt>
                <c:pt idx="162">
                  <c:v>114</c:v>
                </c:pt>
                <c:pt idx="163">
                  <c:v>59</c:v>
                </c:pt>
                <c:pt idx="164">
                  <c:v>135</c:v>
                </c:pt>
                <c:pt idx="165">
                  <c:v>76</c:v>
                </c:pt>
                <c:pt idx="166">
                  <c:v>93</c:v>
                </c:pt>
                <c:pt idx="167">
                  <c:v>19</c:v>
                </c:pt>
                <c:pt idx="168">
                  <c:v>106</c:v>
                </c:pt>
                <c:pt idx="169">
                  <c:v>137</c:v>
                </c:pt>
                <c:pt idx="170">
                  <c:v>140</c:v>
                </c:pt>
                <c:pt idx="171">
                  <c:v>33</c:v>
                </c:pt>
                <c:pt idx="172">
                  <c:v>110</c:v>
                </c:pt>
                <c:pt idx="173">
                  <c:v>21</c:v>
                </c:pt>
                <c:pt idx="174">
                  <c:v>60</c:v>
                </c:pt>
                <c:pt idx="175">
                  <c:v>158</c:v>
                </c:pt>
                <c:pt idx="176">
                  <c:v>149</c:v>
                </c:pt>
                <c:pt idx="177">
                  <c:v>154</c:v>
                </c:pt>
                <c:pt idx="178">
                  <c:v>54</c:v>
                </c:pt>
                <c:pt idx="179">
                  <c:v>158</c:v>
                </c:pt>
                <c:pt idx="180">
                  <c:v>141</c:v>
                </c:pt>
                <c:pt idx="181">
                  <c:v>87</c:v>
                </c:pt>
                <c:pt idx="182">
                  <c:v>142</c:v>
                </c:pt>
                <c:pt idx="183">
                  <c:v>71</c:v>
                </c:pt>
                <c:pt idx="184">
                  <c:v>57</c:v>
                </c:pt>
                <c:pt idx="185">
                  <c:v>125</c:v>
                </c:pt>
                <c:pt idx="186">
                  <c:v>85</c:v>
                </c:pt>
                <c:pt idx="187">
                  <c:v>40</c:v>
                </c:pt>
                <c:pt idx="188">
                  <c:v>55</c:v>
                </c:pt>
                <c:pt idx="189">
                  <c:v>134</c:v>
                </c:pt>
                <c:pt idx="190">
                  <c:v>19</c:v>
                </c:pt>
                <c:pt idx="191">
                  <c:v>142</c:v>
                </c:pt>
                <c:pt idx="192">
                  <c:v>155</c:v>
                </c:pt>
                <c:pt idx="193">
                  <c:v>90</c:v>
                </c:pt>
                <c:pt idx="194">
                  <c:v>96</c:v>
                </c:pt>
                <c:pt idx="195">
                  <c:v>154</c:v>
                </c:pt>
                <c:pt idx="196">
                  <c:v>92</c:v>
                </c:pt>
                <c:pt idx="197">
                  <c:v>11</c:v>
                </c:pt>
                <c:pt idx="198">
                  <c:v>143</c:v>
                </c:pt>
                <c:pt idx="199">
                  <c:v>90</c:v>
                </c:pt>
                <c:pt idx="200">
                  <c:v>52</c:v>
                </c:pt>
                <c:pt idx="201">
                  <c:v>99</c:v>
                </c:pt>
                <c:pt idx="202">
                  <c:v>24</c:v>
                </c:pt>
                <c:pt idx="203">
                  <c:v>49</c:v>
                </c:pt>
                <c:pt idx="204">
                  <c:v>149</c:v>
                </c:pt>
                <c:pt idx="205">
                  <c:v>87</c:v>
                </c:pt>
                <c:pt idx="206">
                  <c:v>154</c:v>
                </c:pt>
                <c:pt idx="207">
                  <c:v>32</c:v>
                </c:pt>
                <c:pt idx="208">
                  <c:v>24</c:v>
                </c:pt>
                <c:pt idx="209">
                  <c:v>50</c:v>
                </c:pt>
                <c:pt idx="210">
                  <c:v>117</c:v>
                </c:pt>
                <c:pt idx="211">
                  <c:v>81</c:v>
                </c:pt>
                <c:pt idx="212">
                  <c:v>57</c:v>
                </c:pt>
                <c:pt idx="213">
                  <c:v>149</c:v>
                </c:pt>
                <c:pt idx="214">
                  <c:v>102</c:v>
                </c:pt>
                <c:pt idx="215">
                  <c:v>68</c:v>
                </c:pt>
                <c:pt idx="216">
                  <c:v>90</c:v>
                </c:pt>
                <c:pt idx="217">
                  <c:v>116</c:v>
                </c:pt>
                <c:pt idx="218">
                  <c:v>105</c:v>
                </c:pt>
                <c:pt idx="219">
                  <c:v>119</c:v>
                </c:pt>
                <c:pt idx="220">
                  <c:v>90</c:v>
                </c:pt>
                <c:pt idx="221">
                  <c:v>64</c:v>
                </c:pt>
                <c:pt idx="222">
                  <c:v>40</c:v>
                </c:pt>
                <c:pt idx="223">
                  <c:v>43</c:v>
                </c:pt>
                <c:pt idx="224">
                  <c:v>128</c:v>
                </c:pt>
                <c:pt idx="225">
                  <c:v>58</c:v>
                </c:pt>
                <c:pt idx="226">
                  <c:v>126</c:v>
                </c:pt>
                <c:pt idx="227">
                  <c:v>142</c:v>
                </c:pt>
                <c:pt idx="228">
                  <c:v>53</c:v>
                </c:pt>
                <c:pt idx="229">
                  <c:v>140</c:v>
                </c:pt>
                <c:pt idx="230">
                  <c:v>51</c:v>
                </c:pt>
                <c:pt idx="231">
                  <c:v>29</c:v>
                </c:pt>
                <c:pt idx="232">
                  <c:v>131</c:v>
                </c:pt>
                <c:pt idx="233">
                  <c:v>88</c:v>
                </c:pt>
                <c:pt idx="234">
                  <c:v>145</c:v>
                </c:pt>
                <c:pt idx="235">
                  <c:v>103</c:v>
                </c:pt>
                <c:pt idx="236">
                  <c:v>121</c:v>
                </c:pt>
                <c:pt idx="237">
                  <c:v>30</c:v>
                </c:pt>
                <c:pt idx="238">
                  <c:v>15</c:v>
                </c:pt>
                <c:pt idx="239">
                  <c:v>20</c:v>
                </c:pt>
                <c:pt idx="240">
                  <c:v>134</c:v>
                </c:pt>
                <c:pt idx="241">
                  <c:v>98</c:v>
                </c:pt>
                <c:pt idx="242">
                  <c:v>52</c:v>
                </c:pt>
                <c:pt idx="243">
                  <c:v>124</c:v>
                </c:pt>
                <c:pt idx="244">
                  <c:v>20</c:v>
                </c:pt>
                <c:pt idx="245">
                  <c:v>84</c:v>
                </c:pt>
                <c:pt idx="246">
                  <c:v>87</c:v>
                </c:pt>
                <c:pt idx="247">
                  <c:v>120</c:v>
                </c:pt>
                <c:pt idx="248">
                  <c:v>72</c:v>
                </c:pt>
                <c:pt idx="249">
                  <c:v>59</c:v>
                </c:pt>
                <c:pt idx="250">
                  <c:v>66</c:v>
                </c:pt>
                <c:pt idx="251">
                  <c:v>15</c:v>
                </c:pt>
                <c:pt idx="252">
                  <c:v>140</c:v>
                </c:pt>
                <c:pt idx="253">
                  <c:v>21</c:v>
                </c:pt>
                <c:pt idx="254">
                  <c:v>153</c:v>
                </c:pt>
                <c:pt idx="255">
                  <c:v>54</c:v>
                </c:pt>
                <c:pt idx="256">
                  <c:v>69</c:v>
                </c:pt>
                <c:pt idx="257">
                  <c:v>132</c:v>
                </c:pt>
                <c:pt idx="258">
                  <c:v>34</c:v>
                </c:pt>
                <c:pt idx="259">
                  <c:v>128</c:v>
                </c:pt>
              </c:numCache>
            </c:numRef>
          </c:xVal>
          <c:yVal>
            <c:numRef>
              <c:f>'Report for Creat vs Ageusing N'!$AB$2:$AB$261</c:f>
              <c:numCache>
                <c:formatCode>General</c:formatCode>
                <c:ptCount val="260"/>
                <c:pt idx="0">
                  <c:v>117</c:v>
                </c:pt>
                <c:pt idx="1">
                  <c:v>117</c:v>
                </c:pt>
                <c:pt idx="2">
                  <c:v>94</c:v>
                </c:pt>
                <c:pt idx="3">
                  <c:v>104</c:v>
                </c:pt>
                <c:pt idx="4">
                  <c:v>86</c:v>
                </c:pt>
                <c:pt idx="5">
                  <c:v>117</c:v>
                </c:pt>
                <c:pt idx="6">
                  <c:v>87</c:v>
                </c:pt>
                <c:pt idx="7">
                  <c:v>79</c:v>
                </c:pt>
                <c:pt idx="8">
                  <c:v>70</c:v>
                </c:pt>
                <c:pt idx="9">
                  <c:v>127</c:v>
                </c:pt>
                <c:pt idx="10">
                  <c:v>94</c:v>
                </c:pt>
                <c:pt idx="11">
                  <c:v>89</c:v>
                </c:pt>
                <c:pt idx="12">
                  <c:v>106</c:v>
                </c:pt>
                <c:pt idx="13">
                  <c:v>108</c:v>
                </c:pt>
                <c:pt idx="14">
                  <c:v>89</c:v>
                </c:pt>
                <c:pt idx="15">
                  <c:v>101</c:v>
                </c:pt>
                <c:pt idx="16">
                  <c:v>111</c:v>
                </c:pt>
                <c:pt idx="17">
                  <c:v>103</c:v>
                </c:pt>
                <c:pt idx="18">
                  <c:v>88</c:v>
                </c:pt>
                <c:pt idx="19">
                  <c:v>89</c:v>
                </c:pt>
                <c:pt idx="20">
                  <c:v>120</c:v>
                </c:pt>
                <c:pt idx="21">
                  <c:v>88</c:v>
                </c:pt>
                <c:pt idx="22">
                  <c:v>79</c:v>
                </c:pt>
                <c:pt idx="23">
                  <c:v>96</c:v>
                </c:pt>
                <c:pt idx="24">
                  <c:v>88</c:v>
                </c:pt>
                <c:pt idx="25">
                  <c:v>98</c:v>
                </c:pt>
                <c:pt idx="26">
                  <c:v>94</c:v>
                </c:pt>
                <c:pt idx="27">
                  <c:v>115</c:v>
                </c:pt>
                <c:pt idx="28">
                  <c:v>100</c:v>
                </c:pt>
                <c:pt idx="29">
                  <c:v>82</c:v>
                </c:pt>
                <c:pt idx="30">
                  <c:v>86</c:v>
                </c:pt>
                <c:pt idx="31">
                  <c:v>105</c:v>
                </c:pt>
                <c:pt idx="32">
                  <c:v>111</c:v>
                </c:pt>
                <c:pt idx="33">
                  <c:v>106</c:v>
                </c:pt>
                <c:pt idx="34">
                  <c:v>115</c:v>
                </c:pt>
                <c:pt idx="35">
                  <c:v>104</c:v>
                </c:pt>
                <c:pt idx="36">
                  <c:v>98</c:v>
                </c:pt>
                <c:pt idx="37">
                  <c:v>104</c:v>
                </c:pt>
                <c:pt idx="38">
                  <c:v>77</c:v>
                </c:pt>
                <c:pt idx="39">
                  <c:v>104</c:v>
                </c:pt>
                <c:pt idx="40">
                  <c:v>91</c:v>
                </c:pt>
                <c:pt idx="41">
                  <c:v>86</c:v>
                </c:pt>
                <c:pt idx="42">
                  <c:v>106</c:v>
                </c:pt>
                <c:pt idx="43">
                  <c:v>98</c:v>
                </c:pt>
                <c:pt idx="44">
                  <c:v>79</c:v>
                </c:pt>
                <c:pt idx="45">
                  <c:v>106</c:v>
                </c:pt>
                <c:pt idx="46">
                  <c:v>114</c:v>
                </c:pt>
                <c:pt idx="47">
                  <c:v>120</c:v>
                </c:pt>
                <c:pt idx="48">
                  <c:v>94</c:v>
                </c:pt>
                <c:pt idx="49">
                  <c:v>87</c:v>
                </c:pt>
                <c:pt idx="50">
                  <c:v>106</c:v>
                </c:pt>
                <c:pt idx="51">
                  <c:v>81</c:v>
                </c:pt>
                <c:pt idx="52">
                  <c:v>100</c:v>
                </c:pt>
                <c:pt idx="53">
                  <c:v>113</c:v>
                </c:pt>
                <c:pt idx="54">
                  <c:v>107</c:v>
                </c:pt>
                <c:pt idx="55">
                  <c:v>95</c:v>
                </c:pt>
                <c:pt idx="56">
                  <c:v>82</c:v>
                </c:pt>
                <c:pt idx="57">
                  <c:v>97</c:v>
                </c:pt>
                <c:pt idx="58">
                  <c:v>97</c:v>
                </c:pt>
                <c:pt idx="59">
                  <c:v>80</c:v>
                </c:pt>
                <c:pt idx="60">
                  <c:v>90</c:v>
                </c:pt>
                <c:pt idx="61">
                  <c:v>100</c:v>
                </c:pt>
                <c:pt idx="62">
                  <c:v>88</c:v>
                </c:pt>
                <c:pt idx="63">
                  <c:v>81</c:v>
                </c:pt>
                <c:pt idx="64">
                  <c:v>85</c:v>
                </c:pt>
                <c:pt idx="65">
                  <c:v>72</c:v>
                </c:pt>
                <c:pt idx="66">
                  <c:v>96</c:v>
                </c:pt>
                <c:pt idx="67">
                  <c:v>105</c:v>
                </c:pt>
                <c:pt idx="68">
                  <c:v>120</c:v>
                </c:pt>
                <c:pt idx="69">
                  <c:v>98</c:v>
                </c:pt>
                <c:pt idx="70">
                  <c:v>93</c:v>
                </c:pt>
                <c:pt idx="71">
                  <c:v>103</c:v>
                </c:pt>
                <c:pt idx="72">
                  <c:v>87</c:v>
                </c:pt>
                <c:pt idx="73">
                  <c:v>74</c:v>
                </c:pt>
                <c:pt idx="74">
                  <c:v>85</c:v>
                </c:pt>
                <c:pt idx="75">
                  <c:v>112</c:v>
                </c:pt>
                <c:pt idx="76">
                  <c:v>123</c:v>
                </c:pt>
                <c:pt idx="77">
                  <c:v>83</c:v>
                </c:pt>
                <c:pt idx="78">
                  <c:v>102</c:v>
                </c:pt>
                <c:pt idx="79">
                  <c:v>61</c:v>
                </c:pt>
                <c:pt idx="80">
                  <c:v>103</c:v>
                </c:pt>
                <c:pt idx="81">
                  <c:v>100</c:v>
                </c:pt>
                <c:pt idx="82">
                  <c:v>97</c:v>
                </c:pt>
                <c:pt idx="83">
                  <c:v>107</c:v>
                </c:pt>
                <c:pt idx="84">
                  <c:v>87</c:v>
                </c:pt>
                <c:pt idx="85">
                  <c:v>122</c:v>
                </c:pt>
                <c:pt idx="86">
                  <c:v>95</c:v>
                </c:pt>
                <c:pt idx="87">
                  <c:v>95</c:v>
                </c:pt>
                <c:pt idx="88">
                  <c:v>102</c:v>
                </c:pt>
                <c:pt idx="89">
                  <c:v>97</c:v>
                </c:pt>
                <c:pt idx="90">
                  <c:v>86</c:v>
                </c:pt>
                <c:pt idx="91">
                  <c:v>76</c:v>
                </c:pt>
                <c:pt idx="92">
                  <c:v>94</c:v>
                </c:pt>
                <c:pt idx="93">
                  <c:v>90</c:v>
                </c:pt>
                <c:pt idx="94">
                  <c:v>126</c:v>
                </c:pt>
                <c:pt idx="95">
                  <c:v>108</c:v>
                </c:pt>
                <c:pt idx="96">
                  <c:v>97</c:v>
                </c:pt>
                <c:pt idx="97">
                  <c:v>73</c:v>
                </c:pt>
                <c:pt idx="98">
                  <c:v>104</c:v>
                </c:pt>
                <c:pt idx="99">
                  <c:v>72</c:v>
                </c:pt>
                <c:pt idx="100">
                  <c:v>111</c:v>
                </c:pt>
                <c:pt idx="101">
                  <c:v>107</c:v>
                </c:pt>
                <c:pt idx="102">
                  <c:v>111</c:v>
                </c:pt>
                <c:pt idx="103">
                  <c:v>110</c:v>
                </c:pt>
                <c:pt idx="104">
                  <c:v>95</c:v>
                </c:pt>
                <c:pt idx="105">
                  <c:v>95</c:v>
                </c:pt>
                <c:pt idx="106">
                  <c:v>97</c:v>
                </c:pt>
                <c:pt idx="107">
                  <c:v>97</c:v>
                </c:pt>
                <c:pt idx="108">
                  <c:v>102</c:v>
                </c:pt>
                <c:pt idx="109">
                  <c:v>71</c:v>
                </c:pt>
                <c:pt idx="110">
                  <c:v>123</c:v>
                </c:pt>
                <c:pt idx="111">
                  <c:v>106</c:v>
                </c:pt>
                <c:pt idx="112">
                  <c:v>109</c:v>
                </c:pt>
                <c:pt idx="113">
                  <c:v>85</c:v>
                </c:pt>
                <c:pt idx="114">
                  <c:v>97</c:v>
                </c:pt>
                <c:pt idx="115">
                  <c:v>98</c:v>
                </c:pt>
                <c:pt idx="116">
                  <c:v>114</c:v>
                </c:pt>
                <c:pt idx="117">
                  <c:v>112</c:v>
                </c:pt>
                <c:pt idx="118">
                  <c:v>86</c:v>
                </c:pt>
                <c:pt idx="119">
                  <c:v>111</c:v>
                </c:pt>
                <c:pt idx="120">
                  <c:v>82</c:v>
                </c:pt>
                <c:pt idx="121">
                  <c:v>125</c:v>
                </c:pt>
                <c:pt idx="122">
                  <c:v>125</c:v>
                </c:pt>
                <c:pt idx="123">
                  <c:v>70</c:v>
                </c:pt>
                <c:pt idx="124">
                  <c:v>109</c:v>
                </c:pt>
                <c:pt idx="125">
                  <c:v>127</c:v>
                </c:pt>
                <c:pt idx="126">
                  <c:v>83</c:v>
                </c:pt>
                <c:pt idx="127">
                  <c:v>92</c:v>
                </c:pt>
                <c:pt idx="128">
                  <c:v>103</c:v>
                </c:pt>
                <c:pt idx="129">
                  <c:v>104</c:v>
                </c:pt>
                <c:pt idx="130">
                  <c:v>97</c:v>
                </c:pt>
                <c:pt idx="131">
                  <c:v>111</c:v>
                </c:pt>
                <c:pt idx="132">
                  <c:v>87</c:v>
                </c:pt>
                <c:pt idx="133">
                  <c:v>95</c:v>
                </c:pt>
                <c:pt idx="134">
                  <c:v>50</c:v>
                </c:pt>
                <c:pt idx="135">
                  <c:v>98</c:v>
                </c:pt>
                <c:pt idx="136">
                  <c:v>81</c:v>
                </c:pt>
                <c:pt idx="137">
                  <c:v>92</c:v>
                </c:pt>
                <c:pt idx="138">
                  <c:v>98</c:v>
                </c:pt>
                <c:pt idx="139">
                  <c:v>103</c:v>
                </c:pt>
                <c:pt idx="140">
                  <c:v>79</c:v>
                </c:pt>
                <c:pt idx="141">
                  <c:v>131</c:v>
                </c:pt>
                <c:pt idx="142">
                  <c:v>84</c:v>
                </c:pt>
                <c:pt idx="143">
                  <c:v>97</c:v>
                </c:pt>
                <c:pt idx="144">
                  <c:v>80</c:v>
                </c:pt>
                <c:pt idx="145">
                  <c:v>92</c:v>
                </c:pt>
                <c:pt idx="146">
                  <c:v>120</c:v>
                </c:pt>
                <c:pt idx="147">
                  <c:v>124</c:v>
                </c:pt>
                <c:pt idx="148">
                  <c:v>69</c:v>
                </c:pt>
                <c:pt idx="149">
                  <c:v>92</c:v>
                </c:pt>
                <c:pt idx="150">
                  <c:v>95</c:v>
                </c:pt>
                <c:pt idx="151">
                  <c:v>104</c:v>
                </c:pt>
                <c:pt idx="152">
                  <c:v>110</c:v>
                </c:pt>
                <c:pt idx="153">
                  <c:v>88</c:v>
                </c:pt>
                <c:pt idx="154">
                  <c:v>108</c:v>
                </c:pt>
                <c:pt idx="155">
                  <c:v>116</c:v>
                </c:pt>
                <c:pt idx="156">
                  <c:v>96</c:v>
                </c:pt>
                <c:pt idx="157">
                  <c:v>103</c:v>
                </c:pt>
                <c:pt idx="158">
                  <c:v>78</c:v>
                </c:pt>
                <c:pt idx="159">
                  <c:v>109</c:v>
                </c:pt>
                <c:pt idx="160">
                  <c:v>91</c:v>
                </c:pt>
                <c:pt idx="161">
                  <c:v>84</c:v>
                </c:pt>
                <c:pt idx="162">
                  <c:v>80</c:v>
                </c:pt>
                <c:pt idx="163">
                  <c:v>76</c:v>
                </c:pt>
                <c:pt idx="164">
                  <c:v>104</c:v>
                </c:pt>
                <c:pt idx="165">
                  <c:v>96</c:v>
                </c:pt>
                <c:pt idx="166">
                  <c:v>99</c:v>
                </c:pt>
                <c:pt idx="167">
                  <c:v>91</c:v>
                </c:pt>
                <c:pt idx="168">
                  <c:v>83</c:v>
                </c:pt>
                <c:pt idx="169">
                  <c:v>73</c:v>
                </c:pt>
                <c:pt idx="170">
                  <c:v>106</c:v>
                </c:pt>
                <c:pt idx="171">
                  <c:v>127</c:v>
                </c:pt>
                <c:pt idx="172">
                  <c:v>94</c:v>
                </c:pt>
                <c:pt idx="173">
                  <c:v>89</c:v>
                </c:pt>
                <c:pt idx="174">
                  <c:v>74</c:v>
                </c:pt>
                <c:pt idx="175">
                  <c:v>80</c:v>
                </c:pt>
                <c:pt idx="176">
                  <c:v>89</c:v>
                </c:pt>
                <c:pt idx="177">
                  <c:v>100</c:v>
                </c:pt>
                <c:pt idx="178">
                  <c:v>109</c:v>
                </c:pt>
                <c:pt idx="179">
                  <c:v>84</c:v>
                </c:pt>
                <c:pt idx="180">
                  <c:v>89</c:v>
                </c:pt>
                <c:pt idx="181">
                  <c:v>71</c:v>
                </c:pt>
                <c:pt idx="182">
                  <c:v>98</c:v>
                </c:pt>
                <c:pt idx="183">
                  <c:v>69</c:v>
                </c:pt>
                <c:pt idx="184">
                  <c:v>67</c:v>
                </c:pt>
                <c:pt idx="185">
                  <c:v>83</c:v>
                </c:pt>
                <c:pt idx="186">
                  <c:v>122</c:v>
                </c:pt>
                <c:pt idx="187">
                  <c:v>131</c:v>
                </c:pt>
                <c:pt idx="188">
                  <c:v>99</c:v>
                </c:pt>
                <c:pt idx="189">
                  <c:v>81</c:v>
                </c:pt>
                <c:pt idx="190">
                  <c:v>134</c:v>
                </c:pt>
                <c:pt idx="191">
                  <c:v>109</c:v>
                </c:pt>
                <c:pt idx="192">
                  <c:v>110</c:v>
                </c:pt>
                <c:pt idx="193">
                  <c:v>111</c:v>
                </c:pt>
                <c:pt idx="194">
                  <c:v>130</c:v>
                </c:pt>
                <c:pt idx="195">
                  <c:v>75</c:v>
                </c:pt>
                <c:pt idx="196">
                  <c:v>99</c:v>
                </c:pt>
                <c:pt idx="197">
                  <c:v>115</c:v>
                </c:pt>
                <c:pt idx="198">
                  <c:v>104</c:v>
                </c:pt>
                <c:pt idx="199">
                  <c:v>70</c:v>
                </c:pt>
                <c:pt idx="200">
                  <c:v>112</c:v>
                </c:pt>
                <c:pt idx="201">
                  <c:v>110</c:v>
                </c:pt>
                <c:pt idx="202">
                  <c:v>87</c:v>
                </c:pt>
                <c:pt idx="203">
                  <c:v>105</c:v>
                </c:pt>
                <c:pt idx="204">
                  <c:v>113</c:v>
                </c:pt>
                <c:pt idx="205">
                  <c:v>86</c:v>
                </c:pt>
                <c:pt idx="206">
                  <c:v>72</c:v>
                </c:pt>
                <c:pt idx="207">
                  <c:v>103</c:v>
                </c:pt>
                <c:pt idx="208">
                  <c:v>106</c:v>
                </c:pt>
                <c:pt idx="209">
                  <c:v>87</c:v>
                </c:pt>
                <c:pt idx="210">
                  <c:v>83</c:v>
                </c:pt>
                <c:pt idx="211">
                  <c:v>100</c:v>
                </c:pt>
                <c:pt idx="212">
                  <c:v>115</c:v>
                </c:pt>
                <c:pt idx="213">
                  <c:v>93</c:v>
                </c:pt>
                <c:pt idx="214">
                  <c:v>114</c:v>
                </c:pt>
                <c:pt idx="215">
                  <c:v>101</c:v>
                </c:pt>
                <c:pt idx="216">
                  <c:v>98</c:v>
                </c:pt>
                <c:pt idx="217">
                  <c:v>104</c:v>
                </c:pt>
                <c:pt idx="218">
                  <c:v>96</c:v>
                </c:pt>
                <c:pt idx="219">
                  <c:v>83</c:v>
                </c:pt>
                <c:pt idx="220">
                  <c:v>102</c:v>
                </c:pt>
                <c:pt idx="221">
                  <c:v>89</c:v>
                </c:pt>
                <c:pt idx="222">
                  <c:v>111</c:v>
                </c:pt>
                <c:pt idx="223">
                  <c:v>100</c:v>
                </c:pt>
                <c:pt idx="224">
                  <c:v>112</c:v>
                </c:pt>
                <c:pt idx="225">
                  <c:v>122</c:v>
                </c:pt>
                <c:pt idx="226">
                  <c:v>105</c:v>
                </c:pt>
                <c:pt idx="227">
                  <c:v>106</c:v>
                </c:pt>
                <c:pt idx="228">
                  <c:v>88</c:v>
                </c:pt>
                <c:pt idx="229">
                  <c:v>83</c:v>
                </c:pt>
                <c:pt idx="230">
                  <c:v>111</c:v>
                </c:pt>
                <c:pt idx="231">
                  <c:v>99</c:v>
                </c:pt>
                <c:pt idx="232">
                  <c:v>89</c:v>
                </c:pt>
                <c:pt idx="233">
                  <c:v>87</c:v>
                </c:pt>
                <c:pt idx="234">
                  <c:v>89</c:v>
                </c:pt>
                <c:pt idx="235">
                  <c:v>91</c:v>
                </c:pt>
                <c:pt idx="236">
                  <c:v>88</c:v>
                </c:pt>
                <c:pt idx="237">
                  <c:v>126</c:v>
                </c:pt>
                <c:pt idx="238">
                  <c:v>99</c:v>
                </c:pt>
                <c:pt idx="239">
                  <c:v>132</c:v>
                </c:pt>
                <c:pt idx="240">
                  <c:v>97</c:v>
                </c:pt>
                <c:pt idx="241">
                  <c:v>96</c:v>
                </c:pt>
                <c:pt idx="242">
                  <c:v>127</c:v>
                </c:pt>
                <c:pt idx="243">
                  <c:v>97</c:v>
                </c:pt>
                <c:pt idx="244">
                  <c:v>94</c:v>
                </c:pt>
                <c:pt idx="245">
                  <c:v>90</c:v>
                </c:pt>
                <c:pt idx="246">
                  <c:v>94</c:v>
                </c:pt>
                <c:pt idx="247">
                  <c:v>104</c:v>
                </c:pt>
                <c:pt idx="248">
                  <c:v>79</c:v>
                </c:pt>
                <c:pt idx="249">
                  <c:v>102</c:v>
                </c:pt>
                <c:pt idx="250">
                  <c:v>110</c:v>
                </c:pt>
                <c:pt idx="251">
                  <c:v>96</c:v>
                </c:pt>
                <c:pt idx="252">
                  <c:v>128</c:v>
                </c:pt>
                <c:pt idx="253">
                  <c:v>113</c:v>
                </c:pt>
                <c:pt idx="254">
                  <c:v>63</c:v>
                </c:pt>
                <c:pt idx="255">
                  <c:v>116</c:v>
                </c:pt>
                <c:pt idx="256">
                  <c:v>85</c:v>
                </c:pt>
                <c:pt idx="257">
                  <c:v>86</c:v>
                </c:pt>
                <c:pt idx="258">
                  <c:v>106</c:v>
                </c:pt>
                <c:pt idx="259">
                  <c:v>102</c:v>
                </c:pt>
              </c:numCache>
            </c:numRef>
          </c:yVal>
          <c:smooth val="0"/>
        </c:ser>
        <c:dLbls>
          <c:showLegendKey val="0"/>
          <c:showVal val="0"/>
          <c:showCatName val="0"/>
          <c:showSerName val="0"/>
          <c:showPercent val="0"/>
          <c:showBubbleSize val="0"/>
        </c:dLbls>
        <c:axId val="151149184"/>
        <c:axId val="151168128"/>
      </c:scatterChart>
      <c:valAx>
        <c:axId val="151149184"/>
        <c:scaling>
          <c:orientation val="minMax"/>
        </c:scaling>
        <c:delete val="0"/>
        <c:axPos val="b"/>
        <c:title>
          <c:tx>
            <c:rich>
              <a:bodyPr/>
              <a:lstStyle/>
              <a:p>
                <a:pPr>
                  <a:defRPr/>
                </a:pPr>
                <a:r>
                  <a:rPr lang="fr-FR"/>
                  <a:t>Age</a:t>
                </a:r>
              </a:p>
            </c:rich>
          </c:tx>
          <c:layout/>
          <c:overlay val="0"/>
        </c:title>
        <c:numFmt formatCode="General" sourceLinked="1"/>
        <c:majorTickMark val="out"/>
        <c:minorTickMark val="none"/>
        <c:tickLblPos val="nextTo"/>
        <c:crossAx val="151168128"/>
        <c:crosses val="autoZero"/>
        <c:crossBetween val="midCat"/>
      </c:valAx>
      <c:valAx>
        <c:axId val="151168128"/>
        <c:scaling>
          <c:orientation val="minMax"/>
        </c:scaling>
        <c:delete val="0"/>
        <c:axPos val="l"/>
        <c:title>
          <c:tx>
            <c:rich>
              <a:bodyPr/>
              <a:lstStyle/>
              <a:p>
                <a:pPr>
                  <a:defRPr/>
                </a:pPr>
                <a:r>
                  <a:rPr lang="fr-FR"/>
                  <a:t>Creat</a:t>
                </a:r>
              </a:p>
            </c:rich>
          </c:tx>
          <c:layout/>
          <c:overlay val="0"/>
        </c:title>
        <c:numFmt formatCode="General" sourceLinked="1"/>
        <c:majorTickMark val="out"/>
        <c:minorTickMark val="none"/>
        <c:tickLblPos val="nextTo"/>
        <c:crossAx val="151149184"/>
        <c:crosses val="autoZero"/>
        <c:crossBetween val="midCat"/>
      </c:valAx>
    </c:plotArea>
    <c:plotVisOnly val="1"/>
    <c:dispBlanksAs val="span"/>
    <c:showDLblsOverMax val="0"/>
  </c:chart>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fr-FR" sz="1000"/>
              <a:t>Creat vs Age </a:t>
            </a:r>
          </a:p>
        </c:rich>
      </c:tx>
      <c:layout/>
      <c:overlay val="0"/>
    </c:title>
    <c:autoTitleDeleted val="0"/>
    <c:plotArea>
      <c:layout>
        <c:manualLayout>
          <c:layoutTarget val="inner"/>
          <c:xMode val="edge"/>
          <c:yMode val="edge"/>
          <c:x val="7.7996877545479223E-2"/>
          <c:y val="7.322929171668667E-2"/>
          <c:w val="0.89708932935107244"/>
          <c:h val="0.81821913017175374"/>
        </c:manualLayout>
      </c:layout>
      <c:scatterChart>
        <c:scatterStyle val="lineMarker"/>
        <c:varyColors val="0"/>
        <c:ser>
          <c:idx val="0"/>
          <c:order val="0"/>
          <c:spPr>
            <a:ln w="28575">
              <a:noFill/>
            </a:ln>
          </c:spPr>
          <c:marker>
            <c:symbol val="plus"/>
            <c:size val="5"/>
            <c:spPr>
              <a:noFill/>
              <a:ln>
                <a:solidFill>
                  <a:srgbClr val="808080"/>
                </a:solidFill>
                <a:prstDash val="solid"/>
              </a:ln>
            </c:spPr>
          </c:marker>
          <c:xVal>
            <c:numRef>
              <c:f>'Report for Creat vs Ageusing N'!$AA$2:$AA$261</c:f>
              <c:numCache>
                <c:formatCode>General</c:formatCode>
                <c:ptCount val="260"/>
                <c:pt idx="0">
                  <c:v>21</c:v>
                </c:pt>
                <c:pt idx="1">
                  <c:v>121</c:v>
                </c:pt>
                <c:pt idx="2">
                  <c:v>49</c:v>
                </c:pt>
                <c:pt idx="3">
                  <c:v>47</c:v>
                </c:pt>
                <c:pt idx="4">
                  <c:v>56</c:v>
                </c:pt>
                <c:pt idx="5">
                  <c:v>64</c:v>
                </c:pt>
                <c:pt idx="6">
                  <c:v>149</c:v>
                </c:pt>
                <c:pt idx="7">
                  <c:v>145</c:v>
                </c:pt>
                <c:pt idx="8">
                  <c:v>97</c:v>
                </c:pt>
                <c:pt idx="9">
                  <c:v>125</c:v>
                </c:pt>
                <c:pt idx="10">
                  <c:v>153</c:v>
                </c:pt>
                <c:pt idx="11">
                  <c:v>71</c:v>
                </c:pt>
                <c:pt idx="12">
                  <c:v>124</c:v>
                </c:pt>
                <c:pt idx="13">
                  <c:v>103</c:v>
                </c:pt>
                <c:pt idx="14">
                  <c:v>94</c:v>
                </c:pt>
                <c:pt idx="15">
                  <c:v>10</c:v>
                </c:pt>
                <c:pt idx="16">
                  <c:v>12</c:v>
                </c:pt>
                <c:pt idx="17">
                  <c:v>132</c:v>
                </c:pt>
                <c:pt idx="18">
                  <c:v>110</c:v>
                </c:pt>
                <c:pt idx="19">
                  <c:v>151</c:v>
                </c:pt>
                <c:pt idx="20">
                  <c:v>34</c:v>
                </c:pt>
                <c:pt idx="21">
                  <c:v>151</c:v>
                </c:pt>
                <c:pt idx="22">
                  <c:v>134</c:v>
                </c:pt>
                <c:pt idx="23">
                  <c:v>137</c:v>
                </c:pt>
                <c:pt idx="24">
                  <c:v>54</c:v>
                </c:pt>
                <c:pt idx="25">
                  <c:v>116</c:v>
                </c:pt>
                <c:pt idx="26">
                  <c:v>25</c:v>
                </c:pt>
                <c:pt idx="27">
                  <c:v>80</c:v>
                </c:pt>
                <c:pt idx="28">
                  <c:v>14</c:v>
                </c:pt>
                <c:pt idx="29">
                  <c:v>32</c:v>
                </c:pt>
                <c:pt idx="30">
                  <c:v>62</c:v>
                </c:pt>
                <c:pt idx="31">
                  <c:v>87</c:v>
                </c:pt>
                <c:pt idx="32">
                  <c:v>88</c:v>
                </c:pt>
                <c:pt idx="33">
                  <c:v>149</c:v>
                </c:pt>
                <c:pt idx="34">
                  <c:v>24</c:v>
                </c:pt>
                <c:pt idx="35">
                  <c:v>11</c:v>
                </c:pt>
                <c:pt idx="36">
                  <c:v>101</c:v>
                </c:pt>
                <c:pt idx="37">
                  <c:v>97</c:v>
                </c:pt>
                <c:pt idx="38">
                  <c:v>56</c:v>
                </c:pt>
                <c:pt idx="39">
                  <c:v>114</c:v>
                </c:pt>
                <c:pt idx="40">
                  <c:v>41</c:v>
                </c:pt>
                <c:pt idx="41">
                  <c:v>67</c:v>
                </c:pt>
                <c:pt idx="42">
                  <c:v>10</c:v>
                </c:pt>
                <c:pt idx="43">
                  <c:v>39</c:v>
                </c:pt>
                <c:pt idx="44">
                  <c:v>90</c:v>
                </c:pt>
                <c:pt idx="45">
                  <c:v>125</c:v>
                </c:pt>
                <c:pt idx="46">
                  <c:v>22</c:v>
                </c:pt>
                <c:pt idx="47">
                  <c:v>52</c:v>
                </c:pt>
                <c:pt idx="48">
                  <c:v>91</c:v>
                </c:pt>
                <c:pt idx="49">
                  <c:v>149</c:v>
                </c:pt>
                <c:pt idx="50">
                  <c:v>151</c:v>
                </c:pt>
                <c:pt idx="51">
                  <c:v>150</c:v>
                </c:pt>
                <c:pt idx="52">
                  <c:v>34</c:v>
                </c:pt>
                <c:pt idx="53">
                  <c:v>29</c:v>
                </c:pt>
                <c:pt idx="54">
                  <c:v>121</c:v>
                </c:pt>
                <c:pt idx="55">
                  <c:v>147</c:v>
                </c:pt>
                <c:pt idx="56">
                  <c:v>159</c:v>
                </c:pt>
                <c:pt idx="57">
                  <c:v>61</c:v>
                </c:pt>
                <c:pt idx="58">
                  <c:v>116</c:v>
                </c:pt>
                <c:pt idx="59">
                  <c:v>149</c:v>
                </c:pt>
                <c:pt idx="60">
                  <c:v>90</c:v>
                </c:pt>
                <c:pt idx="61">
                  <c:v>52</c:v>
                </c:pt>
                <c:pt idx="62">
                  <c:v>152</c:v>
                </c:pt>
                <c:pt idx="63">
                  <c:v>71</c:v>
                </c:pt>
                <c:pt idx="64">
                  <c:v>123</c:v>
                </c:pt>
                <c:pt idx="65">
                  <c:v>117</c:v>
                </c:pt>
                <c:pt idx="66">
                  <c:v>95</c:v>
                </c:pt>
                <c:pt idx="67">
                  <c:v>104</c:v>
                </c:pt>
                <c:pt idx="68">
                  <c:v>40</c:v>
                </c:pt>
                <c:pt idx="69">
                  <c:v>119</c:v>
                </c:pt>
                <c:pt idx="70">
                  <c:v>147</c:v>
                </c:pt>
                <c:pt idx="71">
                  <c:v>17</c:v>
                </c:pt>
                <c:pt idx="72">
                  <c:v>115</c:v>
                </c:pt>
                <c:pt idx="73">
                  <c:v>137</c:v>
                </c:pt>
                <c:pt idx="74">
                  <c:v>121</c:v>
                </c:pt>
                <c:pt idx="75">
                  <c:v>118</c:v>
                </c:pt>
                <c:pt idx="76">
                  <c:v>10</c:v>
                </c:pt>
                <c:pt idx="77">
                  <c:v>137</c:v>
                </c:pt>
                <c:pt idx="78">
                  <c:v>136</c:v>
                </c:pt>
                <c:pt idx="79">
                  <c:v>106</c:v>
                </c:pt>
                <c:pt idx="80">
                  <c:v>71</c:v>
                </c:pt>
                <c:pt idx="81">
                  <c:v>69</c:v>
                </c:pt>
                <c:pt idx="82">
                  <c:v>57</c:v>
                </c:pt>
                <c:pt idx="83">
                  <c:v>158</c:v>
                </c:pt>
                <c:pt idx="84">
                  <c:v>124</c:v>
                </c:pt>
                <c:pt idx="85">
                  <c:v>37</c:v>
                </c:pt>
                <c:pt idx="86">
                  <c:v>122</c:v>
                </c:pt>
                <c:pt idx="87">
                  <c:v>126</c:v>
                </c:pt>
                <c:pt idx="88">
                  <c:v>10</c:v>
                </c:pt>
                <c:pt idx="89">
                  <c:v>73</c:v>
                </c:pt>
                <c:pt idx="90">
                  <c:v>104</c:v>
                </c:pt>
                <c:pt idx="91">
                  <c:v>101</c:v>
                </c:pt>
                <c:pt idx="92">
                  <c:v>86</c:v>
                </c:pt>
                <c:pt idx="93">
                  <c:v>98</c:v>
                </c:pt>
                <c:pt idx="94">
                  <c:v>41</c:v>
                </c:pt>
                <c:pt idx="95">
                  <c:v>109</c:v>
                </c:pt>
                <c:pt idx="96">
                  <c:v>155</c:v>
                </c:pt>
                <c:pt idx="97">
                  <c:v>124</c:v>
                </c:pt>
                <c:pt idx="98">
                  <c:v>47</c:v>
                </c:pt>
                <c:pt idx="99">
                  <c:v>93</c:v>
                </c:pt>
                <c:pt idx="100">
                  <c:v>51</c:v>
                </c:pt>
                <c:pt idx="101">
                  <c:v>52</c:v>
                </c:pt>
                <c:pt idx="102">
                  <c:v>34</c:v>
                </c:pt>
                <c:pt idx="103">
                  <c:v>142</c:v>
                </c:pt>
                <c:pt idx="104">
                  <c:v>99</c:v>
                </c:pt>
                <c:pt idx="105">
                  <c:v>35</c:v>
                </c:pt>
                <c:pt idx="106">
                  <c:v>54</c:v>
                </c:pt>
                <c:pt idx="107">
                  <c:v>55</c:v>
                </c:pt>
                <c:pt idx="108">
                  <c:v>22</c:v>
                </c:pt>
                <c:pt idx="109">
                  <c:v>147</c:v>
                </c:pt>
                <c:pt idx="110">
                  <c:v>15</c:v>
                </c:pt>
                <c:pt idx="111">
                  <c:v>89</c:v>
                </c:pt>
                <c:pt idx="112">
                  <c:v>70</c:v>
                </c:pt>
                <c:pt idx="113">
                  <c:v>95</c:v>
                </c:pt>
                <c:pt idx="114">
                  <c:v>77</c:v>
                </c:pt>
                <c:pt idx="115">
                  <c:v>159</c:v>
                </c:pt>
                <c:pt idx="116">
                  <c:v>66</c:v>
                </c:pt>
                <c:pt idx="117">
                  <c:v>24</c:v>
                </c:pt>
                <c:pt idx="118">
                  <c:v>141</c:v>
                </c:pt>
                <c:pt idx="119">
                  <c:v>104</c:v>
                </c:pt>
                <c:pt idx="120">
                  <c:v>137</c:v>
                </c:pt>
                <c:pt idx="121">
                  <c:v>62</c:v>
                </c:pt>
                <c:pt idx="122">
                  <c:v>74</c:v>
                </c:pt>
                <c:pt idx="123">
                  <c:v>157</c:v>
                </c:pt>
                <c:pt idx="124">
                  <c:v>82</c:v>
                </c:pt>
                <c:pt idx="125">
                  <c:v>13</c:v>
                </c:pt>
                <c:pt idx="126">
                  <c:v>100</c:v>
                </c:pt>
                <c:pt idx="127">
                  <c:v>128</c:v>
                </c:pt>
                <c:pt idx="128">
                  <c:v>104</c:v>
                </c:pt>
                <c:pt idx="129">
                  <c:v>57</c:v>
                </c:pt>
                <c:pt idx="130">
                  <c:v>124</c:v>
                </c:pt>
                <c:pt idx="131">
                  <c:v>47</c:v>
                </c:pt>
                <c:pt idx="132">
                  <c:v>12</c:v>
                </c:pt>
                <c:pt idx="133">
                  <c:v>87</c:v>
                </c:pt>
                <c:pt idx="134">
                  <c:v>128</c:v>
                </c:pt>
                <c:pt idx="135">
                  <c:v>49</c:v>
                </c:pt>
                <c:pt idx="136">
                  <c:v>158</c:v>
                </c:pt>
                <c:pt idx="137">
                  <c:v>147</c:v>
                </c:pt>
                <c:pt idx="138">
                  <c:v>12</c:v>
                </c:pt>
                <c:pt idx="139">
                  <c:v>84</c:v>
                </c:pt>
                <c:pt idx="140">
                  <c:v>40</c:v>
                </c:pt>
                <c:pt idx="141">
                  <c:v>16</c:v>
                </c:pt>
                <c:pt idx="142">
                  <c:v>99</c:v>
                </c:pt>
                <c:pt idx="143">
                  <c:v>94</c:v>
                </c:pt>
                <c:pt idx="144">
                  <c:v>17</c:v>
                </c:pt>
                <c:pt idx="145">
                  <c:v>111</c:v>
                </c:pt>
                <c:pt idx="146">
                  <c:v>93</c:v>
                </c:pt>
                <c:pt idx="147">
                  <c:v>94</c:v>
                </c:pt>
                <c:pt idx="148">
                  <c:v>151</c:v>
                </c:pt>
                <c:pt idx="149">
                  <c:v>147</c:v>
                </c:pt>
                <c:pt idx="150">
                  <c:v>63</c:v>
                </c:pt>
                <c:pt idx="151">
                  <c:v>49</c:v>
                </c:pt>
                <c:pt idx="152">
                  <c:v>152</c:v>
                </c:pt>
                <c:pt idx="153">
                  <c:v>156</c:v>
                </c:pt>
                <c:pt idx="154">
                  <c:v>35</c:v>
                </c:pt>
                <c:pt idx="155">
                  <c:v>59</c:v>
                </c:pt>
                <c:pt idx="156">
                  <c:v>76</c:v>
                </c:pt>
                <c:pt idx="157">
                  <c:v>26</c:v>
                </c:pt>
                <c:pt idx="158">
                  <c:v>136</c:v>
                </c:pt>
                <c:pt idx="159">
                  <c:v>21</c:v>
                </c:pt>
                <c:pt idx="160">
                  <c:v>19</c:v>
                </c:pt>
                <c:pt idx="161">
                  <c:v>148</c:v>
                </c:pt>
                <c:pt idx="162">
                  <c:v>114</c:v>
                </c:pt>
                <c:pt idx="163">
                  <c:v>59</c:v>
                </c:pt>
                <c:pt idx="164">
                  <c:v>135</c:v>
                </c:pt>
                <c:pt idx="165">
                  <c:v>76</c:v>
                </c:pt>
                <c:pt idx="166">
                  <c:v>93</c:v>
                </c:pt>
                <c:pt idx="167">
                  <c:v>19</c:v>
                </c:pt>
                <c:pt idx="168">
                  <c:v>106</c:v>
                </c:pt>
                <c:pt idx="169">
                  <c:v>137</c:v>
                </c:pt>
                <c:pt idx="170">
                  <c:v>140</c:v>
                </c:pt>
                <c:pt idx="171">
                  <c:v>33</c:v>
                </c:pt>
                <c:pt idx="172">
                  <c:v>110</c:v>
                </c:pt>
                <c:pt idx="173">
                  <c:v>21</c:v>
                </c:pt>
                <c:pt idx="174">
                  <c:v>60</c:v>
                </c:pt>
                <c:pt idx="175">
                  <c:v>158</c:v>
                </c:pt>
                <c:pt idx="176">
                  <c:v>149</c:v>
                </c:pt>
                <c:pt idx="177">
                  <c:v>154</c:v>
                </c:pt>
                <c:pt idx="178">
                  <c:v>54</c:v>
                </c:pt>
                <c:pt idx="179">
                  <c:v>158</c:v>
                </c:pt>
                <c:pt idx="180">
                  <c:v>141</c:v>
                </c:pt>
                <c:pt idx="181">
                  <c:v>87</c:v>
                </c:pt>
                <c:pt idx="182">
                  <c:v>142</c:v>
                </c:pt>
                <c:pt idx="183">
                  <c:v>71</c:v>
                </c:pt>
                <c:pt idx="184">
                  <c:v>57</c:v>
                </c:pt>
                <c:pt idx="185">
                  <c:v>125</c:v>
                </c:pt>
                <c:pt idx="186">
                  <c:v>85</c:v>
                </c:pt>
                <c:pt idx="187">
                  <c:v>40</c:v>
                </c:pt>
                <c:pt idx="188">
                  <c:v>55</c:v>
                </c:pt>
                <c:pt idx="189">
                  <c:v>134</c:v>
                </c:pt>
                <c:pt idx="190">
                  <c:v>19</c:v>
                </c:pt>
                <c:pt idx="191">
                  <c:v>142</c:v>
                </c:pt>
                <c:pt idx="192">
                  <c:v>155</c:v>
                </c:pt>
                <c:pt idx="193">
                  <c:v>90</c:v>
                </c:pt>
                <c:pt idx="194">
                  <c:v>96</c:v>
                </c:pt>
                <c:pt idx="195">
                  <c:v>154</c:v>
                </c:pt>
                <c:pt idx="196">
                  <c:v>92</c:v>
                </c:pt>
                <c:pt idx="197">
                  <c:v>11</c:v>
                </c:pt>
                <c:pt idx="198">
                  <c:v>143</c:v>
                </c:pt>
                <c:pt idx="199">
                  <c:v>90</c:v>
                </c:pt>
                <c:pt idx="200">
                  <c:v>52</c:v>
                </c:pt>
                <c:pt idx="201">
                  <c:v>99</c:v>
                </c:pt>
                <c:pt idx="202">
                  <c:v>24</c:v>
                </c:pt>
                <c:pt idx="203">
                  <c:v>49</c:v>
                </c:pt>
                <c:pt idx="204">
                  <c:v>149</c:v>
                </c:pt>
                <c:pt idx="205">
                  <c:v>87</c:v>
                </c:pt>
                <c:pt idx="206">
                  <c:v>154</c:v>
                </c:pt>
                <c:pt idx="207">
                  <c:v>32</c:v>
                </c:pt>
                <c:pt idx="208">
                  <c:v>24</c:v>
                </c:pt>
                <c:pt idx="209">
                  <c:v>50</c:v>
                </c:pt>
                <c:pt idx="210">
                  <c:v>117</c:v>
                </c:pt>
                <c:pt idx="211">
                  <c:v>81</c:v>
                </c:pt>
                <c:pt idx="212">
                  <c:v>57</c:v>
                </c:pt>
                <c:pt idx="213">
                  <c:v>149</c:v>
                </c:pt>
                <c:pt idx="214">
                  <c:v>102</c:v>
                </c:pt>
                <c:pt idx="215">
                  <c:v>68</c:v>
                </c:pt>
                <c:pt idx="216">
                  <c:v>90</c:v>
                </c:pt>
                <c:pt idx="217">
                  <c:v>116</c:v>
                </c:pt>
                <c:pt idx="218">
                  <c:v>105</c:v>
                </c:pt>
                <c:pt idx="219">
                  <c:v>119</c:v>
                </c:pt>
                <c:pt idx="220">
                  <c:v>90</c:v>
                </c:pt>
                <c:pt idx="221">
                  <c:v>64</c:v>
                </c:pt>
                <c:pt idx="222">
                  <c:v>40</c:v>
                </c:pt>
                <c:pt idx="223">
                  <c:v>43</c:v>
                </c:pt>
                <c:pt idx="224">
                  <c:v>128</c:v>
                </c:pt>
                <c:pt idx="225">
                  <c:v>58</c:v>
                </c:pt>
                <c:pt idx="226">
                  <c:v>126</c:v>
                </c:pt>
                <c:pt idx="227">
                  <c:v>142</c:v>
                </c:pt>
                <c:pt idx="228">
                  <c:v>53</c:v>
                </c:pt>
                <c:pt idx="229">
                  <c:v>140</c:v>
                </c:pt>
                <c:pt idx="230">
                  <c:v>51</c:v>
                </c:pt>
                <c:pt idx="231">
                  <c:v>29</c:v>
                </c:pt>
                <c:pt idx="232">
                  <c:v>131</c:v>
                </c:pt>
                <c:pt idx="233">
                  <c:v>88</c:v>
                </c:pt>
                <c:pt idx="234">
                  <c:v>145</c:v>
                </c:pt>
                <c:pt idx="235">
                  <c:v>103</c:v>
                </c:pt>
                <c:pt idx="236">
                  <c:v>121</c:v>
                </c:pt>
                <c:pt idx="237">
                  <c:v>30</c:v>
                </c:pt>
                <c:pt idx="238">
                  <c:v>15</c:v>
                </c:pt>
                <c:pt idx="239">
                  <c:v>20</c:v>
                </c:pt>
                <c:pt idx="240">
                  <c:v>134</c:v>
                </c:pt>
                <c:pt idx="241">
                  <c:v>98</c:v>
                </c:pt>
                <c:pt idx="242">
                  <c:v>52</c:v>
                </c:pt>
                <c:pt idx="243">
                  <c:v>124</c:v>
                </c:pt>
                <c:pt idx="244">
                  <c:v>20</c:v>
                </c:pt>
                <c:pt idx="245">
                  <c:v>84</c:v>
                </c:pt>
                <c:pt idx="246">
                  <c:v>87</c:v>
                </c:pt>
                <c:pt idx="247">
                  <c:v>120</c:v>
                </c:pt>
                <c:pt idx="248">
                  <c:v>72</c:v>
                </c:pt>
                <c:pt idx="249">
                  <c:v>59</c:v>
                </c:pt>
                <c:pt idx="250">
                  <c:v>66</c:v>
                </c:pt>
                <c:pt idx="251">
                  <c:v>15</c:v>
                </c:pt>
                <c:pt idx="252">
                  <c:v>140</c:v>
                </c:pt>
                <c:pt idx="253">
                  <c:v>21</c:v>
                </c:pt>
                <c:pt idx="254">
                  <c:v>153</c:v>
                </c:pt>
                <c:pt idx="255">
                  <c:v>54</c:v>
                </c:pt>
                <c:pt idx="256">
                  <c:v>69</c:v>
                </c:pt>
                <c:pt idx="257">
                  <c:v>132</c:v>
                </c:pt>
                <c:pt idx="258">
                  <c:v>34</c:v>
                </c:pt>
                <c:pt idx="259">
                  <c:v>128</c:v>
                </c:pt>
              </c:numCache>
            </c:numRef>
          </c:xVal>
          <c:yVal>
            <c:numRef>
              <c:f>'Report for Creat vs Ageusing N'!$AB$2:$AB$261</c:f>
              <c:numCache>
                <c:formatCode>General</c:formatCode>
                <c:ptCount val="260"/>
                <c:pt idx="0">
                  <c:v>117</c:v>
                </c:pt>
                <c:pt idx="1">
                  <c:v>117</c:v>
                </c:pt>
                <c:pt idx="2">
                  <c:v>94</c:v>
                </c:pt>
                <c:pt idx="3">
                  <c:v>104</c:v>
                </c:pt>
                <c:pt idx="4">
                  <c:v>86</c:v>
                </c:pt>
                <c:pt idx="5">
                  <c:v>117</c:v>
                </c:pt>
                <c:pt idx="6">
                  <c:v>87</c:v>
                </c:pt>
                <c:pt idx="7">
                  <c:v>79</c:v>
                </c:pt>
                <c:pt idx="8">
                  <c:v>70</c:v>
                </c:pt>
                <c:pt idx="9">
                  <c:v>127</c:v>
                </c:pt>
                <c:pt idx="10">
                  <c:v>94</c:v>
                </c:pt>
                <c:pt idx="11">
                  <c:v>89</c:v>
                </c:pt>
                <c:pt idx="12">
                  <c:v>106</c:v>
                </c:pt>
                <c:pt idx="13">
                  <c:v>108</c:v>
                </c:pt>
                <c:pt idx="14">
                  <c:v>89</c:v>
                </c:pt>
                <c:pt idx="15">
                  <c:v>101</c:v>
                </c:pt>
                <c:pt idx="16">
                  <c:v>111</c:v>
                </c:pt>
                <c:pt idx="17">
                  <c:v>103</c:v>
                </c:pt>
                <c:pt idx="18">
                  <c:v>88</c:v>
                </c:pt>
                <c:pt idx="19">
                  <c:v>89</c:v>
                </c:pt>
                <c:pt idx="20">
                  <c:v>120</c:v>
                </c:pt>
                <c:pt idx="21">
                  <c:v>88</c:v>
                </c:pt>
                <c:pt idx="22">
                  <c:v>79</c:v>
                </c:pt>
                <c:pt idx="23">
                  <c:v>96</c:v>
                </c:pt>
                <c:pt idx="24">
                  <c:v>88</c:v>
                </c:pt>
                <c:pt idx="25">
                  <c:v>98</c:v>
                </c:pt>
                <c:pt idx="26">
                  <c:v>94</c:v>
                </c:pt>
                <c:pt idx="27">
                  <c:v>115</c:v>
                </c:pt>
                <c:pt idx="28">
                  <c:v>100</c:v>
                </c:pt>
                <c:pt idx="29">
                  <c:v>82</c:v>
                </c:pt>
                <c:pt idx="30">
                  <c:v>86</c:v>
                </c:pt>
                <c:pt idx="31">
                  <c:v>105</c:v>
                </c:pt>
                <c:pt idx="32">
                  <c:v>111</c:v>
                </c:pt>
                <c:pt idx="33">
                  <c:v>106</c:v>
                </c:pt>
                <c:pt idx="34">
                  <c:v>115</c:v>
                </c:pt>
                <c:pt idx="35">
                  <c:v>104</c:v>
                </c:pt>
                <c:pt idx="36">
                  <c:v>98</c:v>
                </c:pt>
                <c:pt idx="37">
                  <c:v>104</c:v>
                </c:pt>
                <c:pt idx="38">
                  <c:v>77</c:v>
                </c:pt>
                <c:pt idx="39">
                  <c:v>104</c:v>
                </c:pt>
                <c:pt idx="40">
                  <c:v>91</c:v>
                </c:pt>
                <c:pt idx="41">
                  <c:v>86</c:v>
                </c:pt>
                <c:pt idx="42">
                  <c:v>106</c:v>
                </c:pt>
                <c:pt idx="43">
                  <c:v>98</c:v>
                </c:pt>
                <c:pt idx="44">
                  <c:v>79</c:v>
                </c:pt>
                <c:pt idx="45">
                  <c:v>106</c:v>
                </c:pt>
                <c:pt idx="46">
                  <c:v>114</c:v>
                </c:pt>
                <c:pt idx="47">
                  <c:v>120</c:v>
                </c:pt>
                <c:pt idx="48">
                  <c:v>94</c:v>
                </c:pt>
                <c:pt idx="49">
                  <c:v>87</c:v>
                </c:pt>
                <c:pt idx="50">
                  <c:v>106</c:v>
                </c:pt>
                <c:pt idx="51">
                  <c:v>81</c:v>
                </c:pt>
                <c:pt idx="52">
                  <c:v>100</c:v>
                </c:pt>
                <c:pt idx="53">
                  <c:v>113</c:v>
                </c:pt>
                <c:pt idx="54">
                  <c:v>107</c:v>
                </c:pt>
                <c:pt idx="55">
                  <c:v>95</c:v>
                </c:pt>
                <c:pt idx="56">
                  <c:v>82</c:v>
                </c:pt>
                <c:pt idx="57">
                  <c:v>97</c:v>
                </c:pt>
                <c:pt idx="58">
                  <c:v>97</c:v>
                </c:pt>
                <c:pt idx="59">
                  <c:v>80</c:v>
                </c:pt>
                <c:pt idx="60">
                  <c:v>90</c:v>
                </c:pt>
                <c:pt idx="61">
                  <c:v>100</c:v>
                </c:pt>
                <c:pt idx="62">
                  <c:v>88</c:v>
                </c:pt>
                <c:pt idx="63">
                  <c:v>81</c:v>
                </c:pt>
                <c:pt idx="64">
                  <c:v>85</c:v>
                </c:pt>
                <c:pt idx="65">
                  <c:v>72</c:v>
                </c:pt>
                <c:pt idx="66">
                  <c:v>96</c:v>
                </c:pt>
                <c:pt idx="67">
                  <c:v>105</c:v>
                </c:pt>
                <c:pt idx="68">
                  <c:v>120</c:v>
                </c:pt>
                <c:pt idx="69">
                  <c:v>98</c:v>
                </c:pt>
                <c:pt idx="70">
                  <c:v>93</c:v>
                </c:pt>
                <c:pt idx="71">
                  <c:v>103</c:v>
                </c:pt>
                <c:pt idx="72">
                  <c:v>87</c:v>
                </c:pt>
                <c:pt idx="73">
                  <c:v>74</c:v>
                </c:pt>
                <c:pt idx="74">
                  <c:v>85</c:v>
                </c:pt>
                <c:pt idx="75">
                  <c:v>112</c:v>
                </c:pt>
                <c:pt idx="76">
                  <c:v>123</c:v>
                </c:pt>
                <c:pt idx="77">
                  <c:v>83</c:v>
                </c:pt>
                <c:pt idx="78">
                  <c:v>102</c:v>
                </c:pt>
                <c:pt idx="79">
                  <c:v>61</c:v>
                </c:pt>
                <c:pt idx="80">
                  <c:v>103</c:v>
                </c:pt>
                <c:pt idx="81">
                  <c:v>100</c:v>
                </c:pt>
                <c:pt idx="82">
                  <c:v>97</c:v>
                </c:pt>
                <c:pt idx="83">
                  <c:v>107</c:v>
                </c:pt>
                <c:pt idx="84">
                  <c:v>87</c:v>
                </c:pt>
                <c:pt idx="85">
                  <c:v>122</c:v>
                </c:pt>
                <c:pt idx="86">
                  <c:v>95</c:v>
                </c:pt>
                <c:pt idx="87">
                  <c:v>95</c:v>
                </c:pt>
                <c:pt idx="88">
                  <c:v>102</c:v>
                </c:pt>
                <c:pt idx="89">
                  <c:v>97</c:v>
                </c:pt>
                <c:pt idx="90">
                  <c:v>86</c:v>
                </c:pt>
                <c:pt idx="91">
                  <c:v>76</c:v>
                </c:pt>
                <c:pt idx="92">
                  <c:v>94</c:v>
                </c:pt>
                <c:pt idx="93">
                  <c:v>90</c:v>
                </c:pt>
                <c:pt idx="94">
                  <c:v>126</c:v>
                </c:pt>
                <c:pt idx="95">
                  <c:v>108</c:v>
                </c:pt>
                <c:pt idx="96">
                  <c:v>97</c:v>
                </c:pt>
                <c:pt idx="97">
                  <c:v>73</c:v>
                </c:pt>
                <c:pt idx="98">
                  <c:v>104</c:v>
                </c:pt>
                <c:pt idx="99">
                  <c:v>72</c:v>
                </c:pt>
                <c:pt idx="100">
                  <c:v>111</c:v>
                </c:pt>
                <c:pt idx="101">
                  <c:v>107</c:v>
                </c:pt>
                <c:pt idx="102">
                  <c:v>111</c:v>
                </c:pt>
                <c:pt idx="103">
                  <c:v>110</c:v>
                </c:pt>
                <c:pt idx="104">
                  <c:v>95</c:v>
                </c:pt>
                <c:pt idx="105">
                  <c:v>95</c:v>
                </c:pt>
                <c:pt idx="106">
                  <c:v>97</c:v>
                </c:pt>
                <c:pt idx="107">
                  <c:v>97</c:v>
                </c:pt>
                <c:pt idx="108">
                  <c:v>102</c:v>
                </c:pt>
                <c:pt idx="109">
                  <c:v>71</c:v>
                </c:pt>
                <c:pt idx="110">
                  <c:v>123</c:v>
                </c:pt>
                <c:pt idx="111">
                  <c:v>106</c:v>
                </c:pt>
                <c:pt idx="112">
                  <c:v>109</c:v>
                </c:pt>
                <c:pt idx="113">
                  <c:v>85</c:v>
                </c:pt>
                <c:pt idx="114">
                  <c:v>97</c:v>
                </c:pt>
                <c:pt idx="115">
                  <c:v>98</c:v>
                </c:pt>
                <c:pt idx="116">
                  <c:v>114</c:v>
                </c:pt>
                <c:pt idx="117">
                  <c:v>112</c:v>
                </c:pt>
                <c:pt idx="118">
                  <c:v>86</c:v>
                </c:pt>
                <c:pt idx="119">
                  <c:v>111</c:v>
                </c:pt>
                <c:pt idx="120">
                  <c:v>82</c:v>
                </c:pt>
                <c:pt idx="121">
                  <c:v>125</c:v>
                </c:pt>
                <c:pt idx="122">
                  <c:v>125</c:v>
                </c:pt>
                <c:pt idx="123">
                  <c:v>70</c:v>
                </c:pt>
                <c:pt idx="124">
                  <c:v>109</c:v>
                </c:pt>
                <c:pt idx="125">
                  <c:v>127</c:v>
                </c:pt>
                <c:pt idx="126">
                  <c:v>83</c:v>
                </c:pt>
                <c:pt idx="127">
                  <c:v>92</c:v>
                </c:pt>
                <c:pt idx="128">
                  <c:v>103</c:v>
                </c:pt>
                <c:pt idx="129">
                  <c:v>104</c:v>
                </c:pt>
                <c:pt idx="130">
                  <c:v>97</c:v>
                </c:pt>
                <c:pt idx="131">
                  <c:v>111</c:v>
                </c:pt>
                <c:pt idx="132">
                  <c:v>87</c:v>
                </c:pt>
                <c:pt idx="133">
                  <c:v>95</c:v>
                </c:pt>
                <c:pt idx="134">
                  <c:v>50</c:v>
                </c:pt>
                <c:pt idx="135">
                  <c:v>98</c:v>
                </c:pt>
                <c:pt idx="136">
                  <c:v>81</c:v>
                </c:pt>
                <c:pt idx="137">
                  <c:v>92</c:v>
                </c:pt>
                <c:pt idx="138">
                  <c:v>98</c:v>
                </c:pt>
                <c:pt idx="139">
                  <c:v>103</c:v>
                </c:pt>
                <c:pt idx="140">
                  <c:v>79</c:v>
                </c:pt>
                <c:pt idx="141">
                  <c:v>131</c:v>
                </c:pt>
                <c:pt idx="142">
                  <c:v>84</c:v>
                </c:pt>
                <c:pt idx="143">
                  <c:v>97</c:v>
                </c:pt>
                <c:pt idx="144">
                  <c:v>80</c:v>
                </c:pt>
                <c:pt idx="145">
                  <c:v>92</c:v>
                </c:pt>
                <c:pt idx="146">
                  <c:v>120</c:v>
                </c:pt>
                <c:pt idx="147">
                  <c:v>124</c:v>
                </c:pt>
                <c:pt idx="148">
                  <c:v>69</c:v>
                </c:pt>
                <c:pt idx="149">
                  <c:v>92</c:v>
                </c:pt>
                <c:pt idx="150">
                  <c:v>95</c:v>
                </c:pt>
                <c:pt idx="151">
                  <c:v>104</c:v>
                </c:pt>
                <c:pt idx="152">
                  <c:v>110</c:v>
                </c:pt>
                <c:pt idx="153">
                  <c:v>88</c:v>
                </c:pt>
                <c:pt idx="154">
                  <c:v>108</c:v>
                </c:pt>
                <c:pt idx="155">
                  <c:v>116</c:v>
                </c:pt>
                <c:pt idx="156">
                  <c:v>96</c:v>
                </c:pt>
                <c:pt idx="157">
                  <c:v>103</c:v>
                </c:pt>
                <c:pt idx="158">
                  <c:v>78</c:v>
                </c:pt>
                <c:pt idx="159">
                  <c:v>109</c:v>
                </c:pt>
                <c:pt idx="160">
                  <c:v>91</c:v>
                </c:pt>
                <c:pt idx="161">
                  <c:v>84</c:v>
                </c:pt>
                <c:pt idx="162">
                  <c:v>80</c:v>
                </c:pt>
                <c:pt idx="163">
                  <c:v>76</c:v>
                </c:pt>
                <c:pt idx="164">
                  <c:v>104</c:v>
                </c:pt>
                <c:pt idx="165">
                  <c:v>96</c:v>
                </c:pt>
                <c:pt idx="166">
                  <c:v>99</c:v>
                </c:pt>
                <c:pt idx="167">
                  <c:v>91</c:v>
                </c:pt>
                <c:pt idx="168">
                  <c:v>83</c:v>
                </c:pt>
                <c:pt idx="169">
                  <c:v>73</c:v>
                </c:pt>
                <c:pt idx="170">
                  <c:v>106</c:v>
                </c:pt>
                <c:pt idx="171">
                  <c:v>127</c:v>
                </c:pt>
                <c:pt idx="172">
                  <c:v>94</c:v>
                </c:pt>
                <c:pt idx="173">
                  <c:v>89</c:v>
                </c:pt>
                <c:pt idx="174">
                  <c:v>74</c:v>
                </c:pt>
                <c:pt idx="175">
                  <c:v>80</c:v>
                </c:pt>
                <c:pt idx="176">
                  <c:v>89</c:v>
                </c:pt>
                <c:pt idx="177">
                  <c:v>100</c:v>
                </c:pt>
                <c:pt idx="178">
                  <c:v>109</c:v>
                </c:pt>
                <c:pt idx="179">
                  <c:v>84</c:v>
                </c:pt>
                <c:pt idx="180">
                  <c:v>89</c:v>
                </c:pt>
                <c:pt idx="181">
                  <c:v>71</c:v>
                </c:pt>
                <c:pt idx="182">
                  <c:v>98</c:v>
                </c:pt>
                <c:pt idx="183">
                  <c:v>69</c:v>
                </c:pt>
                <c:pt idx="184">
                  <c:v>67</c:v>
                </c:pt>
                <c:pt idx="185">
                  <c:v>83</c:v>
                </c:pt>
                <c:pt idx="186">
                  <c:v>122</c:v>
                </c:pt>
                <c:pt idx="187">
                  <c:v>131</c:v>
                </c:pt>
                <c:pt idx="188">
                  <c:v>99</c:v>
                </c:pt>
                <c:pt idx="189">
                  <c:v>81</c:v>
                </c:pt>
                <c:pt idx="190">
                  <c:v>134</c:v>
                </c:pt>
                <c:pt idx="191">
                  <c:v>109</c:v>
                </c:pt>
                <c:pt idx="192">
                  <c:v>110</c:v>
                </c:pt>
                <c:pt idx="193">
                  <c:v>111</c:v>
                </c:pt>
                <c:pt idx="194">
                  <c:v>130</c:v>
                </c:pt>
                <c:pt idx="195">
                  <c:v>75</c:v>
                </c:pt>
                <c:pt idx="196">
                  <c:v>99</c:v>
                </c:pt>
                <c:pt idx="197">
                  <c:v>115</c:v>
                </c:pt>
                <c:pt idx="198">
                  <c:v>104</c:v>
                </c:pt>
                <c:pt idx="199">
                  <c:v>70</c:v>
                </c:pt>
                <c:pt idx="200">
                  <c:v>112</c:v>
                </c:pt>
                <c:pt idx="201">
                  <c:v>110</c:v>
                </c:pt>
                <c:pt idx="202">
                  <c:v>87</c:v>
                </c:pt>
                <c:pt idx="203">
                  <c:v>105</c:v>
                </c:pt>
                <c:pt idx="204">
                  <c:v>113</c:v>
                </c:pt>
                <c:pt idx="205">
                  <c:v>86</c:v>
                </c:pt>
                <c:pt idx="206">
                  <c:v>72</c:v>
                </c:pt>
                <c:pt idx="207">
                  <c:v>103</c:v>
                </c:pt>
                <c:pt idx="208">
                  <c:v>106</c:v>
                </c:pt>
                <c:pt idx="209">
                  <c:v>87</c:v>
                </c:pt>
                <c:pt idx="210">
                  <c:v>83</c:v>
                </c:pt>
                <c:pt idx="211">
                  <c:v>100</c:v>
                </c:pt>
                <c:pt idx="212">
                  <c:v>115</c:v>
                </c:pt>
                <c:pt idx="213">
                  <c:v>93</c:v>
                </c:pt>
                <c:pt idx="214">
                  <c:v>114</c:v>
                </c:pt>
                <c:pt idx="215">
                  <c:v>101</c:v>
                </c:pt>
                <c:pt idx="216">
                  <c:v>98</c:v>
                </c:pt>
                <c:pt idx="217">
                  <c:v>104</c:v>
                </c:pt>
                <c:pt idx="218">
                  <c:v>96</c:v>
                </c:pt>
                <c:pt idx="219">
                  <c:v>83</c:v>
                </c:pt>
                <c:pt idx="220">
                  <c:v>102</c:v>
                </c:pt>
                <c:pt idx="221">
                  <c:v>89</c:v>
                </c:pt>
                <c:pt idx="222">
                  <c:v>111</c:v>
                </c:pt>
                <c:pt idx="223">
                  <c:v>100</c:v>
                </c:pt>
                <c:pt idx="224">
                  <c:v>112</c:v>
                </c:pt>
                <c:pt idx="225">
                  <c:v>122</c:v>
                </c:pt>
                <c:pt idx="226">
                  <c:v>105</c:v>
                </c:pt>
                <c:pt idx="227">
                  <c:v>106</c:v>
                </c:pt>
                <c:pt idx="228">
                  <c:v>88</c:v>
                </c:pt>
                <c:pt idx="229">
                  <c:v>83</c:v>
                </c:pt>
                <c:pt idx="230">
                  <c:v>111</c:v>
                </c:pt>
                <c:pt idx="231">
                  <c:v>99</c:v>
                </c:pt>
                <c:pt idx="232">
                  <c:v>89</c:v>
                </c:pt>
                <c:pt idx="233">
                  <c:v>87</c:v>
                </c:pt>
                <c:pt idx="234">
                  <c:v>89</c:v>
                </c:pt>
                <c:pt idx="235">
                  <c:v>91</c:v>
                </c:pt>
                <c:pt idx="236">
                  <c:v>88</c:v>
                </c:pt>
                <c:pt idx="237">
                  <c:v>126</c:v>
                </c:pt>
                <c:pt idx="238">
                  <c:v>99</c:v>
                </c:pt>
                <c:pt idx="239">
                  <c:v>132</c:v>
                </c:pt>
                <c:pt idx="240">
                  <c:v>97</c:v>
                </c:pt>
                <c:pt idx="241">
                  <c:v>96</c:v>
                </c:pt>
                <c:pt idx="242">
                  <c:v>127</c:v>
                </c:pt>
                <c:pt idx="243">
                  <c:v>97</c:v>
                </c:pt>
                <c:pt idx="244">
                  <c:v>94</c:v>
                </c:pt>
                <c:pt idx="245">
                  <c:v>90</c:v>
                </c:pt>
                <c:pt idx="246">
                  <c:v>94</c:v>
                </c:pt>
                <c:pt idx="247">
                  <c:v>104</c:v>
                </c:pt>
                <c:pt idx="248">
                  <c:v>79</c:v>
                </c:pt>
                <c:pt idx="249">
                  <c:v>102</c:v>
                </c:pt>
                <c:pt idx="250">
                  <c:v>110</c:v>
                </c:pt>
                <c:pt idx="251">
                  <c:v>96</c:v>
                </c:pt>
                <c:pt idx="252">
                  <c:v>128</c:v>
                </c:pt>
                <c:pt idx="253">
                  <c:v>113</c:v>
                </c:pt>
                <c:pt idx="254">
                  <c:v>63</c:v>
                </c:pt>
                <c:pt idx="255">
                  <c:v>116</c:v>
                </c:pt>
                <c:pt idx="256">
                  <c:v>85</c:v>
                </c:pt>
                <c:pt idx="257">
                  <c:v>86</c:v>
                </c:pt>
                <c:pt idx="258">
                  <c:v>106</c:v>
                </c:pt>
                <c:pt idx="259">
                  <c:v>102</c:v>
                </c:pt>
              </c:numCache>
            </c:numRef>
          </c:yVal>
          <c:smooth val="0"/>
        </c:ser>
        <c:dLbls>
          <c:showLegendKey val="0"/>
          <c:showVal val="0"/>
          <c:showCatName val="0"/>
          <c:showSerName val="0"/>
          <c:showPercent val="0"/>
          <c:showBubbleSize val="0"/>
        </c:dLbls>
        <c:axId val="11564160"/>
        <c:axId val="11566464"/>
      </c:scatterChart>
      <c:valAx>
        <c:axId val="11564160"/>
        <c:scaling>
          <c:orientation val="minMax"/>
        </c:scaling>
        <c:delete val="0"/>
        <c:axPos val="b"/>
        <c:title>
          <c:tx>
            <c:rich>
              <a:bodyPr/>
              <a:lstStyle/>
              <a:p>
                <a:pPr>
                  <a:defRPr/>
                </a:pPr>
                <a:r>
                  <a:rPr lang="fr-FR"/>
                  <a:t>Age</a:t>
                </a:r>
              </a:p>
            </c:rich>
          </c:tx>
          <c:layout/>
          <c:overlay val="0"/>
        </c:title>
        <c:numFmt formatCode="General" sourceLinked="1"/>
        <c:majorTickMark val="out"/>
        <c:minorTickMark val="none"/>
        <c:tickLblPos val="nextTo"/>
        <c:crossAx val="11566464"/>
        <c:crosses val="autoZero"/>
        <c:crossBetween val="midCat"/>
      </c:valAx>
      <c:valAx>
        <c:axId val="11566464"/>
        <c:scaling>
          <c:orientation val="minMax"/>
        </c:scaling>
        <c:delete val="0"/>
        <c:axPos val="l"/>
        <c:title>
          <c:tx>
            <c:rich>
              <a:bodyPr/>
              <a:lstStyle/>
              <a:p>
                <a:pPr>
                  <a:defRPr/>
                </a:pPr>
                <a:r>
                  <a:rPr lang="fr-FR"/>
                  <a:t>Creat</a:t>
                </a:r>
              </a:p>
            </c:rich>
          </c:tx>
          <c:layout/>
          <c:overlay val="0"/>
        </c:title>
        <c:numFmt formatCode="General" sourceLinked="1"/>
        <c:majorTickMark val="out"/>
        <c:minorTickMark val="none"/>
        <c:tickLblPos val="nextTo"/>
        <c:crossAx val="11564160"/>
        <c:crosses val="autoZero"/>
        <c:crossBetween val="midCat"/>
      </c:valAx>
    </c:plotArea>
    <c:plotVisOnly val="1"/>
    <c:dispBlanksAs val="span"/>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443367655966085"/>
          <c:y val="4.7864802613958972E-2"/>
          <c:w val="0.27290228144558853"/>
          <c:h val="0.90073469387755101"/>
        </c:manualLayout>
      </c:layout>
      <c:scatterChart>
        <c:scatterStyle val="lineMarker"/>
        <c:varyColors val="0"/>
        <c:ser>
          <c:idx val="0"/>
          <c:order val="0"/>
          <c:tx>
            <c:strRef>
              <c:f>Feuil1!$F$1</c:f>
              <c:strCache>
                <c:ptCount val="1"/>
                <c:pt idx="0">
                  <c:v>Creat</c:v>
                </c:pt>
              </c:strCache>
            </c:strRef>
          </c:tx>
          <c:spPr>
            <a:ln w="28575">
              <a:solidFill>
                <a:schemeClr val="accent2"/>
              </a:solidFill>
            </a:ln>
          </c:spPr>
          <c:marker>
            <c:symbol val="x"/>
            <c:size val="7"/>
            <c:spPr>
              <a:ln>
                <a:solidFill>
                  <a:schemeClr val="accent2"/>
                </a:solidFill>
              </a:ln>
            </c:spPr>
          </c:marker>
          <c:xVal>
            <c:numRef>
              <c:f>Feuil1!$E$2:$E$1461</c:f>
              <c:numCache>
                <c:formatCode>General</c:formatCode>
                <c:ptCount val="146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pt idx="1024">
                  <c:v>0</c:v>
                </c:pt>
                <c:pt idx="1025">
                  <c:v>0</c:v>
                </c:pt>
                <c:pt idx="1026">
                  <c:v>0</c:v>
                </c:pt>
                <c:pt idx="1027">
                  <c:v>0</c:v>
                </c:pt>
                <c:pt idx="1028">
                  <c:v>0</c:v>
                </c:pt>
                <c:pt idx="1029">
                  <c:v>0</c:v>
                </c:pt>
                <c:pt idx="1030">
                  <c:v>0</c:v>
                </c:pt>
                <c:pt idx="1031">
                  <c:v>0</c:v>
                </c:pt>
                <c:pt idx="1032">
                  <c:v>0</c:v>
                </c:pt>
                <c:pt idx="1033">
                  <c:v>0</c:v>
                </c:pt>
                <c:pt idx="1034">
                  <c:v>0</c:v>
                </c:pt>
                <c:pt idx="1035">
                  <c:v>0</c:v>
                </c:pt>
                <c:pt idx="1036">
                  <c:v>0</c:v>
                </c:pt>
                <c:pt idx="1037">
                  <c:v>0</c:v>
                </c:pt>
                <c:pt idx="1038">
                  <c:v>0</c:v>
                </c:pt>
                <c:pt idx="1039">
                  <c:v>0</c:v>
                </c:pt>
                <c:pt idx="1040">
                  <c:v>0</c:v>
                </c:pt>
                <c:pt idx="1041">
                  <c:v>0</c:v>
                </c:pt>
                <c:pt idx="1042">
                  <c:v>0</c:v>
                </c:pt>
                <c:pt idx="1043">
                  <c:v>0</c:v>
                </c:pt>
                <c:pt idx="1044">
                  <c:v>0</c:v>
                </c:pt>
                <c:pt idx="1045">
                  <c:v>0</c:v>
                </c:pt>
                <c:pt idx="1046">
                  <c:v>0</c:v>
                </c:pt>
                <c:pt idx="1047">
                  <c:v>0</c:v>
                </c:pt>
                <c:pt idx="1048">
                  <c:v>0</c:v>
                </c:pt>
                <c:pt idx="1049">
                  <c:v>0</c:v>
                </c:pt>
                <c:pt idx="1050">
                  <c:v>0</c:v>
                </c:pt>
                <c:pt idx="1051">
                  <c:v>0</c:v>
                </c:pt>
                <c:pt idx="1052">
                  <c:v>0</c:v>
                </c:pt>
                <c:pt idx="1053">
                  <c:v>0</c:v>
                </c:pt>
                <c:pt idx="1054">
                  <c:v>0</c:v>
                </c:pt>
                <c:pt idx="1055">
                  <c:v>0</c:v>
                </c:pt>
                <c:pt idx="1056">
                  <c:v>0</c:v>
                </c:pt>
                <c:pt idx="1057">
                  <c:v>0</c:v>
                </c:pt>
                <c:pt idx="1058">
                  <c:v>0</c:v>
                </c:pt>
                <c:pt idx="1059">
                  <c:v>0</c:v>
                </c:pt>
                <c:pt idx="1060">
                  <c:v>0</c:v>
                </c:pt>
                <c:pt idx="1061">
                  <c:v>0</c:v>
                </c:pt>
                <c:pt idx="1062">
                  <c:v>0</c:v>
                </c:pt>
                <c:pt idx="1063">
                  <c:v>0</c:v>
                </c:pt>
                <c:pt idx="1064">
                  <c:v>0</c:v>
                </c:pt>
                <c:pt idx="1065">
                  <c:v>0</c:v>
                </c:pt>
                <c:pt idx="1066">
                  <c:v>0</c:v>
                </c:pt>
                <c:pt idx="1067">
                  <c:v>0</c:v>
                </c:pt>
                <c:pt idx="1068">
                  <c:v>0</c:v>
                </c:pt>
                <c:pt idx="1069">
                  <c:v>0</c:v>
                </c:pt>
                <c:pt idx="1070">
                  <c:v>0</c:v>
                </c:pt>
                <c:pt idx="1071">
                  <c:v>0</c:v>
                </c:pt>
                <c:pt idx="1072">
                  <c:v>0</c:v>
                </c:pt>
                <c:pt idx="1073">
                  <c:v>0</c:v>
                </c:pt>
                <c:pt idx="1074">
                  <c:v>0</c:v>
                </c:pt>
                <c:pt idx="1075">
                  <c:v>0</c:v>
                </c:pt>
                <c:pt idx="1076">
                  <c:v>0</c:v>
                </c:pt>
                <c:pt idx="1077">
                  <c:v>0</c:v>
                </c:pt>
                <c:pt idx="1078">
                  <c:v>0</c:v>
                </c:pt>
                <c:pt idx="1079">
                  <c:v>0</c:v>
                </c:pt>
                <c:pt idx="1080">
                  <c:v>0</c:v>
                </c:pt>
                <c:pt idx="1081">
                  <c:v>0</c:v>
                </c:pt>
                <c:pt idx="1082">
                  <c:v>0</c:v>
                </c:pt>
                <c:pt idx="1083">
                  <c:v>0</c:v>
                </c:pt>
                <c:pt idx="1084">
                  <c:v>0</c:v>
                </c:pt>
                <c:pt idx="1085">
                  <c:v>0</c:v>
                </c:pt>
                <c:pt idx="1086">
                  <c:v>0</c:v>
                </c:pt>
                <c:pt idx="1087">
                  <c:v>0</c:v>
                </c:pt>
                <c:pt idx="1088">
                  <c:v>0</c:v>
                </c:pt>
                <c:pt idx="1089">
                  <c:v>0</c:v>
                </c:pt>
                <c:pt idx="1090">
                  <c:v>0</c:v>
                </c:pt>
                <c:pt idx="1091">
                  <c:v>0</c:v>
                </c:pt>
                <c:pt idx="1092">
                  <c:v>0</c:v>
                </c:pt>
                <c:pt idx="1093">
                  <c:v>0</c:v>
                </c:pt>
                <c:pt idx="1094">
                  <c:v>0</c:v>
                </c:pt>
                <c:pt idx="1095">
                  <c:v>0</c:v>
                </c:pt>
                <c:pt idx="1096">
                  <c:v>0</c:v>
                </c:pt>
                <c:pt idx="1097">
                  <c:v>0</c:v>
                </c:pt>
                <c:pt idx="1098">
                  <c:v>0</c:v>
                </c:pt>
                <c:pt idx="1099">
                  <c:v>0</c:v>
                </c:pt>
                <c:pt idx="1100">
                  <c:v>0</c:v>
                </c:pt>
                <c:pt idx="1101">
                  <c:v>0</c:v>
                </c:pt>
                <c:pt idx="1102">
                  <c:v>0</c:v>
                </c:pt>
                <c:pt idx="1103">
                  <c:v>0</c:v>
                </c:pt>
                <c:pt idx="1104">
                  <c:v>0</c:v>
                </c:pt>
                <c:pt idx="1105">
                  <c:v>0</c:v>
                </c:pt>
                <c:pt idx="1106">
                  <c:v>0</c:v>
                </c:pt>
                <c:pt idx="1107">
                  <c:v>0</c:v>
                </c:pt>
                <c:pt idx="1108">
                  <c:v>0</c:v>
                </c:pt>
                <c:pt idx="1109">
                  <c:v>0</c:v>
                </c:pt>
                <c:pt idx="1110">
                  <c:v>0</c:v>
                </c:pt>
                <c:pt idx="1111">
                  <c:v>0</c:v>
                </c:pt>
                <c:pt idx="1112">
                  <c:v>0</c:v>
                </c:pt>
                <c:pt idx="1113">
                  <c:v>0</c:v>
                </c:pt>
                <c:pt idx="1114">
                  <c:v>0</c:v>
                </c:pt>
                <c:pt idx="1115">
                  <c:v>0</c:v>
                </c:pt>
                <c:pt idx="1116">
                  <c:v>0</c:v>
                </c:pt>
                <c:pt idx="1117">
                  <c:v>0</c:v>
                </c:pt>
                <c:pt idx="1118">
                  <c:v>0</c:v>
                </c:pt>
                <c:pt idx="1119">
                  <c:v>0</c:v>
                </c:pt>
                <c:pt idx="1120">
                  <c:v>0</c:v>
                </c:pt>
                <c:pt idx="1121">
                  <c:v>0</c:v>
                </c:pt>
                <c:pt idx="1122">
                  <c:v>0</c:v>
                </c:pt>
                <c:pt idx="1123">
                  <c:v>0</c:v>
                </c:pt>
                <c:pt idx="1124">
                  <c:v>0</c:v>
                </c:pt>
                <c:pt idx="1125">
                  <c:v>0</c:v>
                </c:pt>
                <c:pt idx="1126">
                  <c:v>0</c:v>
                </c:pt>
                <c:pt idx="1127">
                  <c:v>0</c:v>
                </c:pt>
                <c:pt idx="1128">
                  <c:v>0</c:v>
                </c:pt>
                <c:pt idx="1129">
                  <c:v>0</c:v>
                </c:pt>
                <c:pt idx="1130">
                  <c:v>0</c:v>
                </c:pt>
                <c:pt idx="1131">
                  <c:v>0</c:v>
                </c:pt>
                <c:pt idx="1132">
                  <c:v>0</c:v>
                </c:pt>
                <c:pt idx="1133">
                  <c:v>0</c:v>
                </c:pt>
                <c:pt idx="1134">
                  <c:v>0</c:v>
                </c:pt>
                <c:pt idx="1135">
                  <c:v>0</c:v>
                </c:pt>
                <c:pt idx="1136">
                  <c:v>0</c:v>
                </c:pt>
                <c:pt idx="1137">
                  <c:v>0</c:v>
                </c:pt>
                <c:pt idx="1138">
                  <c:v>0</c:v>
                </c:pt>
                <c:pt idx="1139">
                  <c:v>0</c:v>
                </c:pt>
                <c:pt idx="1140">
                  <c:v>0</c:v>
                </c:pt>
                <c:pt idx="1141">
                  <c:v>0</c:v>
                </c:pt>
                <c:pt idx="1142">
                  <c:v>0</c:v>
                </c:pt>
                <c:pt idx="1143">
                  <c:v>0</c:v>
                </c:pt>
                <c:pt idx="1144">
                  <c:v>0</c:v>
                </c:pt>
                <c:pt idx="1145">
                  <c:v>0</c:v>
                </c:pt>
                <c:pt idx="1146">
                  <c:v>0</c:v>
                </c:pt>
                <c:pt idx="1147">
                  <c:v>0</c:v>
                </c:pt>
                <c:pt idx="1148">
                  <c:v>0</c:v>
                </c:pt>
                <c:pt idx="1149">
                  <c:v>0</c:v>
                </c:pt>
                <c:pt idx="1150">
                  <c:v>0</c:v>
                </c:pt>
                <c:pt idx="1151">
                  <c:v>0</c:v>
                </c:pt>
                <c:pt idx="1152">
                  <c:v>0</c:v>
                </c:pt>
                <c:pt idx="1153">
                  <c:v>0</c:v>
                </c:pt>
                <c:pt idx="1154">
                  <c:v>0</c:v>
                </c:pt>
                <c:pt idx="1155">
                  <c:v>0</c:v>
                </c:pt>
                <c:pt idx="1156">
                  <c:v>0</c:v>
                </c:pt>
                <c:pt idx="1157">
                  <c:v>0</c:v>
                </c:pt>
                <c:pt idx="1158">
                  <c:v>0</c:v>
                </c:pt>
                <c:pt idx="1159">
                  <c:v>0</c:v>
                </c:pt>
                <c:pt idx="1160">
                  <c:v>0</c:v>
                </c:pt>
                <c:pt idx="1161">
                  <c:v>0</c:v>
                </c:pt>
                <c:pt idx="1162">
                  <c:v>0</c:v>
                </c:pt>
                <c:pt idx="1163">
                  <c:v>0</c:v>
                </c:pt>
                <c:pt idx="1164">
                  <c:v>0</c:v>
                </c:pt>
                <c:pt idx="1165">
                  <c:v>0</c:v>
                </c:pt>
                <c:pt idx="1166">
                  <c:v>0</c:v>
                </c:pt>
                <c:pt idx="1167">
                  <c:v>0</c:v>
                </c:pt>
                <c:pt idx="1168">
                  <c:v>0</c:v>
                </c:pt>
                <c:pt idx="1169">
                  <c:v>0</c:v>
                </c:pt>
                <c:pt idx="1170">
                  <c:v>0</c:v>
                </c:pt>
                <c:pt idx="1171">
                  <c:v>0</c:v>
                </c:pt>
                <c:pt idx="1172">
                  <c:v>0</c:v>
                </c:pt>
                <c:pt idx="1173">
                  <c:v>0</c:v>
                </c:pt>
                <c:pt idx="1174">
                  <c:v>0</c:v>
                </c:pt>
                <c:pt idx="1175">
                  <c:v>0</c:v>
                </c:pt>
                <c:pt idx="1176">
                  <c:v>0</c:v>
                </c:pt>
                <c:pt idx="1177">
                  <c:v>0</c:v>
                </c:pt>
                <c:pt idx="1178">
                  <c:v>0</c:v>
                </c:pt>
                <c:pt idx="1179">
                  <c:v>0</c:v>
                </c:pt>
                <c:pt idx="1180">
                  <c:v>0</c:v>
                </c:pt>
                <c:pt idx="1181">
                  <c:v>0</c:v>
                </c:pt>
                <c:pt idx="1182">
                  <c:v>0</c:v>
                </c:pt>
                <c:pt idx="1183">
                  <c:v>0</c:v>
                </c:pt>
                <c:pt idx="1184">
                  <c:v>0</c:v>
                </c:pt>
                <c:pt idx="1185">
                  <c:v>0</c:v>
                </c:pt>
                <c:pt idx="1186">
                  <c:v>0</c:v>
                </c:pt>
                <c:pt idx="1187">
                  <c:v>0</c:v>
                </c:pt>
                <c:pt idx="1188">
                  <c:v>0</c:v>
                </c:pt>
                <c:pt idx="1189">
                  <c:v>0</c:v>
                </c:pt>
                <c:pt idx="1190">
                  <c:v>0</c:v>
                </c:pt>
                <c:pt idx="1191">
                  <c:v>0</c:v>
                </c:pt>
                <c:pt idx="1192">
                  <c:v>0</c:v>
                </c:pt>
                <c:pt idx="1193">
                  <c:v>0</c:v>
                </c:pt>
                <c:pt idx="1194">
                  <c:v>0</c:v>
                </c:pt>
                <c:pt idx="1195">
                  <c:v>0</c:v>
                </c:pt>
                <c:pt idx="1196">
                  <c:v>0</c:v>
                </c:pt>
                <c:pt idx="1197">
                  <c:v>0</c:v>
                </c:pt>
                <c:pt idx="1198">
                  <c:v>0</c:v>
                </c:pt>
                <c:pt idx="1199">
                  <c:v>0</c:v>
                </c:pt>
                <c:pt idx="1200">
                  <c:v>0</c:v>
                </c:pt>
                <c:pt idx="1201">
                  <c:v>0</c:v>
                </c:pt>
                <c:pt idx="1202">
                  <c:v>0</c:v>
                </c:pt>
                <c:pt idx="1203">
                  <c:v>0</c:v>
                </c:pt>
                <c:pt idx="1204">
                  <c:v>0</c:v>
                </c:pt>
                <c:pt idx="1205">
                  <c:v>0</c:v>
                </c:pt>
                <c:pt idx="1206">
                  <c:v>0</c:v>
                </c:pt>
                <c:pt idx="1207">
                  <c:v>0</c:v>
                </c:pt>
                <c:pt idx="1208">
                  <c:v>0</c:v>
                </c:pt>
                <c:pt idx="1209">
                  <c:v>0</c:v>
                </c:pt>
                <c:pt idx="1210">
                  <c:v>0</c:v>
                </c:pt>
                <c:pt idx="1211">
                  <c:v>0</c:v>
                </c:pt>
                <c:pt idx="1212">
                  <c:v>0</c:v>
                </c:pt>
                <c:pt idx="1213">
                  <c:v>0</c:v>
                </c:pt>
                <c:pt idx="1214">
                  <c:v>0</c:v>
                </c:pt>
                <c:pt idx="1215">
                  <c:v>0</c:v>
                </c:pt>
                <c:pt idx="1216">
                  <c:v>0</c:v>
                </c:pt>
                <c:pt idx="1217">
                  <c:v>0</c:v>
                </c:pt>
                <c:pt idx="1218">
                  <c:v>0</c:v>
                </c:pt>
                <c:pt idx="1219">
                  <c:v>0</c:v>
                </c:pt>
                <c:pt idx="1220">
                  <c:v>0</c:v>
                </c:pt>
                <c:pt idx="1221">
                  <c:v>0</c:v>
                </c:pt>
                <c:pt idx="1222">
                  <c:v>0</c:v>
                </c:pt>
                <c:pt idx="1223">
                  <c:v>0</c:v>
                </c:pt>
                <c:pt idx="1224">
                  <c:v>0</c:v>
                </c:pt>
                <c:pt idx="1225">
                  <c:v>0</c:v>
                </c:pt>
                <c:pt idx="1226">
                  <c:v>0</c:v>
                </c:pt>
                <c:pt idx="1227">
                  <c:v>0</c:v>
                </c:pt>
                <c:pt idx="1228">
                  <c:v>0</c:v>
                </c:pt>
                <c:pt idx="1229">
                  <c:v>0</c:v>
                </c:pt>
                <c:pt idx="1230">
                  <c:v>0</c:v>
                </c:pt>
                <c:pt idx="1231">
                  <c:v>0</c:v>
                </c:pt>
                <c:pt idx="1232">
                  <c:v>0</c:v>
                </c:pt>
                <c:pt idx="1233">
                  <c:v>0</c:v>
                </c:pt>
                <c:pt idx="1234">
                  <c:v>0</c:v>
                </c:pt>
                <c:pt idx="1235">
                  <c:v>0</c:v>
                </c:pt>
                <c:pt idx="1236">
                  <c:v>0</c:v>
                </c:pt>
                <c:pt idx="1237">
                  <c:v>0</c:v>
                </c:pt>
                <c:pt idx="1238">
                  <c:v>0</c:v>
                </c:pt>
                <c:pt idx="1239">
                  <c:v>0</c:v>
                </c:pt>
                <c:pt idx="1240">
                  <c:v>0</c:v>
                </c:pt>
                <c:pt idx="1241">
                  <c:v>0</c:v>
                </c:pt>
                <c:pt idx="1242">
                  <c:v>0</c:v>
                </c:pt>
                <c:pt idx="1243">
                  <c:v>0</c:v>
                </c:pt>
                <c:pt idx="1244">
                  <c:v>0</c:v>
                </c:pt>
                <c:pt idx="1245">
                  <c:v>0</c:v>
                </c:pt>
                <c:pt idx="1246">
                  <c:v>0</c:v>
                </c:pt>
                <c:pt idx="1247">
                  <c:v>0</c:v>
                </c:pt>
                <c:pt idx="1248">
                  <c:v>0</c:v>
                </c:pt>
                <c:pt idx="1249">
                  <c:v>0</c:v>
                </c:pt>
                <c:pt idx="1250">
                  <c:v>0</c:v>
                </c:pt>
                <c:pt idx="1251">
                  <c:v>0</c:v>
                </c:pt>
                <c:pt idx="1252">
                  <c:v>0</c:v>
                </c:pt>
                <c:pt idx="1253">
                  <c:v>0</c:v>
                </c:pt>
                <c:pt idx="1254">
                  <c:v>0</c:v>
                </c:pt>
                <c:pt idx="1255">
                  <c:v>0</c:v>
                </c:pt>
                <c:pt idx="1256">
                  <c:v>0</c:v>
                </c:pt>
                <c:pt idx="1257">
                  <c:v>0</c:v>
                </c:pt>
                <c:pt idx="1258">
                  <c:v>0</c:v>
                </c:pt>
                <c:pt idx="1259">
                  <c:v>0</c:v>
                </c:pt>
                <c:pt idx="1260">
                  <c:v>0</c:v>
                </c:pt>
                <c:pt idx="1261">
                  <c:v>0</c:v>
                </c:pt>
                <c:pt idx="1262">
                  <c:v>0</c:v>
                </c:pt>
                <c:pt idx="1263">
                  <c:v>0</c:v>
                </c:pt>
                <c:pt idx="1264">
                  <c:v>0</c:v>
                </c:pt>
                <c:pt idx="1265">
                  <c:v>0</c:v>
                </c:pt>
                <c:pt idx="1266">
                  <c:v>0</c:v>
                </c:pt>
                <c:pt idx="1267">
                  <c:v>0</c:v>
                </c:pt>
                <c:pt idx="1268">
                  <c:v>0</c:v>
                </c:pt>
                <c:pt idx="1269">
                  <c:v>0</c:v>
                </c:pt>
                <c:pt idx="1270">
                  <c:v>0</c:v>
                </c:pt>
                <c:pt idx="1271">
                  <c:v>0</c:v>
                </c:pt>
                <c:pt idx="1272">
                  <c:v>0</c:v>
                </c:pt>
                <c:pt idx="1273">
                  <c:v>0</c:v>
                </c:pt>
                <c:pt idx="1274">
                  <c:v>0</c:v>
                </c:pt>
                <c:pt idx="1275">
                  <c:v>0</c:v>
                </c:pt>
                <c:pt idx="1276">
                  <c:v>0</c:v>
                </c:pt>
                <c:pt idx="1277">
                  <c:v>0</c:v>
                </c:pt>
                <c:pt idx="1278">
                  <c:v>0</c:v>
                </c:pt>
                <c:pt idx="1279">
                  <c:v>0</c:v>
                </c:pt>
                <c:pt idx="1280">
                  <c:v>0</c:v>
                </c:pt>
                <c:pt idx="1281">
                  <c:v>0</c:v>
                </c:pt>
                <c:pt idx="1282">
                  <c:v>0</c:v>
                </c:pt>
                <c:pt idx="1283">
                  <c:v>0</c:v>
                </c:pt>
                <c:pt idx="1284">
                  <c:v>0</c:v>
                </c:pt>
                <c:pt idx="1285">
                  <c:v>0</c:v>
                </c:pt>
                <c:pt idx="1286">
                  <c:v>0</c:v>
                </c:pt>
                <c:pt idx="1287">
                  <c:v>0</c:v>
                </c:pt>
                <c:pt idx="1288">
                  <c:v>0</c:v>
                </c:pt>
                <c:pt idx="1289">
                  <c:v>0</c:v>
                </c:pt>
                <c:pt idx="1290">
                  <c:v>0</c:v>
                </c:pt>
                <c:pt idx="1291">
                  <c:v>0</c:v>
                </c:pt>
                <c:pt idx="1292">
                  <c:v>0</c:v>
                </c:pt>
                <c:pt idx="1293">
                  <c:v>0</c:v>
                </c:pt>
                <c:pt idx="1294">
                  <c:v>0</c:v>
                </c:pt>
                <c:pt idx="1295">
                  <c:v>0</c:v>
                </c:pt>
                <c:pt idx="1296">
                  <c:v>0</c:v>
                </c:pt>
                <c:pt idx="1297">
                  <c:v>0</c:v>
                </c:pt>
                <c:pt idx="1298">
                  <c:v>0</c:v>
                </c:pt>
                <c:pt idx="1299">
                  <c:v>0</c:v>
                </c:pt>
                <c:pt idx="1300">
                  <c:v>0</c:v>
                </c:pt>
                <c:pt idx="1301">
                  <c:v>0</c:v>
                </c:pt>
                <c:pt idx="1302">
                  <c:v>0</c:v>
                </c:pt>
                <c:pt idx="1303">
                  <c:v>0</c:v>
                </c:pt>
                <c:pt idx="1304">
                  <c:v>0</c:v>
                </c:pt>
                <c:pt idx="1305">
                  <c:v>0</c:v>
                </c:pt>
                <c:pt idx="1306">
                  <c:v>0</c:v>
                </c:pt>
                <c:pt idx="1307">
                  <c:v>0</c:v>
                </c:pt>
                <c:pt idx="1308">
                  <c:v>0</c:v>
                </c:pt>
                <c:pt idx="1309">
                  <c:v>0</c:v>
                </c:pt>
                <c:pt idx="1310">
                  <c:v>0</c:v>
                </c:pt>
                <c:pt idx="1311">
                  <c:v>0</c:v>
                </c:pt>
                <c:pt idx="1312">
                  <c:v>0</c:v>
                </c:pt>
                <c:pt idx="1313">
                  <c:v>0</c:v>
                </c:pt>
                <c:pt idx="1314">
                  <c:v>0</c:v>
                </c:pt>
                <c:pt idx="1315">
                  <c:v>0</c:v>
                </c:pt>
                <c:pt idx="1316">
                  <c:v>0</c:v>
                </c:pt>
                <c:pt idx="1317">
                  <c:v>0</c:v>
                </c:pt>
                <c:pt idx="1318">
                  <c:v>0</c:v>
                </c:pt>
                <c:pt idx="1319">
                  <c:v>0</c:v>
                </c:pt>
                <c:pt idx="1320">
                  <c:v>0</c:v>
                </c:pt>
                <c:pt idx="1321">
                  <c:v>0</c:v>
                </c:pt>
                <c:pt idx="1322">
                  <c:v>0</c:v>
                </c:pt>
                <c:pt idx="1323">
                  <c:v>0</c:v>
                </c:pt>
                <c:pt idx="1324">
                  <c:v>0</c:v>
                </c:pt>
                <c:pt idx="1325">
                  <c:v>0</c:v>
                </c:pt>
                <c:pt idx="1326">
                  <c:v>0</c:v>
                </c:pt>
                <c:pt idx="1327">
                  <c:v>0</c:v>
                </c:pt>
                <c:pt idx="1328">
                  <c:v>0</c:v>
                </c:pt>
                <c:pt idx="1329">
                  <c:v>0</c:v>
                </c:pt>
                <c:pt idx="1330">
                  <c:v>0</c:v>
                </c:pt>
                <c:pt idx="1331">
                  <c:v>0</c:v>
                </c:pt>
                <c:pt idx="1332">
                  <c:v>0</c:v>
                </c:pt>
                <c:pt idx="1333">
                  <c:v>0</c:v>
                </c:pt>
                <c:pt idx="1334">
                  <c:v>0</c:v>
                </c:pt>
                <c:pt idx="1335">
                  <c:v>0</c:v>
                </c:pt>
                <c:pt idx="1336">
                  <c:v>0</c:v>
                </c:pt>
                <c:pt idx="1337">
                  <c:v>0</c:v>
                </c:pt>
                <c:pt idx="1338">
                  <c:v>0</c:v>
                </c:pt>
                <c:pt idx="1339">
                  <c:v>0</c:v>
                </c:pt>
                <c:pt idx="1340">
                  <c:v>0</c:v>
                </c:pt>
                <c:pt idx="1341">
                  <c:v>0</c:v>
                </c:pt>
                <c:pt idx="1342">
                  <c:v>0</c:v>
                </c:pt>
                <c:pt idx="1343">
                  <c:v>0</c:v>
                </c:pt>
                <c:pt idx="1344">
                  <c:v>0</c:v>
                </c:pt>
                <c:pt idx="1345">
                  <c:v>0</c:v>
                </c:pt>
                <c:pt idx="1346">
                  <c:v>0</c:v>
                </c:pt>
                <c:pt idx="1347">
                  <c:v>0</c:v>
                </c:pt>
                <c:pt idx="1348">
                  <c:v>0</c:v>
                </c:pt>
                <c:pt idx="1349">
                  <c:v>0</c:v>
                </c:pt>
                <c:pt idx="1350">
                  <c:v>0</c:v>
                </c:pt>
                <c:pt idx="1351">
                  <c:v>0</c:v>
                </c:pt>
                <c:pt idx="1352">
                  <c:v>0</c:v>
                </c:pt>
                <c:pt idx="1353">
                  <c:v>0</c:v>
                </c:pt>
                <c:pt idx="1354">
                  <c:v>0</c:v>
                </c:pt>
                <c:pt idx="1355">
                  <c:v>0</c:v>
                </c:pt>
                <c:pt idx="1356">
                  <c:v>0</c:v>
                </c:pt>
                <c:pt idx="1357">
                  <c:v>0</c:v>
                </c:pt>
                <c:pt idx="1358">
                  <c:v>0</c:v>
                </c:pt>
                <c:pt idx="1359">
                  <c:v>0</c:v>
                </c:pt>
                <c:pt idx="1360">
                  <c:v>0</c:v>
                </c:pt>
                <c:pt idx="1361">
                  <c:v>0</c:v>
                </c:pt>
                <c:pt idx="1362">
                  <c:v>0</c:v>
                </c:pt>
                <c:pt idx="1363">
                  <c:v>0</c:v>
                </c:pt>
                <c:pt idx="1364">
                  <c:v>0</c:v>
                </c:pt>
                <c:pt idx="1365">
                  <c:v>0</c:v>
                </c:pt>
                <c:pt idx="1366">
                  <c:v>0</c:v>
                </c:pt>
                <c:pt idx="1367">
                  <c:v>0</c:v>
                </c:pt>
                <c:pt idx="1368">
                  <c:v>0</c:v>
                </c:pt>
                <c:pt idx="1369">
                  <c:v>0</c:v>
                </c:pt>
                <c:pt idx="1370">
                  <c:v>0</c:v>
                </c:pt>
                <c:pt idx="1371">
                  <c:v>0</c:v>
                </c:pt>
                <c:pt idx="1372">
                  <c:v>0</c:v>
                </c:pt>
                <c:pt idx="1373">
                  <c:v>0</c:v>
                </c:pt>
                <c:pt idx="1374">
                  <c:v>0</c:v>
                </c:pt>
                <c:pt idx="1375">
                  <c:v>0</c:v>
                </c:pt>
                <c:pt idx="1376">
                  <c:v>0</c:v>
                </c:pt>
                <c:pt idx="1377">
                  <c:v>0</c:v>
                </c:pt>
                <c:pt idx="1378">
                  <c:v>0</c:v>
                </c:pt>
                <c:pt idx="1379">
                  <c:v>0</c:v>
                </c:pt>
                <c:pt idx="1380">
                  <c:v>0</c:v>
                </c:pt>
                <c:pt idx="1381">
                  <c:v>0</c:v>
                </c:pt>
                <c:pt idx="1382">
                  <c:v>0</c:v>
                </c:pt>
                <c:pt idx="1383">
                  <c:v>0</c:v>
                </c:pt>
                <c:pt idx="1384">
                  <c:v>0</c:v>
                </c:pt>
                <c:pt idx="1385">
                  <c:v>0</c:v>
                </c:pt>
                <c:pt idx="1386">
                  <c:v>0</c:v>
                </c:pt>
                <c:pt idx="1387">
                  <c:v>0</c:v>
                </c:pt>
                <c:pt idx="1388">
                  <c:v>0</c:v>
                </c:pt>
                <c:pt idx="1389">
                  <c:v>0</c:v>
                </c:pt>
                <c:pt idx="1390">
                  <c:v>0</c:v>
                </c:pt>
                <c:pt idx="1391">
                  <c:v>0</c:v>
                </c:pt>
                <c:pt idx="1392">
                  <c:v>0</c:v>
                </c:pt>
                <c:pt idx="1393">
                  <c:v>0</c:v>
                </c:pt>
                <c:pt idx="1394">
                  <c:v>0</c:v>
                </c:pt>
                <c:pt idx="1395">
                  <c:v>0</c:v>
                </c:pt>
                <c:pt idx="1396">
                  <c:v>0</c:v>
                </c:pt>
                <c:pt idx="1397">
                  <c:v>0</c:v>
                </c:pt>
                <c:pt idx="1398">
                  <c:v>0</c:v>
                </c:pt>
                <c:pt idx="1399">
                  <c:v>0</c:v>
                </c:pt>
                <c:pt idx="1400">
                  <c:v>0</c:v>
                </c:pt>
                <c:pt idx="1401">
                  <c:v>0</c:v>
                </c:pt>
                <c:pt idx="1402">
                  <c:v>0</c:v>
                </c:pt>
                <c:pt idx="1403">
                  <c:v>0</c:v>
                </c:pt>
                <c:pt idx="1404">
                  <c:v>0</c:v>
                </c:pt>
                <c:pt idx="1405">
                  <c:v>0</c:v>
                </c:pt>
                <c:pt idx="1406">
                  <c:v>0</c:v>
                </c:pt>
                <c:pt idx="1407">
                  <c:v>0</c:v>
                </c:pt>
                <c:pt idx="1408">
                  <c:v>0</c:v>
                </c:pt>
                <c:pt idx="1409">
                  <c:v>0</c:v>
                </c:pt>
                <c:pt idx="1410">
                  <c:v>0</c:v>
                </c:pt>
                <c:pt idx="1411">
                  <c:v>0</c:v>
                </c:pt>
                <c:pt idx="1412">
                  <c:v>0</c:v>
                </c:pt>
                <c:pt idx="1413">
                  <c:v>0</c:v>
                </c:pt>
                <c:pt idx="1414">
                  <c:v>0</c:v>
                </c:pt>
                <c:pt idx="1415">
                  <c:v>0</c:v>
                </c:pt>
                <c:pt idx="1416">
                  <c:v>0</c:v>
                </c:pt>
                <c:pt idx="1417">
                  <c:v>0</c:v>
                </c:pt>
                <c:pt idx="1418">
                  <c:v>0</c:v>
                </c:pt>
                <c:pt idx="1419">
                  <c:v>0</c:v>
                </c:pt>
                <c:pt idx="1420">
                  <c:v>0</c:v>
                </c:pt>
                <c:pt idx="1421">
                  <c:v>0</c:v>
                </c:pt>
                <c:pt idx="1422">
                  <c:v>0</c:v>
                </c:pt>
                <c:pt idx="1423">
                  <c:v>0</c:v>
                </c:pt>
                <c:pt idx="1424">
                  <c:v>0</c:v>
                </c:pt>
                <c:pt idx="1425">
                  <c:v>0</c:v>
                </c:pt>
                <c:pt idx="1426">
                  <c:v>0</c:v>
                </c:pt>
                <c:pt idx="1427">
                  <c:v>0</c:v>
                </c:pt>
                <c:pt idx="1428">
                  <c:v>0</c:v>
                </c:pt>
                <c:pt idx="1429">
                  <c:v>0</c:v>
                </c:pt>
                <c:pt idx="1430">
                  <c:v>0</c:v>
                </c:pt>
                <c:pt idx="1431">
                  <c:v>0</c:v>
                </c:pt>
                <c:pt idx="1432">
                  <c:v>0</c:v>
                </c:pt>
                <c:pt idx="1433">
                  <c:v>0</c:v>
                </c:pt>
                <c:pt idx="1434">
                  <c:v>0</c:v>
                </c:pt>
                <c:pt idx="1435">
                  <c:v>0</c:v>
                </c:pt>
                <c:pt idx="1436">
                  <c:v>0</c:v>
                </c:pt>
                <c:pt idx="1437">
                  <c:v>0</c:v>
                </c:pt>
                <c:pt idx="1438">
                  <c:v>0</c:v>
                </c:pt>
                <c:pt idx="1439">
                  <c:v>0</c:v>
                </c:pt>
                <c:pt idx="1440">
                  <c:v>0</c:v>
                </c:pt>
                <c:pt idx="1441">
                  <c:v>0</c:v>
                </c:pt>
                <c:pt idx="1442">
                  <c:v>0</c:v>
                </c:pt>
                <c:pt idx="1443">
                  <c:v>0</c:v>
                </c:pt>
                <c:pt idx="1444">
                  <c:v>0</c:v>
                </c:pt>
                <c:pt idx="1445">
                  <c:v>0</c:v>
                </c:pt>
                <c:pt idx="1446">
                  <c:v>0</c:v>
                </c:pt>
                <c:pt idx="1447">
                  <c:v>0</c:v>
                </c:pt>
                <c:pt idx="1448">
                  <c:v>0</c:v>
                </c:pt>
                <c:pt idx="1449">
                  <c:v>0</c:v>
                </c:pt>
                <c:pt idx="1450">
                  <c:v>0</c:v>
                </c:pt>
                <c:pt idx="1451">
                  <c:v>0</c:v>
                </c:pt>
                <c:pt idx="1452">
                  <c:v>0</c:v>
                </c:pt>
                <c:pt idx="1453">
                  <c:v>0</c:v>
                </c:pt>
                <c:pt idx="1454">
                  <c:v>0</c:v>
                </c:pt>
                <c:pt idx="1455">
                  <c:v>0</c:v>
                </c:pt>
                <c:pt idx="1456">
                  <c:v>0</c:v>
                </c:pt>
                <c:pt idx="1457">
                  <c:v>0</c:v>
                </c:pt>
                <c:pt idx="1458">
                  <c:v>0</c:v>
                </c:pt>
                <c:pt idx="1459">
                  <c:v>0</c:v>
                </c:pt>
              </c:numCache>
            </c:numRef>
          </c:xVal>
          <c:yVal>
            <c:numRef>
              <c:f>Feuil1!$F$2:$F$1461</c:f>
              <c:numCache>
                <c:formatCode>General</c:formatCode>
                <c:ptCount val="1460"/>
                <c:pt idx="0">
                  <c:v>117</c:v>
                </c:pt>
                <c:pt idx="1">
                  <c:v>117</c:v>
                </c:pt>
                <c:pt idx="2">
                  <c:v>94</c:v>
                </c:pt>
                <c:pt idx="3">
                  <c:v>104</c:v>
                </c:pt>
                <c:pt idx="4">
                  <c:v>86</c:v>
                </c:pt>
                <c:pt idx="5">
                  <c:v>117</c:v>
                </c:pt>
                <c:pt idx="6">
                  <c:v>87</c:v>
                </c:pt>
                <c:pt idx="7">
                  <c:v>79</c:v>
                </c:pt>
                <c:pt idx="8">
                  <c:v>70</c:v>
                </c:pt>
                <c:pt idx="9">
                  <c:v>127</c:v>
                </c:pt>
                <c:pt idx="10">
                  <c:v>94</c:v>
                </c:pt>
                <c:pt idx="11">
                  <c:v>89</c:v>
                </c:pt>
                <c:pt idx="12">
                  <c:v>106</c:v>
                </c:pt>
                <c:pt idx="13">
                  <c:v>108</c:v>
                </c:pt>
                <c:pt idx="14">
                  <c:v>89</c:v>
                </c:pt>
                <c:pt idx="15">
                  <c:v>101</c:v>
                </c:pt>
                <c:pt idx="16">
                  <c:v>111</c:v>
                </c:pt>
                <c:pt idx="17">
                  <c:v>103</c:v>
                </c:pt>
                <c:pt idx="18">
                  <c:v>88</c:v>
                </c:pt>
                <c:pt idx="19">
                  <c:v>89</c:v>
                </c:pt>
                <c:pt idx="20">
                  <c:v>120</c:v>
                </c:pt>
                <c:pt idx="21">
                  <c:v>88</c:v>
                </c:pt>
                <c:pt idx="22">
                  <c:v>79</c:v>
                </c:pt>
                <c:pt idx="23">
                  <c:v>96</c:v>
                </c:pt>
                <c:pt idx="24">
                  <c:v>88</c:v>
                </c:pt>
                <c:pt idx="25">
                  <c:v>98</c:v>
                </c:pt>
                <c:pt idx="26">
                  <c:v>94</c:v>
                </c:pt>
                <c:pt idx="27">
                  <c:v>115</c:v>
                </c:pt>
                <c:pt idx="28">
                  <c:v>100</c:v>
                </c:pt>
                <c:pt idx="29">
                  <c:v>82</c:v>
                </c:pt>
                <c:pt idx="30">
                  <c:v>86</c:v>
                </c:pt>
                <c:pt idx="31">
                  <c:v>105</c:v>
                </c:pt>
                <c:pt idx="32">
                  <c:v>111</c:v>
                </c:pt>
                <c:pt idx="33">
                  <c:v>106</c:v>
                </c:pt>
                <c:pt idx="34">
                  <c:v>115</c:v>
                </c:pt>
                <c:pt idx="35">
                  <c:v>104</c:v>
                </c:pt>
                <c:pt idx="36">
                  <c:v>98</c:v>
                </c:pt>
                <c:pt idx="37">
                  <c:v>104</c:v>
                </c:pt>
                <c:pt idx="38">
                  <c:v>77</c:v>
                </c:pt>
                <c:pt idx="39">
                  <c:v>104</c:v>
                </c:pt>
                <c:pt idx="40">
                  <c:v>91</c:v>
                </c:pt>
                <c:pt idx="41">
                  <c:v>86</c:v>
                </c:pt>
                <c:pt idx="42">
                  <c:v>106</c:v>
                </c:pt>
                <c:pt idx="43">
                  <c:v>98</c:v>
                </c:pt>
                <c:pt idx="44">
                  <c:v>79</c:v>
                </c:pt>
                <c:pt idx="45">
                  <c:v>106</c:v>
                </c:pt>
                <c:pt idx="46">
                  <c:v>114</c:v>
                </c:pt>
                <c:pt idx="47">
                  <c:v>120</c:v>
                </c:pt>
                <c:pt idx="48">
                  <c:v>94</c:v>
                </c:pt>
                <c:pt idx="49">
                  <c:v>87</c:v>
                </c:pt>
                <c:pt idx="50">
                  <c:v>106</c:v>
                </c:pt>
                <c:pt idx="51">
                  <c:v>81</c:v>
                </c:pt>
                <c:pt idx="52">
                  <c:v>100</c:v>
                </c:pt>
                <c:pt idx="53">
                  <c:v>113</c:v>
                </c:pt>
                <c:pt idx="54">
                  <c:v>107</c:v>
                </c:pt>
                <c:pt idx="55">
                  <c:v>95</c:v>
                </c:pt>
                <c:pt idx="56">
                  <c:v>82</c:v>
                </c:pt>
                <c:pt idx="57">
                  <c:v>97</c:v>
                </c:pt>
                <c:pt idx="58">
                  <c:v>97</c:v>
                </c:pt>
                <c:pt idx="59">
                  <c:v>80</c:v>
                </c:pt>
                <c:pt idx="60">
                  <c:v>90</c:v>
                </c:pt>
                <c:pt idx="61">
                  <c:v>100</c:v>
                </c:pt>
                <c:pt idx="62">
                  <c:v>88</c:v>
                </c:pt>
                <c:pt idx="63">
                  <c:v>81</c:v>
                </c:pt>
                <c:pt idx="64">
                  <c:v>85</c:v>
                </c:pt>
                <c:pt idx="65">
                  <c:v>72</c:v>
                </c:pt>
                <c:pt idx="66">
                  <c:v>96</c:v>
                </c:pt>
                <c:pt idx="67">
                  <c:v>105</c:v>
                </c:pt>
                <c:pt idx="68">
                  <c:v>120</c:v>
                </c:pt>
                <c:pt idx="69">
                  <c:v>98</c:v>
                </c:pt>
                <c:pt idx="70">
                  <c:v>93</c:v>
                </c:pt>
                <c:pt idx="71">
                  <c:v>103</c:v>
                </c:pt>
                <c:pt idx="72">
                  <c:v>87</c:v>
                </c:pt>
                <c:pt idx="73">
                  <c:v>74</c:v>
                </c:pt>
                <c:pt idx="74">
                  <c:v>85</c:v>
                </c:pt>
                <c:pt idx="75">
                  <c:v>112</c:v>
                </c:pt>
                <c:pt idx="76">
                  <c:v>123</c:v>
                </c:pt>
                <c:pt idx="77">
                  <c:v>83</c:v>
                </c:pt>
                <c:pt idx="78">
                  <c:v>102</c:v>
                </c:pt>
                <c:pt idx="79">
                  <c:v>61</c:v>
                </c:pt>
                <c:pt idx="80">
                  <c:v>103</c:v>
                </c:pt>
                <c:pt idx="81">
                  <c:v>100</c:v>
                </c:pt>
                <c:pt idx="82">
                  <c:v>97</c:v>
                </c:pt>
                <c:pt idx="83">
                  <c:v>107</c:v>
                </c:pt>
                <c:pt idx="84">
                  <c:v>87</c:v>
                </c:pt>
                <c:pt idx="85">
                  <c:v>122</c:v>
                </c:pt>
                <c:pt idx="86">
                  <c:v>95</c:v>
                </c:pt>
                <c:pt idx="87">
                  <c:v>95</c:v>
                </c:pt>
                <c:pt idx="88">
                  <c:v>102</c:v>
                </c:pt>
                <c:pt idx="89">
                  <c:v>97</c:v>
                </c:pt>
                <c:pt idx="90">
                  <c:v>86</c:v>
                </c:pt>
                <c:pt idx="91">
                  <c:v>76</c:v>
                </c:pt>
                <c:pt idx="92">
                  <c:v>94</c:v>
                </c:pt>
                <c:pt idx="93">
                  <c:v>90</c:v>
                </c:pt>
                <c:pt idx="94">
                  <c:v>126</c:v>
                </c:pt>
                <c:pt idx="95">
                  <c:v>108</c:v>
                </c:pt>
                <c:pt idx="96">
                  <c:v>97</c:v>
                </c:pt>
                <c:pt idx="97">
                  <c:v>73</c:v>
                </c:pt>
                <c:pt idx="98">
                  <c:v>104</c:v>
                </c:pt>
                <c:pt idx="99">
                  <c:v>72</c:v>
                </c:pt>
                <c:pt idx="100">
                  <c:v>111</c:v>
                </c:pt>
                <c:pt idx="101">
                  <c:v>107</c:v>
                </c:pt>
                <c:pt idx="102">
                  <c:v>111</c:v>
                </c:pt>
                <c:pt idx="103">
                  <c:v>110</c:v>
                </c:pt>
                <c:pt idx="104">
                  <c:v>95</c:v>
                </c:pt>
                <c:pt idx="105">
                  <c:v>95</c:v>
                </c:pt>
                <c:pt idx="106">
                  <c:v>97</c:v>
                </c:pt>
                <c:pt idx="107">
                  <c:v>97</c:v>
                </c:pt>
                <c:pt idx="108">
                  <c:v>102</c:v>
                </c:pt>
                <c:pt idx="109">
                  <c:v>71</c:v>
                </c:pt>
                <c:pt idx="110">
                  <c:v>123</c:v>
                </c:pt>
                <c:pt idx="111">
                  <c:v>106</c:v>
                </c:pt>
                <c:pt idx="112">
                  <c:v>109</c:v>
                </c:pt>
                <c:pt idx="113">
                  <c:v>85</c:v>
                </c:pt>
                <c:pt idx="114">
                  <c:v>97</c:v>
                </c:pt>
                <c:pt idx="115">
                  <c:v>98</c:v>
                </c:pt>
                <c:pt idx="116">
                  <c:v>114</c:v>
                </c:pt>
                <c:pt idx="117">
                  <c:v>112</c:v>
                </c:pt>
                <c:pt idx="118">
                  <c:v>86</c:v>
                </c:pt>
                <c:pt idx="119">
                  <c:v>111</c:v>
                </c:pt>
                <c:pt idx="120">
                  <c:v>82</c:v>
                </c:pt>
                <c:pt idx="121">
                  <c:v>125</c:v>
                </c:pt>
                <c:pt idx="122">
                  <c:v>125</c:v>
                </c:pt>
                <c:pt idx="123">
                  <c:v>70</c:v>
                </c:pt>
                <c:pt idx="124">
                  <c:v>109</c:v>
                </c:pt>
                <c:pt idx="125">
                  <c:v>127</c:v>
                </c:pt>
                <c:pt idx="126">
                  <c:v>83</c:v>
                </c:pt>
                <c:pt idx="127">
                  <c:v>92</c:v>
                </c:pt>
                <c:pt idx="128">
                  <c:v>103</c:v>
                </c:pt>
                <c:pt idx="129">
                  <c:v>104</c:v>
                </c:pt>
                <c:pt idx="130">
                  <c:v>97</c:v>
                </c:pt>
                <c:pt idx="131">
                  <c:v>111</c:v>
                </c:pt>
                <c:pt idx="132">
                  <c:v>87</c:v>
                </c:pt>
                <c:pt idx="133">
                  <c:v>95</c:v>
                </c:pt>
                <c:pt idx="134">
                  <c:v>50</c:v>
                </c:pt>
                <c:pt idx="135">
                  <c:v>98</c:v>
                </c:pt>
                <c:pt idx="136">
                  <c:v>81</c:v>
                </c:pt>
                <c:pt idx="137">
                  <c:v>92</c:v>
                </c:pt>
                <c:pt idx="138">
                  <c:v>98</c:v>
                </c:pt>
                <c:pt idx="139">
                  <c:v>103</c:v>
                </c:pt>
                <c:pt idx="140">
                  <c:v>79</c:v>
                </c:pt>
                <c:pt idx="141">
                  <c:v>131</c:v>
                </c:pt>
                <c:pt idx="142">
                  <c:v>84</c:v>
                </c:pt>
                <c:pt idx="143">
                  <c:v>97</c:v>
                </c:pt>
                <c:pt idx="144">
                  <c:v>80</c:v>
                </c:pt>
                <c:pt idx="145">
                  <c:v>92</c:v>
                </c:pt>
                <c:pt idx="146">
                  <c:v>120</c:v>
                </c:pt>
                <c:pt idx="147">
                  <c:v>124</c:v>
                </c:pt>
                <c:pt idx="148">
                  <c:v>69</c:v>
                </c:pt>
                <c:pt idx="149">
                  <c:v>92</c:v>
                </c:pt>
                <c:pt idx="150">
                  <c:v>95</c:v>
                </c:pt>
                <c:pt idx="151">
                  <c:v>104</c:v>
                </c:pt>
                <c:pt idx="152">
                  <c:v>110</c:v>
                </c:pt>
                <c:pt idx="153">
                  <c:v>88</c:v>
                </c:pt>
                <c:pt idx="154">
                  <c:v>108</c:v>
                </c:pt>
                <c:pt idx="155">
                  <c:v>116</c:v>
                </c:pt>
                <c:pt idx="156">
                  <c:v>96</c:v>
                </c:pt>
                <c:pt idx="157">
                  <c:v>103</c:v>
                </c:pt>
                <c:pt idx="158">
                  <c:v>78</c:v>
                </c:pt>
                <c:pt idx="159">
                  <c:v>109</c:v>
                </c:pt>
                <c:pt idx="160">
                  <c:v>91</c:v>
                </c:pt>
                <c:pt idx="161">
                  <c:v>84</c:v>
                </c:pt>
                <c:pt idx="162">
                  <c:v>80</c:v>
                </c:pt>
                <c:pt idx="163">
                  <c:v>76</c:v>
                </c:pt>
                <c:pt idx="164">
                  <c:v>104</c:v>
                </c:pt>
                <c:pt idx="165">
                  <c:v>96</c:v>
                </c:pt>
                <c:pt idx="166">
                  <c:v>99</c:v>
                </c:pt>
                <c:pt idx="167">
                  <c:v>91</c:v>
                </c:pt>
                <c:pt idx="168">
                  <c:v>83</c:v>
                </c:pt>
                <c:pt idx="169">
                  <c:v>73</c:v>
                </c:pt>
                <c:pt idx="170">
                  <c:v>106</c:v>
                </c:pt>
                <c:pt idx="171">
                  <c:v>127</c:v>
                </c:pt>
                <c:pt idx="172">
                  <c:v>94</c:v>
                </c:pt>
                <c:pt idx="173">
                  <c:v>89</c:v>
                </c:pt>
                <c:pt idx="174">
                  <c:v>74</c:v>
                </c:pt>
                <c:pt idx="175">
                  <c:v>80</c:v>
                </c:pt>
                <c:pt idx="176">
                  <c:v>89</c:v>
                </c:pt>
                <c:pt idx="177">
                  <c:v>100</c:v>
                </c:pt>
                <c:pt idx="178">
                  <c:v>109</c:v>
                </c:pt>
                <c:pt idx="179">
                  <c:v>84</c:v>
                </c:pt>
                <c:pt idx="180">
                  <c:v>89</c:v>
                </c:pt>
                <c:pt idx="181">
                  <c:v>71</c:v>
                </c:pt>
                <c:pt idx="182">
                  <c:v>98</c:v>
                </c:pt>
                <c:pt idx="183">
                  <c:v>69</c:v>
                </c:pt>
                <c:pt idx="184">
                  <c:v>67</c:v>
                </c:pt>
                <c:pt idx="185">
                  <c:v>83</c:v>
                </c:pt>
                <c:pt idx="186">
                  <c:v>122</c:v>
                </c:pt>
                <c:pt idx="187">
                  <c:v>131</c:v>
                </c:pt>
                <c:pt idx="188">
                  <c:v>99</c:v>
                </c:pt>
                <c:pt idx="189">
                  <c:v>81</c:v>
                </c:pt>
                <c:pt idx="190">
                  <c:v>134</c:v>
                </c:pt>
                <c:pt idx="191">
                  <c:v>109</c:v>
                </c:pt>
                <c:pt idx="192">
                  <c:v>110</c:v>
                </c:pt>
                <c:pt idx="193">
                  <c:v>111</c:v>
                </c:pt>
                <c:pt idx="194">
                  <c:v>130</c:v>
                </c:pt>
                <c:pt idx="195">
                  <c:v>75</c:v>
                </c:pt>
                <c:pt idx="196">
                  <c:v>99</c:v>
                </c:pt>
                <c:pt idx="197">
                  <c:v>115</c:v>
                </c:pt>
                <c:pt idx="198">
                  <c:v>104</c:v>
                </c:pt>
                <c:pt idx="199">
                  <c:v>70</c:v>
                </c:pt>
                <c:pt idx="200">
                  <c:v>112</c:v>
                </c:pt>
                <c:pt idx="201">
                  <c:v>110</c:v>
                </c:pt>
                <c:pt idx="202">
                  <c:v>87</c:v>
                </c:pt>
                <c:pt idx="203">
                  <c:v>105</c:v>
                </c:pt>
                <c:pt idx="204">
                  <c:v>113</c:v>
                </c:pt>
                <c:pt idx="205">
                  <c:v>86</c:v>
                </c:pt>
                <c:pt idx="206">
                  <c:v>72</c:v>
                </c:pt>
                <c:pt idx="207">
                  <c:v>103</c:v>
                </c:pt>
                <c:pt idx="208">
                  <c:v>106</c:v>
                </c:pt>
                <c:pt idx="209">
                  <c:v>87</c:v>
                </c:pt>
                <c:pt idx="210">
                  <c:v>83</c:v>
                </c:pt>
                <c:pt idx="211">
                  <c:v>100</c:v>
                </c:pt>
                <c:pt idx="212">
                  <c:v>115</c:v>
                </c:pt>
                <c:pt idx="213">
                  <c:v>93</c:v>
                </c:pt>
                <c:pt idx="214">
                  <c:v>114</c:v>
                </c:pt>
                <c:pt idx="215">
                  <c:v>101</c:v>
                </c:pt>
                <c:pt idx="216">
                  <c:v>98</c:v>
                </c:pt>
                <c:pt idx="217">
                  <c:v>104</c:v>
                </c:pt>
                <c:pt idx="218">
                  <c:v>96</c:v>
                </c:pt>
                <c:pt idx="219">
                  <c:v>83</c:v>
                </c:pt>
                <c:pt idx="220">
                  <c:v>102</c:v>
                </c:pt>
                <c:pt idx="221">
                  <c:v>89</c:v>
                </c:pt>
                <c:pt idx="222">
                  <c:v>111</c:v>
                </c:pt>
                <c:pt idx="223">
                  <c:v>100</c:v>
                </c:pt>
                <c:pt idx="224">
                  <c:v>112</c:v>
                </c:pt>
                <c:pt idx="225">
                  <c:v>122</c:v>
                </c:pt>
                <c:pt idx="226">
                  <c:v>105</c:v>
                </c:pt>
                <c:pt idx="227">
                  <c:v>106</c:v>
                </c:pt>
                <c:pt idx="228">
                  <c:v>88</c:v>
                </c:pt>
                <c:pt idx="229">
                  <c:v>83</c:v>
                </c:pt>
                <c:pt idx="230">
                  <c:v>111</c:v>
                </c:pt>
                <c:pt idx="231">
                  <c:v>99</c:v>
                </c:pt>
                <c:pt idx="232">
                  <c:v>89</c:v>
                </c:pt>
                <c:pt idx="233">
                  <c:v>87</c:v>
                </c:pt>
                <c:pt idx="234">
                  <c:v>89</c:v>
                </c:pt>
                <c:pt idx="235">
                  <c:v>91</c:v>
                </c:pt>
                <c:pt idx="236">
                  <c:v>88</c:v>
                </c:pt>
                <c:pt idx="237">
                  <c:v>126</c:v>
                </c:pt>
                <c:pt idx="238">
                  <c:v>99</c:v>
                </c:pt>
                <c:pt idx="239">
                  <c:v>132</c:v>
                </c:pt>
                <c:pt idx="240">
                  <c:v>97</c:v>
                </c:pt>
                <c:pt idx="241">
                  <c:v>96</c:v>
                </c:pt>
                <c:pt idx="242">
                  <c:v>127</c:v>
                </c:pt>
                <c:pt idx="243">
                  <c:v>97</c:v>
                </c:pt>
                <c:pt idx="244">
                  <c:v>94</c:v>
                </c:pt>
                <c:pt idx="245">
                  <c:v>90</c:v>
                </c:pt>
                <c:pt idx="246">
                  <c:v>94</c:v>
                </c:pt>
                <c:pt idx="247">
                  <c:v>104</c:v>
                </c:pt>
                <c:pt idx="248">
                  <c:v>79</c:v>
                </c:pt>
                <c:pt idx="249">
                  <c:v>102</c:v>
                </c:pt>
                <c:pt idx="250">
                  <c:v>110</c:v>
                </c:pt>
                <c:pt idx="251">
                  <c:v>96</c:v>
                </c:pt>
                <c:pt idx="252">
                  <c:v>128</c:v>
                </c:pt>
                <c:pt idx="253">
                  <c:v>113</c:v>
                </c:pt>
                <c:pt idx="254">
                  <c:v>63</c:v>
                </c:pt>
                <c:pt idx="255">
                  <c:v>116</c:v>
                </c:pt>
                <c:pt idx="256">
                  <c:v>85</c:v>
                </c:pt>
                <c:pt idx="257">
                  <c:v>86</c:v>
                </c:pt>
                <c:pt idx="258">
                  <c:v>106</c:v>
                </c:pt>
                <c:pt idx="259">
                  <c:v>102</c:v>
                </c:pt>
                <c:pt idx="260">
                  <c:v>105</c:v>
                </c:pt>
                <c:pt idx="261">
                  <c:v>115</c:v>
                </c:pt>
                <c:pt idx="262">
                  <c:v>98</c:v>
                </c:pt>
                <c:pt idx="263">
                  <c:v>113</c:v>
                </c:pt>
                <c:pt idx="264">
                  <c:v>81</c:v>
                </c:pt>
                <c:pt idx="265">
                  <c:v>94</c:v>
                </c:pt>
                <c:pt idx="266">
                  <c:v>106</c:v>
                </c:pt>
                <c:pt idx="267">
                  <c:v>74</c:v>
                </c:pt>
                <c:pt idx="268">
                  <c:v>102</c:v>
                </c:pt>
                <c:pt idx="269">
                  <c:v>110</c:v>
                </c:pt>
                <c:pt idx="270">
                  <c:v>83</c:v>
                </c:pt>
                <c:pt idx="271">
                  <c:v>63</c:v>
                </c:pt>
                <c:pt idx="272">
                  <c:v>115</c:v>
                </c:pt>
                <c:pt idx="273">
                  <c:v>69</c:v>
                </c:pt>
                <c:pt idx="274">
                  <c:v>122</c:v>
                </c:pt>
                <c:pt idx="275">
                  <c:v>80</c:v>
                </c:pt>
                <c:pt idx="276">
                  <c:v>102</c:v>
                </c:pt>
                <c:pt idx="277">
                  <c:v>87</c:v>
                </c:pt>
                <c:pt idx="278">
                  <c:v>109</c:v>
                </c:pt>
                <c:pt idx="279">
                  <c:v>113</c:v>
                </c:pt>
                <c:pt idx="280">
                  <c:v>92</c:v>
                </c:pt>
                <c:pt idx="281">
                  <c:v>83</c:v>
                </c:pt>
                <c:pt idx="282">
                  <c:v>97</c:v>
                </c:pt>
                <c:pt idx="283">
                  <c:v>106</c:v>
                </c:pt>
                <c:pt idx="284">
                  <c:v>105</c:v>
                </c:pt>
                <c:pt idx="285">
                  <c:v>103</c:v>
                </c:pt>
                <c:pt idx="286">
                  <c:v>122</c:v>
                </c:pt>
                <c:pt idx="287">
                  <c:v>93</c:v>
                </c:pt>
                <c:pt idx="288">
                  <c:v>99</c:v>
                </c:pt>
                <c:pt idx="289">
                  <c:v>84</c:v>
                </c:pt>
                <c:pt idx="290">
                  <c:v>133</c:v>
                </c:pt>
                <c:pt idx="291">
                  <c:v>95</c:v>
                </c:pt>
                <c:pt idx="292">
                  <c:v>73</c:v>
                </c:pt>
                <c:pt idx="293">
                  <c:v>83</c:v>
                </c:pt>
                <c:pt idx="294">
                  <c:v>87</c:v>
                </c:pt>
                <c:pt idx="295">
                  <c:v>85</c:v>
                </c:pt>
                <c:pt idx="296">
                  <c:v>102</c:v>
                </c:pt>
                <c:pt idx="297">
                  <c:v>94</c:v>
                </c:pt>
                <c:pt idx="298">
                  <c:v>88</c:v>
                </c:pt>
                <c:pt idx="299">
                  <c:v>92</c:v>
                </c:pt>
                <c:pt idx="300">
                  <c:v>90</c:v>
                </c:pt>
                <c:pt idx="301">
                  <c:v>113</c:v>
                </c:pt>
                <c:pt idx="302">
                  <c:v>85</c:v>
                </c:pt>
                <c:pt idx="303">
                  <c:v>111</c:v>
                </c:pt>
                <c:pt idx="304">
                  <c:v>116</c:v>
                </c:pt>
                <c:pt idx="305">
                  <c:v>77</c:v>
                </c:pt>
                <c:pt idx="306">
                  <c:v>101</c:v>
                </c:pt>
                <c:pt idx="307">
                  <c:v>100</c:v>
                </c:pt>
                <c:pt idx="308">
                  <c:v>120</c:v>
                </c:pt>
                <c:pt idx="309">
                  <c:v>113</c:v>
                </c:pt>
                <c:pt idx="310">
                  <c:v>98</c:v>
                </c:pt>
                <c:pt idx="311">
                  <c:v>98</c:v>
                </c:pt>
                <c:pt idx="312">
                  <c:v>84</c:v>
                </c:pt>
                <c:pt idx="313">
                  <c:v>72</c:v>
                </c:pt>
                <c:pt idx="314">
                  <c:v>110</c:v>
                </c:pt>
                <c:pt idx="315">
                  <c:v>79</c:v>
                </c:pt>
                <c:pt idx="316">
                  <c:v>103</c:v>
                </c:pt>
                <c:pt idx="317">
                  <c:v>71</c:v>
                </c:pt>
                <c:pt idx="318">
                  <c:v>103</c:v>
                </c:pt>
                <c:pt idx="319">
                  <c:v>101</c:v>
                </c:pt>
                <c:pt idx="320">
                  <c:v>92</c:v>
                </c:pt>
                <c:pt idx="321">
                  <c:v>84</c:v>
                </c:pt>
                <c:pt idx="322">
                  <c:v>106</c:v>
                </c:pt>
                <c:pt idx="323">
                  <c:v>107</c:v>
                </c:pt>
                <c:pt idx="324">
                  <c:v>126</c:v>
                </c:pt>
                <c:pt idx="325">
                  <c:v>87</c:v>
                </c:pt>
                <c:pt idx="326">
                  <c:v>97</c:v>
                </c:pt>
                <c:pt idx="327">
                  <c:v>75</c:v>
                </c:pt>
                <c:pt idx="328">
                  <c:v>97</c:v>
                </c:pt>
                <c:pt idx="329">
                  <c:v>78</c:v>
                </c:pt>
                <c:pt idx="330">
                  <c:v>106</c:v>
                </c:pt>
                <c:pt idx="331">
                  <c:v>75</c:v>
                </c:pt>
                <c:pt idx="332">
                  <c:v>116</c:v>
                </c:pt>
                <c:pt idx="333">
                  <c:v>93</c:v>
                </c:pt>
                <c:pt idx="334">
                  <c:v>87</c:v>
                </c:pt>
                <c:pt idx="335">
                  <c:v>85</c:v>
                </c:pt>
                <c:pt idx="336">
                  <c:v>82</c:v>
                </c:pt>
                <c:pt idx="337">
                  <c:v>107</c:v>
                </c:pt>
                <c:pt idx="338">
                  <c:v>107</c:v>
                </c:pt>
                <c:pt idx="339">
                  <c:v>82</c:v>
                </c:pt>
                <c:pt idx="340">
                  <c:v>97</c:v>
                </c:pt>
                <c:pt idx="341">
                  <c:v>101</c:v>
                </c:pt>
                <c:pt idx="342">
                  <c:v>110</c:v>
                </c:pt>
                <c:pt idx="343">
                  <c:v>92</c:v>
                </c:pt>
                <c:pt idx="344">
                  <c:v>131</c:v>
                </c:pt>
                <c:pt idx="345">
                  <c:v>106</c:v>
                </c:pt>
                <c:pt idx="346">
                  <c:v>115</c:v>
                </c:pt>
                <c:pt idx="347">
                  <c:v>88</c:v>
                </c:pt>
                <c:pt idx="348">
                  <c:v>83</c:v>
                </c:pt>
                <c:pt idx="349">
                  <c:v>87</c:v>
                </c:pt>
                <c:pt idx="350">
                  <c:v>84</c:v>
                </c:pt>
                <c:pt idx="351">
                  <c:v>96</c:v>
                </c:pt>
                <c:pt idx="352">
                  <c:v>96</c:v>
                </c:pt>
                <c:pt idx="353">
                  <c:v>72</c:v>
                </c:pt>
                <c:pt idx="354">
                  <c:v>109</c:v>
                </c:pt>
                <c:pt idx="355">
                  <c:v>115</c:v>
                </c:pt>
                <c:pt idx="356">
                  <c:v>110</c:v>
                </c:pt>
                <c:pt idx="357">
                  <c:v>103</c:v>
                </c:pt>
                <c:pt idx="358">
                  <c:v>71</c:v>
                </c:pt>
                <c:pt idx="359">
                  <c:v>107</c:v>
                </c:pt>
                <c:pt idx="360">
                  <c:v>103</c:v>
                </c:pt>
                <c:pt idx="361">
                  <c:v>105</c:v>
                </c:pt>
                <c:pt idx="362">
                  <c:v>74</c:v>
                </c:pt>
                <c:pt idx="363">
                  <c:v>116</c:v>
                </c:pt>
                <c:pt idx="364">
                  <c:v>88</c:v>
                </c:pt>
                <c:pt idx="365">
                  <c:v>89</c:v>
                </c:pt>
                <c:pt idx="366">
                  <c:v>107</c:v>
                </c:pt>
                <c:pt idx="367">
                  <c:v>91</c:v>
                </c:pt>
                <c:pt idx="368">
                  <c:v>93</c:v>
                </c:pt>
                <c:pt idx="369">
                  <c:v>97</c:v>
                </c:pt>
                <c:pt idx="370">
                  <c:v>95</c:v>
                </c:pt>
                <c:pt idx="371">
                  <c:v>82</c:v>
                </c:pt>
                <c:pt idx="372">
                  <c:v>116</c:v>
                </c:pt>
                <c:pt idx="373">
                  <c:v>85</c:v>
                </c:pt>
                <c:pt idx="374">
                  <c:v>68</c:v>
                </c:pt>
                <c:pt idx="375">
                  <c:v>120</c:v>
                </c:pt>
                <c:pt idx="376">
                  <c:v>103</c:v>
                </c:pt>
                <c:pt idx="377">
                  <c:v>92</c:v>
                </c:pt>
                <c:pt idx="378">
                  <c:v>107</c:v>
                </c:pt>
                <c:pt idx="379">
                  <c:v>94</c:v>
                </c:pt>
                <c:pt idx="380">
                  <c:v>95</c:v>
                </c:pt>
                <c:pt idx="381">
                  <c:v>100</c:v>
                </c:pt>
                <c:pt idx="382">
                  <c:v>80</c:v>
                </c:pt>
                <c:pt idx="383">
                  <c:v>81</c:v>
                </c:pt>
                <c:pt idx="384">
                  <c:v>125</c:v>
                </c:pt>
                <c:pt idx="385">
                  <c:v>86</c:v>
                </c:pt>
                <c:pt idx="386">
                  <c:v>113</c:v>
                </c:pt>
                <c:pt idx="387">
                  <c:v>85</c:v>
                </c:pt>
                <c:pt idx="388">
                  <c:v>111</c:v>
                </c:pt>
                <c:pt idx="389">
                  <c:v>101</c:v>
                </c:pt>
                <c:pt idx="390">
                  <c:v>101</c:v>
                </c:pt>
                <c:pt idx="391">
                  <c:v>106</c:v>
                </c:pt>
                <c:pt idx="392">
                  <c:v>137</c:v>
                </c:pt>
                <c:pt idx="393">
                  <c:v>90</c:v>
                </c:pt>
                <c:pt idx="394">
                  <c:v>84</c:v>
                </c:pt>
                <c:pt idx="395">
                  <c:v>95</c:v>
                </c:pt>
                <c:pt idx="396">
                  <c:v>89</c:v>
                </c:pt>
                <c:pt idx="397">
                  <c:v>113</c:v>
                </c:pt>
                <c:pt idx="398">
                  <c:v>108</c:v>
                </c:pt>
                <c:pt idx="399">
                  <c:v>114</c:v>
                </c:pt>
                <c:pt idx="400">
                  <c:v>80</c:v>
                </c:pt>
                <c:pt idx="401">
                  <c:v>130</c:v>
                </c:pt>
                <c:pt idx="402">
                  <c:v>82</c:v>
                </c:pt>
                <c:pt idx="403">
                  <c:v>73</c:v>
                </c:pt>
                <c:pt idx="404">
                  <c:v>81</c:v>
                </c:pt>
                <c:pt idx="405">
                  <c:v>73</c:v>
                </c:pt>
                <c:pt idx="406">
                  <c:v>101</c:v>
                </c:pt>
                <c:pt idx="407">
                  <c:v>91</c:v>
                </c:pt>
                <c:pt idx="408">
                  <c:v>111</c:v>
                </c:pt>
                <c:pt idx="409">
                  <c:v>104</c:v>
                </c:pt>
                <c:pt idx="410">
                  <c:v>102</c:v>
                </c:pt>
                <c:pt idx="411">
                  <c:v>96</c:v>
                </c:pt>
                <c:pt idx="412">
                  <c:v>104</c:v>
                </c:pt>
                <c:pt idx="413">
                  <c:v>79</c:v>
                </c:pt>
                <c:pt idx="414">
                  <c:v>82</c:v>
                </c:pt>
                <c:pt idx="415">
                  <c:v>105</c:v>
                </c:pt>
                <c:pt idx="416">
                  <c:v>100</c:v>
                </c:pt>
                <c:pt idx="417">
                  <c:v>95</c:v>
                </c:pt>
                <c:pt idx="418">
                  <c:v>95</c:v>
                </c:pt>
                <c:pt idx="419">
                  <c:v>105</c:v>
                </c:pt>
                <c:pt idx="420">
                  <c:v>68</c:v>
                </c:pt>
                <c:pt idx="421">
                  <c:v>80</c:v>
                </c:pt>
                <c:pt idx="422">
                  <c:v>91</c:v>
                </c:pt>
                <c:pt idx="423">
                  <c:v>91</c:v>
                </c:pt>
                <c:pt idx="424">
                  <c:v>71</c:v>
                </c:pt>
                <c:pt idx="425">
                  <c:v>114</c:v>
                </c:pt>
                <c:pt idx="426">
                  <c:v>101</c:v>
                </c:pt>
                <c:pt idx="427">
                  <c:v>118</c:v>
                </c:pt>
                <c:pt idx="428">
                  <c:v>80</c:v>
                </c:pt>
                <c:pt idx="429">
                  <c:v>90</c:v>
                </c:pt>
                <c:pt idx="430">
                  <c:v>126</c:v>
                </c:pt>
                <c:pt idx="431">
                  <c:v>85</c:v>
                </c:pt>
                <c:pt idx="432">
                  <c:v>83</c:v>
                </c:pt>
                <c:pt idx="433">
                  <c:v>71</c:v>
                </c:pt>
                <c:pt idx="434">
                  <c:v>86</c:v>
                </c:pt>
                <c:pt idx="435">
                  <c:v>81</c:v>
                </c:pt>
                <c:pt idx="436">
                  <c:v>83</c:v>
                </c:pt>
                <c:pt idx="437">
                  <c:v>96</c:v>
                </c:pt>
                <c:pt idx="438">
                  <c:v>94</c:v>
                </c:pt>
                <c:pt idx="439">
                  <c:v>118</c:v>
                </c:pt>
                <c:pt idx="440">
                  <c:v>102</c:v>
                </c:pt>
                <c:pt idx="441">
                  <c:v>128</c:v>
                </c:pt>
                <c:pt idx="442">
                  <c:v>83</c:v>
                </c:pt>
                <c:pt idx="443">
                  <c:v>93</c:v>
                </c:pt>
                <c:pt idx="444">
                  <c:v>80</c:v>
                </c:pt>
                <c:pt idx="445">
                  <c:v>109</c:v>
                </c:pt>
                <c:pt idx="446">
                  <c:v>104</c:v>
                </c:pt>
                <c:pt idx="447">
                  <c:v>96</c:v>
                </c:pt>
                <c:pt idx="448">
                  <c:v>90</c:v>
                </c:pt>
                <c:pt idx="449">
                  <c:v>121</c:v>
                </c:pt>
                <c:pt idx="450">
                  <c:v>120</c:v>
                </c:pt>
                <c:pt idx="451">
                  <c:v>93</c:v>
                </c:pt>
                <c:pt idx="452">
                  <c:v>119</c:v>
                </c:pt>
                <c:pt idx="453">
                  <c:v>113</c:v>
                </c:pt>
                <c:pt idx="454">
                  <c:v>96</c:v>
                </c:pt>
                <c:pt idx="455">
                  <c:v>79</c:v>
                </c:pt>
                <c:pt idx="456">
                  <c:v>84</c:v>
                </c:pt>
                <c:pt idx="457">
                  <c:v>78</c:v>
                </c:pt>
                <c:pt idx="458">
                  <c:v>86</c:v>
                </c:pt>
                <c:pt idx="459">
                  <c:v>125</c:v>
                </c:pt>
                <c:pt idx="460">
                  <c:v>104</c:v>
                </c:pt>
                <c:pt idx="461">
                  <c:v>78</c:v>
                </c:pt>
                <c:pt idx="462">
                  <c:v>101</c:v>
                </c:pt>
                <c:pt idx="463">
                  <c:v>106</c:v>
                </c:pt>
                <c:pt idx="464">
                  <c:v>96</c:v>
                </c:pt>
                <c:pt idx="465">
                  <c:v>100</c:v>
                </c:pt>
                <c:pt idx="466">
                  <c:v>100</c:v>
                </c:pt>
                <c:pt idx="467">
                  <c:v>64</c:v>
                </c:pt>
                <c:pt idx="468">
                  <c:v>95</c:v>
                </c:pt>
                <c:pt idx="469">
                  <c:v>77</c:v>
                </c:pt>
                <c:pt idx="470">
                  <c:v>89</c:v>
                </c:pt>
                <c:pt idx="471">
                  <c:v>121</c:v>
                </c:pt>
                <c:pt idx="472">
                  <c:v>106</c:v>
                </c:pt>
                <c:pt idx="473">
                  <c:v>95</c:v>
                </c:pt>
                <c:pt idx="474">
                  <c:v>97</c:v>
                </c:pt>
                <c:pt idx="475">
                  <c:v>81</c:v>
                </c:pt>
                <c:pt idx="476">
                  <c:v>79</c:v>
                </c:pt>
                <c:pt idx="477">
                  <c:v>60</c:v>
                </c:pt>
                <c:pt idx="478">
                  <c:v>94</c:v>
                </c:pt>
                <c:pt idx="479">
                  <c:v>85</c:v>
                </c:pt>
                <c:pt idx="480">
                  <c:v>92</c:v>
                </c:pt>
                <c:pt idx="481">
                  <c:v>88</c:v>
                </c:pt>
                <c:pt idx="482">
                  <c:v>94</c:v>
                </c:pt>
                <c:pt idx="483">
                  <c:v>91</c:v>
                </c:pt>
                <c:pt idx="484">
                  <c:v>95</c:v>
                </c:pt>
                <c:pt idx="485">
                  <c:v>91</c:v>
                </c:pt>
                <c:pt idx="486">
                  <c:v>94</c:v>
                </c:pt>
                <c:pt idx="487">
                  <c:v>101</c:v>
                </c:pt>
                <c:pt idx="488">
                  <c:v>97</c:v>
                </c:pt>
                <c:pt idx="489">
                  <c:v>107</c:v>
                </c:pt>
                <c:pt idx="490">
                  <c:v>114</c:v>
                </c:pt>
                <c:pt idx="491">
                  <c:v>88</c:v>
                </c:pt>
                <c:pt idx="492">
                  <c:v>98</c:v>
                </c:pt>
                <c:pt idx="493">
                  <c:v>72</c:v>
                </c:pt>
                <c:pt idx="494">
                  <c:v>63</c:v>
                </c:pt>
                <c:pt idx="495">
                  <c:v>107</c:v>
                </c:pt>
                <c:pt idx="496">
                  <c:v>85</c:v>
                </c:pt>
                <c:pt idx="497">
                  <c:v>62</c:v>
                </c:pt>
                <c:pt idx="498">
                  <c:v>89</c:v>
                </c:pt>
                <c:pt idx="499">
                  <c:v>103</c:v>
                </c:pt>
                <c:pt idx="500">
                  <c:v>88</c:v>
                </c:pt>
                <c:pt idx="501">
                  <c:v>139</c:v>
                </c:pt>
                <c:pt idx="502">
                  <c:v>94</c:v>
                </c:pt>
                <c:pt idx="503">
                  <c:v>109</c:v>
                </c:pt>
                <c:pt idx="504">
                  <c:v>91</c:v>
                </c:pt>
                <c:pt idx="505">
                  <c:v>81</c:v>
                </c:pt>
                <c:pt idx="506">
                  <c:v>97</c:v>
                </c:pt>
                <c:pt idx="507">
                  <c:v>97</c:v>
                </c:pt>
                <c:pt idx="508">
                  <c:v>85</c:v>
                </c:pt>
                <c:pt idx="509">
                  <c:v>90</c:v>
                </c:pt>
                <c:pt idx="510">
                  <c:v>93</c:v>
                </c:pt>
                <c:pt idx="511">
                  <c:v>114</c:v>
                </c:pt>
                <c:pt idx="512">
                  <c:v>117</c:v>
                </c:pt>
                <c:pt idx="513">
                  <c:v>105</c:v>
                </c:pt>
                <c:pt idx="514">
                  <c:v>96</c:v>
                </c:pt>
                <c:pt idx="515">
                  <c:v>86</c:v>
                </c:pt>
                <c:pt idx="516">
                  <c:v>99</c:v>
                </c:pt>
                <c:pt idx="517">
                  <c:v>90</c:v>
                </c:pt>
                <c:pt idx="518">
                  <c:v>121</c:v>
                </c:pt>
                <c:pt idx="519">
                  <c:v>119</c:v>
                </c:pt>
                <c:pt idx="520">
                  <c:v>121</c:v>
                </c:pt>
                <c:pt idx="521">
                  <c:v>120</c:v>
                </c:pt>
                <c:pt idx="522">
                  <c:v>129</c:v>
                </c:pt>
                <c:pt idx="523">
                  <c:v>88</c:v>
                </c:pt>
                <c:pt idx="524">
                  <c:v>90</c:v>
                </c:pt>
                <c:pt idx="525">
                  <c:v>90</c:v>
                </c:pt>
                <c:pt idx="526">
                  <c:v>111</c:v>
                </c:pt>
                <c:pt idx="527">
                  <c:v>101</c:v>
                </c:pt>
                <c:pt idx="528">
                  <c:v>72</c:v>
                </c:pt>
                <c:pt idx="529">
                  <c:v>77</c:v>
                </c:pt>
                <c:pt idx="530">
                  <c:v>93</c:v>
                </c:pt>
                <c:pt idx="531">
                  <c:v>104</c:v>
                </c:pt>
                <c:pt idx="532">
                  <c:v>98</c:v>
                </c:pt>
                <c:pt idx="533">
                  <c:v>95</c:v>
                </c:pt>
                <c:pt idx="534">
                  <c:v>83</c:v>
                </c:pt>
                <c:pt idx="535">
                  <c:v>108</c:v>
                </c:pt>
                <c:pt idx="536">
                  <c:v>134</c:v>
                </c:pt>
                <c:pt idx="537">
                  <c:v>122</c:v>
                </c:pt>
                <c:pt idx="538">
                  <c:v>107</c:v>
                </c:pt>
                <c:pt idx="539">
                  <c:v>120</c:v>
                </c:pt>
                <c:pt idx="540">
                  <c:v>125</c:v>
                </c:pt>
                <c:pt idx="541">
                  <c:v>96</c:v>
                </c:pt>
                <c:pt idx="542">
                  <c:v>98</c:v>
                </c:pt>
                <c:pt idx="543">
                  <c:v>144</c:v>
                </c:pt>
                <c:pt idx="544">
                  <c:v>75</c:v>
                </c:pt>
                <c:pt idx="545">
                  <c:v>99</c:v>
                </c:pt>
                <c:pt idx="546">
                  <c:v>99</c:v>
                </c:pt>
                <c:pt idx="547">
                  <c:v>99</c:v>
                </c:pt>
                <c:pt idx="548">
                  <c:v>86</c:v>
                </c:pt>
                <c:pt idx="549">
                  <c:v>81</c:v>
                </c:pt>
                <c:pt idx="550">
                  <c:v>121</c:v>
                </c:pt>
                <c:pt idx="551">
                  <c:v>98</c:v>
                </c:pt>
                <c:pt idx="552">
                  <c:v>104</c:v>
                </c:pt>
                <c:pt idx="553">
                  <c:v>100</c:v>
                </c:pt>
                <c:pt idx="554">
                  <c:v>85</c:v>
                </c:pt>
                <c:pt idx="555">
                  <c:v>94</c:v>
                </c:pt>
                <c:pt idx="556">
                  <c:v>121</c:v>
                </c:pt>
                <c:pt idx="557">
                  <c:v>107</c:v>
                </c:pt>
                <c:pt idx="558">
                  <c:v>112</c:v>
                </c:pt>
                <c:pt idx="559">
                  <c:v>74</c:v>
                </c:pt>
                <c:pt idx="560">
                  <c:v>106</c:v>
                </c:pt>
                <c:pt idx="561">
                  <c:v>112</c:v>
                </c:pt>
                <c:pt idx="562">
                  <c:v>100</c:v>
                </c:pt>
                <c:pt idx="563">
                  <c:v>90</c:v>
                </c:pt>
                <c:pt idx="564">
                  <c:v>79</c:v>
                </c:pt>
                <c:pt idx="565">
                  <c:v>104</c:v>
                </c:pt>
                <c:pt idx="566">
                  <c:v>107</c:v>
                </c:pt>
                <c:pt idx="567">
                  <c:v>67</c:v>
                </c:pt>
                <c:pt idx="568">
                  <c:v>106</c:v>
                </c:pt>
                <c:pt idx="569">
                  <c:v>98</c:v>
                </c:pt>
                <c:pt idx="570">
                  <c:v>93</c:v>
                </c:pt>
                <c:pt idx="571">
                  <c:v>89</c:v>
                </c:pt>
                <c:pt idx="572">
                  <c:v>108</c:v>
                </c:pt>
                <c:pt idx="573">
                  <c:v>73</c:v>
                </c:pt>
                <c:pt idx="574">
                  <c:v>94</c:v>
                </c:pt>
                <c:pt idx="575">
                  <c:v>81</c:v>
                </c:pt>
                <c:pt idx="576">
                  <c:v>92</c:v>
                </c:pt>
                <c:pt idx="577">
                  <c:v>95</c:v>
                </c:pt>
                <c:pt idx="578">
                  <c:v>78</c:v>
                </c:pt>
                <c:pt idx="579">
                  <c:v>92</c:v>
                </c:pt>
                <c:pt idx="580">
                  <c:v>81</c:v>
                </c:pt>
                <c:pt idx="581">
                  <c:v>90</c:v>
                </c:pt>
                <c:pt idx="582">
                  <c:v>90</c:v>
                </c:pt>
                <c:pt idx="583">
                  <c:v>94</c:v>
                </c:pt>
                <c:pt idx="584">
                  <c:v>74</c:v>
                </c:pt>
                <c:pt idx="585">
                  <c:v>77</c:v>
                </c:pt>
                <c:pt idx="586">
                  <c:v>83</c:v>
                </c:pt>
                <c:pt idx="587">
                  <c:v>85</c:v>
                </c:pt>
                <c:pt idx="588">
                  <c:v>118</c:v>
                </c:pt>
                <c:pt idx="589">
                  <c:v>110</c:v>
                </c:pt>
                <c:pt idx="590">
                  <c:v>101</c:v>
                </c:pt>
                <c:pt idx="591">
                  <c:v>88</c:v>
                </c:pt>
                <c:pt idx="592">
                  <c:v>78</c:v>
                </c:pt>
                <c:pt idx="593">
                  <c:v>105</c:v>
                </c:pt>
                <c:pt idx="594">
                  <c:v>99</c:v>
                </c:pt>
                <c:pt idx="595">
                  <c:v>85</c:v>
                </c:pt>
                <c:pt idx="596">
                  <c:v>93</c:v>
                </c:pt>
                <c:pt idx="597">
                  <c:v>115</c:v>
                </c:pt>
                <c:pt idx="598">
                  <c:v>94</c:v>
                </c:pt>
                <c:pt idx="599">
                  <c:v>104</c:v>
                </c:pt>
                <c:pt idx="600">
                  <c:v>106</c:v>
                </c:pt>
                <c:pt idx="601">
                  <c:v>68</c:v>
                </c:pt>
                <c:pt idx="602">
                  <c:v>93</c:v>
                </c:pt>
                <c:pt idx="603">
                  <c:v>105</c:v>
                </c:pt>
                <c:pt idx="604">
                  <c:v>87</c:v>
                </c:pt>
                <c:pt idx="605">
                  <c:v>101</c:v>
                </c:pt>
                <c:pt idx="606">
                  <c:v>70</c:v>
                </c:pt>
                <c:pt idx="607">
                  <c:v>74</c:v>
                </c:pt>
                <c:pt idx="608">
                  <c:v>101</c:v>
                </c:pt>
                <c:pt idx="609">
                  <c:v>125</c:v>
                </c:pt>
                <c:pt idx="610">
                  <c:v>95</c:v>
                </c:pt>
                <c:pt idx="611">
                  <c:v>115</c:v>
                </c:pt>
                <c:pt idx="612">
                  <c:v>113</c:v>
                </c:pt>
                <c:pt idx="613">
                  <c:v>104</c:v>
                </c:pt>
                <c:pt idx="614">
                  <c:v>106</c:v>
                </c:pt>
                <c:pt idx="615">
                  <c:v>110</c:v>
                </c:pt>
                <c:pt idx="616">
                  <c:v>111</c:v>
                </c:pt>
                <c:pt idx="617">
                  <c:v>84</c:v>
                </c:pt>
                <c:pt idx="618">
                  <c:v>100</c:v>
                </c:pt>
                <c:pt idx="619">
                  <c:v>118</c:v>
                </c:pt>
                <c:pt idx="620">
                  <c:v>106</c:v>
                </c:pt>
                <c:pt idx="621">
                  <c:v>101</c:v>
                </c:pt>
                <c:pt idx="622">
                  <c:v>82</c:v>
                </c:pt>
                <c:pt idx="623">
                  <c:v>92</c:v>
                </c:pt>
                <c:pt idx="624">
                  <c:v>110</c:v>
                </c:pt>
                <c:pt idx="625">
                  <c:v>102</c:v>
                </c:pt>
                <c:pt idx="626">
                  <c:v>89</c:v>
                </c:pt>
                <c:pt idx="627">
                  <c:v>92</c:v>
                </c:pt>
                <c:pt idx="628">
                  <c:v>100</c:v>
                </c:pt>
                <c:pt idx="629">
                  <c:v>112</c:v>
                </c:pt>
                <c:pt idx="630">
                  <c:v>88</c:v>
                </c:pt>
                <c:pt idx="631">
                  <c:v>104</c:v>
                </c:pt>
                <c:pt idx="632">
                  <c:v>71</c:v>
                </c:pt>
                <c:pt idx="633">
                  <c:v>104</c:v>
                </c:pt>
                <c:pt idx="634">
                  <c:v>94</c:v>
                </c:pt>
                <c:pt idx="635">
                  <c:v>105</c:v>
                </c:pt>
                <c:pt idx="636">
                  <c:v>103</c:v>
                </c:pt>
                <c:pt idx="637">
                  <c:v>80</c:v>
                </c:pt>
                <c:pt idx="638">
                  <c:v>111</c:v>
                </c:pt>
                <c:pt idx="639">
                  <c:v>107</c:v>
                </c:pt>
                <c:pt idx="640">
                  <c:v>103</c:v>
                </c:pt>
                <c:pt idx="641">
                  <c:v>86</c:v>
                </c:pt>
                <c:pt idx="642">
                  <c:v>96</c:v>
                </c:pt>
                <c:pt idx="643">
                  <c:v>101</c:v>
                </c:pt>
                <c:pt idx="644">
                  <c:v>94</c:v>
                </c:pt>
                <c:pt idx="645">
                  <c:v>108</c:v>
                </c:pt>
                <c:pt idx="646">
                  <c:v>97</c:v>
                </c:pt>
                <c:pt idx="647">
                  <c:v>101</c:v>
                </c:pt>
                <c:pt idx="648">
                  <c:v>114</c:v>
                </c:pt>
                <c:pt idx="649">
                  <c:v>99</c:v>
                </c:pt>
                <c:pt idx="650">
                  <c:v>97</c:v>
                </c:pt>
                <c:pt idx="651">
                  <c:v>72</c:v>
                </c:pt>
                <c:pt idx="652">
                  <c:v>107</c:v>
                </c:pt>
                <c:pt idx="653">
                  <c:v>81</c:v>
                </c:pt>
                <c:pt idx="654">
                  <c:v>83</c:v>
                </c:pt>
                <c:pt idx="655">
                  <c:v>88</c:v>
                </c:pt>
                <c:pt idx="656">
                  <c:v>86</c:v>
                </c:pt>
                <c:pt idx="657">
                  <c:v>90</c:v>
                </c:pt>
                <c:pt idx="658">
                  <c:v>62</c:v>
                </c:pt>
                <c:pt idx="659">
                  <c:v>87</c:v>
                </c:pt>
                <c:pt idx="660">
                  <c:v>86</c:v>
                </c:pt>
                <c:pt idx="661">
                  <c:v>101</c:v>
                </c:pt>
                <c:pt idx="662">
                  <c:v>98</c:v>
                </c:pt>
                <c:pt idx="663">
                  <c:v>89</c:v>
                </c:pt>
                <c:pt idx="664">
                  <c:v>87</c:v>
                </c:pt>
                <c:pt idx="665">
                  <c:v>90</c:v>
                </c:pt>
                <c:pt idx="666">
                  <c:v>87</c:v>
                </c:pt>
                <c:pt idx="667">
                  <c:v>94</c:v>
                </c:pt>
                <c:pt idx="668">
                  <c:v>93</c:v>
                </c:pt>
                <c:pt idx="669">
                  <c:v>73</c:v>
                </c:pt>
                <c:pt idx="670">
                  <c:v>86</c:v>
                </c:pt>
                <c:pt idx="671">
                  <c:v>99</c:v>
                </c:pt>
                <c:pt idx="672">
                  <c:v>101</c:v>
                </c:pt>
                <c:pt idx="673">
                  <c:v>87</c:v>
                </c:pt>
                <c:pt idx="674">
                  <c:v>107</c:v>
                </c:pt>
                <c:pt idx="675">
                  <c:v>93</c:v>
                </c:pt>
                <c:pt idx="676">
                  <c:v>108</c:v>
                </c:pt>
                <c:pt idx="677">
                  <c:v>109</c:v>
                </c:pt>
                <c:pt idx="678">
                  <c:v>102</c:v>
                </c:pt>
                <c:pt idx="679">
                  <c:v>107</c:v>
                </c:pt>
                <c:pt idx="680">
                  <c:v>91</c:v>
                </c:pt>
                <c:pt idx="681">
                  <c:v>84</c:v>
                </c:pt>
                <c:pt idx="682">
                  <c:v>89</c:v>
                </c:pt>
                <c:pt idx="683">
                  <c:v>104</c:v>
                </c:pt>
                <c:pt idx="684">
                  <c:v>92</c:v>
                </c:pt>
                <c:pt idx="685">
                  <c:v>92</c:v>
                </c:pt>
                <c:pt idx="686">
                  <c:v>111</c:v>
                </c:pt>
                <c:pt idx="687">
                  <c:v>131</c:v>
                </c:pt>
                <c:pt idx="688">
                  <c:v>105</c:v>
                </c:pt>
                <c:pt idx="689">
                  <c:v>68</c:v>
                </c:pt>
                <c:pt idx="690">
                  <c:v>112</c:v>
                </c:pt>
                <c:pt idx="691">
                  <c:v>76</c:v>
                </c:pt>
                <c:pt idx="692">
                  <c:v>120</c:v>
                </c:pt>
                <c:pt idx="693">
                  <c:v>109</c:v>
                </c:pt>
                <c:pt idx="694">
                  <c:v>82</c:v>
                </c:pt>
                <c:pt idx="695">
                  <c:v>94</c:v>
                </c:pt>
                <c:pt idx="696">
                  <c:v>83</c:v>
                </c:pt>
                <c:pt idx="697">
                  <c:v>74</c:v>
                </c:pt>
                <c:pt idx="698">
                  <c:v>126</c:v>
                </c:pt>
                <c:pt idx="699">
                  <c:v>85</c:v>
                </c:pt>
                <c:pt idx="700">
                  <c:v>134</c:v>
                </c:pt>
                <c:pt idx="701">
                  <c:v>104</c:v>
                </c:pt>
                <c:pt idx="702">
                  <c:v>110</c:v>
                </c:pt>
                <c:pt idx="703">
                  <c:v>113</c:v>
                </c:pt>
                <c:pt idx="704">
                  <c:v>93</c:v>
                </c:pt>
                <c:pt idx="705">
                  <c:v>74</c:v>
                </c:pt>
                <c:pt idx="706">
                  <c:v>116</c:v>
                </c:pt>
                <c:pt idx="707">
                  <c:v>89</c:v>
                </c:pt>
                <c:pt idx="708">
                  <c:v>91</c:v>
                </c:pt>
                <c:pt idx="709">
                  <c:v>82</c:v>
                </c:pt>
                <c:pt idx="710">
                  <c:v>100</c:v>
                </c:pt>
                <c:pt idx="711">
                  <c:v>110</c:v>
                </c:pt>
                <c:pt idx="712">
                  <c:v>106</c:v>
                </c:pt>
                <c:pt idx="713">
                  <c:v>81</c:v>
                </c:pt>
                <c:pt idx="714">
                  <c:v>93</c:v>
                </c:pt>
                <c:pt idx="715">
                  <c:v>66</c:v>
                </c:pt>
                <c:pt idx="716">
                  <c:v>96</c:v>
                </c:pt>
                <c:pt idx="717">
                  <c:v>123</c:v>
                </c:pt>
                <c:pt idx="718">
                  <c:v>94</c:v>
                </c:pt>
                <c:pt idx="719">
                  <c:v>89</c:v>
                </c:pt>
                <c:pt idx="720">
                  <c:v>100</c:v>
                </c:pt>
                <c:pt idx="721">
                  <c:v>117</c:v>
                </c:pt>
                <c:pt idx="722">
                  <c:v>110</c:v>
                </c:pt>
                <c:pt idx="723">
                  <c:v>103</c:v>
                </c:pt>
                <c:pt idx="724">
                  <c:v>87</c:v>
                </c:pt>
                <c:pt idx="725">
                  <c:v>89</c:v>
                </c:pt>
                <c:pt idx="726">
                  <c:v>82</c:v>
                </c:pt>
                <c:pt idx="727">
                  <c:v>112</c:v>
                </c:pt>
                <c:pt idx="728">
                  <c:v>113</c:v>
                </c:pt>
                <c:pt idx="729">
                  <c:v>83</c:v>
                </c:pt>
                <c:pt idx="730">
                  <c:v>83</c:v>
                </c:pt>
                <c:pt idx="731">
                  <c:v>97</c:v>
                </c:pt>
                <c:pt idx="732">
                  <c:v>105</c:v>
                </c:pt>
                <c:pt idx="733">
                  <c:v>98</c:v>
                </c:pt>
                <c:pt idx="734">
                  <c:v>101</c:v>
                </c:pt>
                <c:pt idx="735">
                  <c:v>91</c:v>
                </c:pt>
                <c:pt idx="736">
                  <c:v>98</c:v>
                </c:pt>
                <c:pt idx="737">
                  <c:v>109</c:v>
                </c:pt>
                <c:pt idx="738">
                  <c:v>86</c:v>
                </c:pt>
                <c:pt idx="739">
                  <c:v>90</c:v>
                </c:pt>
                <c:pt idx="740">
                  <c:v>99</c:v>
                </c:pt>
                <c:pt idx="741">
                  <c:v>96</c:v>
                </c:pt>
                <c:pt idx="742">
                  <c:v>112</c:v>
                </c:pt>
                <c:pt idx="743">
                  <c:v>85</c:v>
                </c:pt>
                <c:pt idx="744">
                  <c:v>87</c:v>
                </c:pt>
                <c:pt idx="745">
                  <c:v>124</c:v>
                </c:pt>
                <c:pt idx="746">
                  <c:v>77</c:v>
                </c:pt>
                <c:pt idx="747">
                  <c:v>75</c:v>
                </c:pt>
                <c:pt idx="748">
                  <c:v>103</c:v>
                </c:pt>
                <c:pt idx="749">
                  <c:v>89</c:v>
                </c:pt>
                <c:pt idx="750">
                  <c:v>93</c:v>
                </c:pt>
                <c:pt idx="751">
                  <c:v>123</c:v>
                </c:pt>
                <c:pt idx="752">
                  <c:v>113</c:v>
                </c:pt>
                <c:pt idx="753">
                  <c:v>82</c:v>
                </c:pt>
                <c:pt idx="754">
                  <c:v>109</c:v>
                </c:pt>
                <c:pt idx="755">
                  <c:v>146</c:v>
                </c:pt>
                <c:pt idx="756">
                  <c:v>120</c:v>
                </c:pt>
                <c:pt idx="757">
                  <c:v>85</c:v>
                </c:pt>
                <c:pt idx="758">
                  <c:v>93</c:v>
                </c:pt>
                <c:pt idx="759">
                  <c:v>110</c:v>
                </c:pt>
                <c:pt idx="760">
                  <c:v>101</c:v>
                </c:pt>
                <c:pt idx="761">
                  <c:v>100</c:v>
                </c:pt>
                <c:pt idx="762">
                  <c:v>99</c:v>
                </c:pt>
                <c:pt idx="763">
                  <c:v>111</c:v>
                </c:pt>
                <c:pt idx="764">
                  <c:v>109</c:v>
                </c:pt>
                <c:pt idx="765">
                  <c:v>87</c:v>
                </c:pt>
                <c:pt idx="766">
                  <c:v>78</c:v>
                </c:pt>
                <c:pt idx="767">
                  <c:v>89</c:v>
                </c:pt>
                <c:pt idx="768">
                  <c:v>90</c:v>
                </c:pt>
                <c:pt idx="769">
                  <c:v>100</c:v>
                </c:pt>
                <c:pt idx="770">
                  <c:v>113</c:v>
                </c:pt>
                <c:pt idx="771">
                  <c:v>100</c:v>
                </c:pt>
                <c:pt idx="772">
                  <c:v>100</c:v>
                </c:pt>
                <c:pt idx="773">
                  <c:v>124</c:v>
                </c:pt>
                <c:pt idx="774">
                  <c:v>108</c:v>
                </c:pt>
                <c:pt idx="775">
                  <c:v>88</c:v>
                </c:pt>
                <c:pt idx="776">
                  <c:v>115</c:v>
                </c:pt>
                <c:pt idx="777">
                  <c:v>95</c:v>
                </c:pt>
                <c:pt idx="778">
                  <c:v>87</c:v>
                </c:pt>
                <c:pt idx="779">
                  <c:v>91</c:v>
                </c:pt>
                <c:pt idx="780">
                  <c:v>89</c:v>
                </c:pt>
                <c:pt idx="781">
                  <c:v>99</c:v>
                </c:pt>
                <c:pt idx="782">
                  <c:v>83</c:v>
                </c:pt>
                <c:pt idx="783">
                  <c:v>130</c:v>
                </c:pt>
                <c:pt idx="784">
                  <c:v>88</c:v>
                </c:pt>
                <c:pt idx="785">
                  <c:v>91</c:v>
                </c:pt>
                <c:pt idx="786">
                  <c:v>115</c:v>
                </c:pt>
                <c:pt idx="787">
                  <c:v>115</c:v>
                </c:pt>
                <c:pt idx="788">
                  <c:v>93</c:v>
                </c:pt>
                <c:pt idx="789">
                  <c:v>118</c:v>
                </c:pt>
                <c:pt idx="790">
                  <c:v>100</c:v>
                </c:pt>
                <c:pt idx="791">
                  <c:v>104</c:v>
                </c:pt>
                <c:pt idx="792">
                  <c:v>96</c:v>
                </c:pt>
                <c:pt idx="793">
                  <c:v>122</c:v>
                </c:pt>
                <c:pt idx="794">
                  <c:v>112</c:v>
                </c:pt>
                <c:pt idx="795">
                  <c:v>96</c:v>
                </c:pt>
                <c:pt idx="796">
                  <c:v>110</c:v>
                </c:pt>
                <c:pt idx="797">
                  <c:v>111</c:v>
                </c:pt>
                <c:pt idx="798">
                  <c:v>110</c:v>
                </c:pt>
                <c:pt idx="799">
                  <c:v>114</c:v>
                </c:pt>
                <c:pt idx="800">
                  <c:v>98</c:v>
                </c:pt>
                <c:pt idx="801">
                  <c:v>118</c:v>
                </c:pt>
                <c:pt idx="802">
                  <c:v>95</c:v>
                </c:pt>
                <c:pt idx="803">
                  <c:v>65</c:v>
                </c:pt>
                <c:pt idx="804">
                  <c:v>94</c:v>
                </c:pt>
                <c:pt idx="805">
                  <c:v>103</c:v>
                </c:pt>
                <c:pt idx="806">
                  <c:v>91</c:v>
                </c:pt>
                <c:pt idx="807">
                  <c:v>114</c:v>
                </c:pt>
                <c:pt idx="808">
                  <c:v>88</c:v>
                </c:pt>
                <c:pt idx="809">
                  <c:v>71</c:v>
                </c:pt>
                <c:pt idx="810">
                  <c:v>81</c:v>
                </c:pt>
                <c:pt idx="811">
                  <c:v>88</c:v>
                </c:pt>
                <c:pt idx="812">
                  <c:v>66</c:v>
                </c:pt>
                <c:pt idx="813">
                  <c:v>116</c:v>
                </c:pt>
                <c:pt idx="814">
                  <c:v>92</c:v>
                </c:pt>
                <c:pt idx="815">
                  <c:v>88</c:v>
                </c:pt>
                <c:pt idx="816">
                  <c:v>134</c:v>
                </c:pt>
                <c:pt idx="817">
                  <c:v>80</c:v>
                </c:pt>
                <c:pt idx="818">
                  <c:v>111</c:v>
                </c:pt>
                <c:pt idx="819">
                  <c:v>93</c:v>
                </c:pt>
                <c:pt idx="820">
                  <c:v>95</c:v>
                </c:pt>
                <c:pt idx="821">
                  <c:v>100</c:v>
                </c:pt>
                <c:pt idx="822">
                  <c:v>84</c:v>
                </c:pt>
                <c:pt idx="823">
                  <c:v>102</c:v>
                </c:pt>
                <c:pt idx="824">
                  <c:v>101</c:v>
                </c:pt>
                <c:pt idx="825">
                  <c:v>81</c:v>
                </c:pt>
                <c:pt idx="826">
                  <c:v>99</c:v>
                </c:pt>
                <c:pt idx="827">
                  <c:v>77</c:v>
                </c:pt>
                <c:pt idx="828">
                  <c:v>115</c:v>
                </c:pt>
                <c:pt idx="829">
                  <c:v>94</c:v>
                </c:pt>
                <c:pt idx="830">
                  <c:v>105</c:v>
                </c:pt>
                <c:pt idx="831">
                  <c:v>103</c:v>
                </c:pt>
                <c:pt idx="832">
                  <c:v>122</c:v>
                </c:pt>
                <c:pt idx="833">
                  <c:v>77</c:v>
                </c:pt>
                <c:pt idx="834">
                  <c:v>87</c:v>
                </c:pt>
                <c:pt idx="835">
                  <c:v>82</c:v>
                </c:pt>
                <c:pt idx="836">
                  <c:v>96</c:v>
                </c:pt>
                <c:pt idx="837">
                  <c:v>99</c:v>
                </c:pt>
                <c:pt idx="838">
                  <c:v>86</c:v>
                </c:pt>
                <c:pt idx="839">
                  <c:v>101</c:v>
                </c:pt>
                <c:pt idx="840">
                  <c:v>88</c:v>
                </c:pt>
                <c:pt idx="841">
                  <c:v>83</c:v>
                </c:pt>
                <c:pt idx="842">
                  <c:v>98</c:v>
                </c:pt>
                <c:pt idx="843">
                  <c:v>95</c:v>
                </c:pt>
                <c:pt idx="844">
                  <c:v>95</c:v>
                </c:pt>
                <c:pt idx="845">
                  <c:v>85</c:v>
                </c:pt>
                <c:pt idx="846">
                  <c:v>105</c:v>
                </c:pt>
                <c:pt idx="847">
                  <c:v>87</c:v>
                </c:pt>
                <c:pt idx="848">
                  <c:v>102</c:v>
                </c:pt>
                <c:pt idx="849">
                  <c:v>110</c:v>
                </c:pt>
                <c:pt idx="850">
                  <c:v>89</c:v>
                </c:pt>
                <c:pt idx="851">
                  <c:v>102</c:v>
                </c:pt>
                <c:pt idx="852">
                  <c:v>125</c:v>
                </c:pt>
                <c:pt idx="853">
                  <c:v>69</c:v>
                </c:pt>
                <c:pt idx="854">
                  <c:v>111</c:v>
                </c:pt>
                <c:pt idx="855">
                  <c:v>95</c:v>
                </c:pt>
                <c:pt idx="856">
                  <c:v>80</c:v>
                </c:pt>
                <c:pt idx="857">
                  <c:v>67</c:v>
                </c:pt>
                <c:pt idx="858">
                  <c:v>106</c:v>
                </c:pt>
                <c:pt idx="859">
                  <c:v>63</c:v>
                </c:pt>
                <c:pt idx="860">
                  <c:v>74</c:v>
                </c:pt>
                <c:pt idx="861">
                  <c:v>75</c:v>
                </c:pt>
                <c:pt idx="862">
                  <c:v>89</c:v>
                </c:pt>
                <c:pt idx="863">
                  <c:v>79</c:v>
                </c:pt>
                <c:pt idx="864">
                  <c:v>93</c:v>
                </c:pt>
                <c:pt idx="865">
                  <c:v>112</c:v>
                </c:pt>
                <c:pt idx="866">
                  <c:v>82</c:v>
                </c:pt>
                <c:pt idx="867">
                  <c:v>112</c:v>
                </c:pt>
                <c:pt idx="868">
                  <c:v>110</c:v>
                </c:pt>
                <c:pt idx="869">
                  <c:v>85</c:v>
                </c:pt>
                <c:pt idx="870">
                  <c:v>109</c:v>
                </c:pt>
                <c:pt idx="871">
                  <c:v>75</c:v>
                </c:pt>
                <c:pt idx="872">
                  <c:v>111</c:v>
                </c:pt>
                <c:pt idx="873">
                  <c:v>91</c:v>
                </c:pt>
                <c:pt idx="874">
                  <c:v>110</c:v>
                </c:pt>
                <c:pt idx="875">
                  <c:v>112</c:v>
                </c:pt>
                <c:pt idx="876">
                  <c:v>109</c:v>
                </c:pt>
                <c:pt idx="877">
                  <c:v>118</c:v>
                </c:pt>
                <c:pt idx="878">
                  <c:v>92</c:v>
                </c:pt>
                <c:pt idx="879">
                  <c:v>77</c:v>
                </c:pt>
                <c:pt idx="880">
                  <c:v>114</c:v>
                </c:pt>
                <c:pt idx="881">
                  <c:v>83</c:v>
                </c:pt>
                <c:pt idx="882">
                  <c:v>84</c:v>
                </c:pt>
                <c:pt idx="883">
                  <c:v>115</c:v>
                </c:pt>
                <c:pt idx="884">
                  <c:v>89</c:v>
                </c:pt>
                <c:pt idx="885">
                  <c:v>103</c:v>
                </c:pt>
                <c:pt idx="886">
                  <c:v>78</c:v>
                </c:pt>
                <c:pt idx="887">
                  <c:v>82</c:v>
                </c:pt>
                <c:pt idx="888">
                  <c:v>85</c:v>
                </c:pt>
                <c:pt idx="889">
                  <c:v>124</c:v>
                </c:pt>
                <c:pt idx="890">
                  <c:v>108</c:v>
                </c:pt>
                <c:pt idx="891">
                  <c:v>120</c:v>
                </c:pt>
                <c:pt idx="892">
                  <c:v>96</c:v>
                </c:pt>
                <c:pt idx="893">
                  <c:v>120</c:v>
                </c:pt>
                <c:pt idx="894">
                  <c:v>124</c:v>
                </c:pt>
                <c:pt idx="895">
                  <c:v>120</c:v>
                </c:pt>
                <c:pt idx="896">
                  <c:v>103</c:v>
                </c:pt>
                <c:pt idx="897">
                  <c:v>128</c:v>
                </c:pt>
                <c:pt idx="898">
                  <c:v>92</c:v>
                </c:pt>
                <c:pt idx="899">
                  <c:v>95</c:v>
                </c:pt>
                <c:pt idx="900">
                  <c:v>92</c:v>
                </c:pt>
                <c:pt idx="901">
                  <c:v>82</c:v>
                </c:pt>
                <c:pt idx="902">
                  <c:v>114</c:v>
                </c:pt>
                <c:pt idx="903">
                  <c:v>96</c:v>
                </c:pt>
                <c:pt idx="904">
                  <c:v>99</c:v>
                </c:pt>
                <c:pt idx="905">
                  <c:v>79</c:v>
                </c:pt>
                <c:pt idx="906">
                  <c:v>137</c:v>
                </c:pt>
                <c:pt idx="907">
                  <c:v>122</c:v>
                </c:pt>
                <c:pt idx="908">
                  <c:v>102</c:v>
                </c:pt>
                <c:pt idx="909">
                  <c:v>103</c:v>
                </c:pt>
                <c:pt idx="910">
                  <c:v>95</c:v>
                </c:pt>
                <c:pt idx="911">
                  <c:v>118</c:v>
                </c:pt>
                <c:pt idx="912">
                  <c:v>127</c:v>
                </c:pt>
                <c:pt idx="913">
                  <c:v>115</c:v>
                </c:pt>
                <c:pt idx="914">
                  <c:v>117</c:v>
                </c:pt>
                <c:pt idx="915">
                  <c:v>91</c:v>
                </c:pt>
                <c:pt idx="916">
                  <c:v>95</c:v>
                </c:pt>
                <c:pt idx="917">
                  <c:v>85</c:v>
                </c:pt>
                <c:pt idx="918">
                  <c:v>112</c:v>
                </c:pt>
                <c:pt idx="919">
                  <c:v>94</c:v>
                </c:pt>
                <c:pt idx="920">
                  <c:v>102</c:v>
                </c:pt>
                <c:pt idx="921">
                  <c:v>87</c:v>
                </c:pt>
                <c:pt idx="922">
                  <c:v>131</c:v>
                </c:pt>
                <c:pt idx="923">
                  <c:v>83</c:v>
                </c:pt>
                <c:pt idx="924">
                  <c:v>116</c:v>
                </c:pt>
                <c:pt idx="925">
                  <c:v>80</c:v>
                </c:pt>
                <c:pt idx="926">
                  <c:v>97</c:v>
                </c:pt>
                <c:pt idx="927">
                  <c:v>96</c:v>
                </c:pt>
                <c:pt idx="928">
                  <c:v>91</c:v>
                </c:pt>
                <c:pt idx="929">
                  <c:v>101</c:v>
                </c:pt>
                <c:pt idx="930">
                  <c:v>97</c:v>
                </c:pt>
                <c:pt idx="931">
                  <c:v>118</c:v>
                </c:pt>
                <c:pt idx="932">
                  <c:v>145</c:v>
                </c:pt>
                <c:pt idx="933">
                  <c:v>107</c:v>
                </c:pt>
                <c:pt idx="934">
                  <c:v>83</c:v>
                </c:pt>
                <c:pt idx="935">
                  <c:v>103</c:v>
                </c:pt>
                <c:pt idx="936">
                  <c:v>104</c:v>
                </c:pt>
                <c:pt idx="937">
                  <c:v>96</c:v>
                </c:pt>
                <c:pt idx="938">
                  <c:v>110</c:v>
                </c:pt>
                <c:pt idx="939">
                  <c:v>139</c:v>
                </c:pt>
                <c:pt idx="940">
                  <c:v>127</c:v>
                </c:pt>
                <c:pt idx="941">
                  <c:v>79</c:v>
                </c:pt>
                <c:pt idx="942">
                  <c:v>121</c:v>
                </c:pt>
                <c:pt idx="943">
                  <c:v>95</c:v>
                </c:pt>
                <c:pt idx="944">
                  <c:v>114</c:v>
                </c:pt>
                <c:pt idx="945">
                  <c:v>112</c:v>
                </c:pt>
                <c:pt idx="946">
                  <c:v>71</c:v>
                </c:pt>
                <c:pt idx="947">
                  <c:v>101</c:v>
                </c:pt>
                <c:pt idx="948">
                  <c:v>103</c:v>
                </c:pt>
                <c:pt idx="949">
                  <c:v>97</c:v>
                </c:pt>
                <c:pt idx="950">
                  <c:v>125</c:v>
                </c:pt>
                <c:pt idx="951">
                  <c:v>115</c:v>
                </c:pt>
                <c:pt idx="952">
                  <c:v>127</c:v>
                </c:pt>
                <c:pt idx="953">
                  <c:v>70</c:v>
                </c:pt>
                <c:pt idx="954">
                  <c:v>104</c:v>
                </c:pt>
                <c:pt idx="955">
                  <c:v>81</c:v>
                </c:pt>
                <c:pt idx="956">
                  <c:v>110</c:v>
                </c:pt>
                <c:pt idx="957">
                  <c:v>90</c:v>
                </c:pt>
                <c:pt idx="958">
                  <c:v>108</c:v>
                </c:pt>
                <c:pt idx="959">
                  <c:v>105</c:v>
                </c:pt>
                <c:pt idx="960">
                  <c:v>107</c:v>
                </c:pt>
                <c:pt idx="961">
                  <c:v>88</c:v>
                </c:pt>
                <c:pt idx="962">
                  <c:v>103</c:v>
                </c:pt>
                <c:pt idx="963">
                  <c:v>83</c:v>
                </c:pt>
                <c:pt idx="964">
                  <c:v>93</c:v>
                </c:pt>
                <c:pt idx="965">
                  <c:v>91</c:v>
                </c:pt>
                <c:pt idx="966">
                  <c:v>85</c:v>
                </c:pt>
                <c:pt idx="967">
                  <c:v>91</c:v>
                </c:pt>
                <c:pt idx="968">
                  <c:v>88</c:v>
                </c:pt>
                <c:pt idx="969">
                  <c:v>84</c:v>
                </c:pt>
                <c:pt idx="970">
                  <c:v>80</c:v>
                </c:pt>
                <c:pt idx="971">
                  <c:v>115</c:v>
                </c:pt>
                <c:pt idx="972">
                  <c:v>96</c:v>
                </c:pt>
                <c:pt idx="973">
                  <c:v>100</c:v>
                </c:pt>
                <c:pt idx="974">
                  <c:v>57</c:v>
                </c:pt>
                <c:pt idx="975">
                  <c:v>90</c:v>
                </c:pt>
                <c:pt idx="976">
                  <c:v>91</c:v>
                </c:pt>
                <c:pt idx="977">
                  <c:v>93</c:v>
                </c:pt>
                <c:pt idx="978">
                  <c:v>82</c:v>
                </c:pt>
                <c:pt idx="979">
                  <c:v>141</c:v>
                </c:pt>
                <c:pt idx="980">
                  <c:v>97</c:v>
                </c:pt>
                <c:pt idx="981">
                  <c:v>88</c:v>
                </c:pt>
                <c:pt idx="982">
                  <c:v>114</c:v>
                </c:pt>
                <c:pt idx="983">
                  <c:v>115</c:v>
                </c:pt>
                <c:pt idx="984">
                  <c:v>97</c:v>
                </c:pt>
                <c:pt idx="985">
                  <c:v>109</c:v>
                </c:pt>
                <c:pt idx="986">
                  <c:v>107</c:v>
                </c:pt>
                <c:pt idx="987">
                  <c:v>117</c:v>
                </c:pt>
                <c:pt idx="988">
                  <c:v>71</c:v>
                </c:pt>
                <c:pt idx="989">
                  <c:v>71</c:v>
                </c:pt>
                <c:pt idx="990">
                  <c:v>98</c:v>
                </c:pt>
                <c:pt idx="991">
                  <c:v>100</c:v>
                </c:pt>
                <c:pt idx="992">
                  <c:v>117</c:v>
                </c:pt>
                <c:pt idx="993">
                  <c:v>116</c:v>
                </c:pt>
                <c:pt idx="994">
                  <c:v>120</c:v>
                </c:pt>
                <c:pt idx="995">
                  <c:v>83</c:v>
                </c:pt>
                <c:pt idx="996">
                  <c:v>113</c:v>
                </c:pt>
                <c:pt idx="997">
                  <c:v>96</c:v>
                </c:pt>
                <c:pt idx="998">
                  <c:v>86</c:v>
                </c:pt>
                <c:pt idx="999">
                  <c:v>100</c:v>
                </c:pt>
                <c:pt idx="1000">
                  <c:v>114</c:v>
                </c:pt>
                <c:pt idx="1001">
                  <c:v>99</c:v>
                </c:pt>
                <c:pt idx="1002">
                  <c:v>118</c:v>
                </c:pt>
                <c:pt idx="1003">
                  <c:v>104</c:v>
                </c:pt>
                <c:pt idx="1004">
                  <c:v>106</c:v>
                </c:pt>
                <c:pt idx="1005">
                  <c:v>93</c:v>
                </c:pt>
                <c:pt idx="1006">
                  <c:v>113</c:v>
                </c:pt>
                <c:pt idx="1007">
                  <c:v>91</c:v>
                </c:pt>
                <c:pt idx="1008">
                  <c:v>118</c:v>
                </c:pt>
                <c:pt idx="1009">
                  <c:v>67</c:v>
                </c:pt>
                <c:pt idx="1010">
                  <c:v>93</c:v>
                </c:pt>
                <c:pt idx="1011">
                  <c:v>82</c:v>
                </c:pt>
                <c:pt idx="1012">
                  <c:v>102</c:v>
                </c:pt>
                <c:pt idx="1013">
                  <c:v>84</c:v>
                </c:pt>
                <c:pt idx="1014">
                  <c:v>99</c:v>
                </c:pt>
                <c:pt idx="1015">
                  <c:v>90</c:v>
                </c:pt>
                <c:pt idx="1016">
                  <c:v>77</c:v>
                </c:pt>
                <c:pt idx="1017">
                  <c:v>89</c:v>
                </c:pt>
                <c:pt idx="1018">
                  <c:v>69</c:v>
                </c:pt>
                <c:pt idx="1019">
                  <c:v>117</c:v>
                </c:pt>
                <c:pt idx="1020">
                  <c:v>84</c:v>
                </c:pt>
                <c:pt idx="1021">
                  <c:v>84</c:v>
                </c:pt>
                <c:pt idx="1022">
                  <c:v>85</c:v>
                </c:pt>
                <c:pt idx="1023">
                  <c:v>116</c:v>
                </c:pt>
                <c:pt idx="1024">
                  <c:v>99</c:v>
                </c:pt>
                <c:pt idx="1025">
                  <c:v>116</c:v>
                </c:pt>
                <c:pt idx="1026">
                  <c:v>89</c:v>
                </c:pt>
                <c:pt idx="1027">
                  <c:v>91</c:v>
                </c:pt>
                <c:pt idx="1028">
                  <c:v>100</c:v>
                </c:pt>
                <c:pt idx="1029">
                  <c:v>109</c:v>
                </c:pt>
                <c:pt idx="1030">
                  <c:v>92</c:v>
                </c:pt>
                <c:pt idx="1031">
                  <c:v>90</c:v>
                </c:pt>
                <c:pt idx="1032">
                  <c:v>117</c:v>
                </c:pt>
                <c:pt idx="1033">
                  <c:v>106</c:v>
                </c:pt>
                <c:pt idx="1034">
                  <c:v>94</c:v>
                </c:pt>
                <c:pt idx="1035">
                  <c:v>112</c:v>
                </c:pt>
                <c:pt idx="1036">
                  <c:v>116</c:v>
                </c:pt>
                <c:pt idx="1037">
                  <c:v>95</c:v>
                </c:pt>
                <c:pt idx="1038">
                  <c:v>108</c:v>
                </c:pt>
                <c:pt idx="1039">
                  <c:v>94</c:v>
                </c:pt>
                <c:pt idx="1040">
                  <c:v>94</c:v>
                </c:pt>
                <c:pt idx="1041">
                  <c:v>95</c:v>
                </c:pt>
                <c:pt idx="1042">
                  <c:v>98</c:v>
                </c:pt>
                <c:pt idx="1043">
                  <c:v>87</c:v>
                </c:pt>
                <c:pt idx="1044">
                  <c:v>120</c:v>
                </c:pt>
                <c:pt idx="1045">
                  <c:v>123</c:v>
                </c:pt>
                <c:pt idx="1046">
                  <c:v>109</c:v>
                </c:pt>
                <c:pt idx="1047">
                  <c:v>84</c:v>
                </c:pt>
                <c:pt idx="1048">
                  <c:v>88</c:v>
                </c:pt>
                <c:pt idx="1049">
                  <c:v>148</c:v>
                </c:pt>
                <c:pt idx="1050">
                  <c:v>109</c:v>
                </c:pt>
                <c:pt idx="1051">
                  <c:v>94</c:v>
                </c:pt>
                <c:pt idx="1052">
                  <c:v>81</c:v>
                </c:pt>
                <c:pt idx="1053">
                  <c:v>90</c:v>
                </c:pt>
                <c:pt idx="1054">
                  <c:v>77</c:v>
                </c:pt>
                <c:pt idx="1055">
                  <c:v>83</c:v>
                </c:pt>
                <c:pt idx="1056">
                  <c:v>100</c:v>
                </c:pt>
                <c:pt idx="1057">
                  <c:v>90</c:v>
                </c:pt>
                <c:pt idx="1058">
                  <c:v>91</c:v>
                </c:pt>
                <c:pt idx="1059">
                  <c:v>116</c:v>
                </c:pt>
                <c:pt idx="1060">
                  <c:v>108</c:v>
                </c:pt>
                <c:pt idx="1061">
                  <c:v>109</c:v>
                </c:pt>
                <c:pt idx="1062">
                  <c:v>113</c:v>
                </c:pt>
                <c:pt idx="1063">
                  <c:v>84</c:v>
                </c:pt>
                <c:pt idx="1064">
                  <c:v>94</c:v>
                </c:pt>
                <c:pt idx="1065">
                  <c:v>86</c:v>
                </c:pt>
                <c:pt idx="1066">
                  <c:v>84</c:v>
                </c:pt>
                <c:pt idx="1067">
                  <c:v>108</c:v>
                </c:pt>
                <c:pt idx="1068">
                  <c:v>104</c:v>
                </c:pt>
                <c:pt idx="1069">
                  <c:v>99</c:v>
                </c:pt>
                <c:pt idx="1070">
                  <c:v>93</c:v>
                </c:pt>
                <c:pt idx="1071">
                  <c:v>101</c:v>
                </c:pt>
                <c:pt idx="1072">
                  <c:v>106</c:v>
                </c:pt>
                <c:pt idx="1073">
                  <c:v>106</c:v>
                </c:pt>
                <c:pt idx="1074">
                  <c:v>120</c:v>
                </c:pt>
                <c:pt idx="1075">
                  <c:v>97</c:v>
                </c:pt>
                <c:pt idx="1076">
                  <c:v>101</c:v>
                </c:pt>
                <c:pt idx="1077">
                  <c:v>86</c:v>
                </c:pt>
                <c:pt idx="1078">
                  <c:v>120</c:v>
                </c:pt>
                <c:pt idx="1079">
                  <c:v>75</c:v>
                </c:pt>
                <c:pt idx="1080">
                  <c:v>93</c:v>
                </c:pt>
                <c:pt idx="1081">
                  <c:v>116</c:v>
                </c:pt>
                <c:pt idx="1082">
                  <c:v>98</c:v>
                </c:pt>
                <c:pt idx="1083">
                  <c:v>61</c:v>
                </c:pt>
                <c:pt idx="1084">
                  <c:v>81</c:v>
                </c:pt>
                <c:pt idx="1085">
                  <c:v>102</c:v>
                </c:pt>
                <c:pt idx="1086">
                  <c:v>90</c:v>
                </c:pt>
                <c:pt idx="1087">
                  <c:v>101</c:v>
                </c:pt>
                <c:pt idx="1088">
                  <c:v>61</c:v>
                </c:pt>
                <c:pt idx="1089">
                  <c:v>104</c:v>
                </c:pt>
                <c:pt idx="1090">
                  <c:v>101</c:v>
                </c:pt>
                <c:pt idx="1091">
                  <c:v>89</c:v>
                </c:pt>
                <c:pt idx="1092">
                  <c:v>86</c:v>
                </c:pt>
                <c:pt idx="1093">
                  <c:v>84</c:v>
                </c:pt>
                <c:pt idx="1094">
                  <c:v>91</c:v>
                </c:pt>
                <c:pt idx="1095">
                  <c:v>104</c:v>
                </c:pt>
                <c:pt idx="1096">
                  <c:v>107</c:v>
                </c:pt>
                <c:pt idx="1097">
                  <c:v>119</c:v>
                </c:pt>
                <c:pt idx="1098">
                  <c:v>104</c:v>
                </c:pt>
                <c:pt idx="1099">
                  <c:v>119</c:v>
                </c:pt>
                <c:pt idx="1100">
                  <c:v>92</c:v>
                </c:pt>
                <c:pt idx="1101">
                  <c:v>92</c:v>
                </c:pt>
                <c:pt idx="1102">
                  <c:v>92</c:v>
                </c:pt>
                <c:pt idx="1103">
                  <c:v>78</c:v>
                </c:pt>
                <c:pt idx="1104">
                  <c:v>109</c:v>
                </c:pt>
                <c:pt idx="1105">
                  <c:v>114</c:v>
                </c:pt>
                <c:pt idx="1106">
                  <c:v>89</c:v>
                </c:pt>
                <c:pt idx="1107">
                  <c:v>110</c:v>
                </c:pt>
                <c:pt idx="1108">
                  <c:v>108</c:v>
                </c:pt>
                <c:pt idx="1109">
                  <c:v>89</c:v>
                </c:pt>
                <c:pt idx="1110">
                  <c:v>123</c:v>
                </c:pt>
                <c:pt idx="1111">
                  <c:v>99</c:v>
                </c:pt>
                <c:pt idx="1112">
                  <c:v>99</c:v>
                </c:pt>
                <c:pt idx="1113">
                  <c:v>106</c:v>
                </c:pt>
                <c:pt idx="1114">
                  <c:v>95</c:v>
                </c:pt>
                <c:pt idx="1115">
                  <c:v>62</c:v>
                </c:pt>
                <c:pt idx="1116">
                  <c:v>94</c:v>
                </c:pt>
                <c:pt idx="1117">
                  <c:v>96</c:v>
                </c:pt>
                <c:pt idx="1118">
                  <c:v>82</c:v>
                </c:pt>
                <c:pt idx="1119">
                  <c:v>98</c:v>
                </c:pt>
                <c:pt idx="1120">
                  <c:v>76</c:v>
                </c:pt>
                <c:pt idx="1121">
                  <c:v>97</c:v>
                </c:pt>
                <c:pt idx="1122">
                  <c:v>110</c:v>
                </c:pt>
                <c:pt idx="1123">
                  <c:v>117</c:v>
                </c:pt>
                <c:pt idx="1124">
                  <c:v>92</c:v>
                </c:pt>
                <c:pt idx="1125">
                  <c:v>101</c:v>
                </c:pt>
                <c:pt idx="1126">
                  <c:v>94</c:v>
                </c:pt>
                <c:pt idx="1127">
                  <c:v>94</c:v>
                </c:pt>
                <c:pt idx="1128">
                  <c:v>121</c:v>
                </c:pt>
                <c:pt idx="1129">
                  <c:v>92</c:v>
                </c:pt>
                <c:pt idx="1130">
                  <c:v>76</c:v>
                </c:pt>
                <c:pt idx="1131">
                  <c:v>106</c:v>
                </c:pt>
                <c:pt idx="1132">
                  <c:v>86</c:v>
                </c:pt>
                <c:pt idx="1133">
                  <c:v>103</c:v>
                </c:pt>
                <c:pt idx="1134">
                  <c:v>96</c:v>
                </c:pt>
                <c:pt idx="1135">
                  <c:v>104</c:v>
                </c:pt>
                <c:pt idx="1136">
                  <c:v>90</c:v>
                </c:pt>
                <c:pt idx="1137">
                  <c:v>108</c:v>
                </c:pt>
                <c:pt idx="1138">
                  <c:v>82</c:v>
                </c:pt>
                <c:pt idx="1139">
                  <c:v>89</c:v>
                </c:pt>
                <c:pt idx="1140">
                  <c:v>116</c:v>
                </c:pt>
                <c:pt idx="1141">
                  <c:v>108</c:v>
                </c:pt>
                <c:pt idx="1142">
                  <c:v>86</c:v>
                </c:pt>
                <c:pt idx="1143">
                  <c:v>103</c:v>
                </c:pt>
                <c:pt idx="1144">
                  <c:v>109</c:v>
                </c:pt>
                <c:pt idx="1145">
                  <c:v>99</c:v>
                </c:pt>
                <c:pt idx="1146">
                  <c:v>108</c:v>
                </c:pt>
                <c:pt idx="1147">
                  <c:v>80</c:v>
                </c:pt>
                <c:pt idx="1148">
                  <c:v>92</c:v>
                </c:pt>
                <c:pt idx="1149">
                  <c:v>89</c:v>
                </c:pt>
                <c:pt idx="1150">
                  <c:v>106</c:v>
                </c:pt>
                <c:pt idx="1151">
                  <c:v>86</c:v>
                </c:pt>
                <c:pt idx="1152">
                  <c:v>92</c:v>
                </c:pt>
                <c:pt idx="1153">
                  <c:v>76</c:v>
                </c:pt>
                <c:pt idx="1154">
                  <c:v>114</c:v>
                </c:pt>
                <c:pt idx="1155">
                  <c:v>79</c:v>
                </c:pt>
                <c:pt idx="1156">
                  <c:v>101</c:v>
                </c:pt>
                <c:pt idx="1157">
                  <c:v>120</c:v>
                </c:pt>
                <c:pt idx="1158">
                  <c:v>101</c:v>
                </c:pt>
                <c:pt idx="1159">
                  <c:v>92</c:v>
                </c:pt>
                <c:pt idx="1160">
                  <c:v>105</c:v>
                </c:pt>
                <c:pt idx="1161">
                  <c:v>88</c:v>
                </c:pt>
                <c:pt idx="1162">
                  <c:v>100</c:v>
                </c:pt>
                <c:pt idx="1163">
                  <c:v>92</c:v>
                </c:pt>
                <c:pt idx="1164">
                  <c:v>74</c:v>
                </c:pt>
                <c:pt idx="1165">
                  <c:v>116</c:v>
                </c:pt>
                <c:pt idx="1166">
                  <c:v>120</c:v>
                </c:pt>
                <c:pt idx="1167">
                  <c:v>74</c:v>
                </c:pt>
                <c:pt idx="1168">
                  <c:v>101</c:v>
                </c:pt>
                <c:pt idx="1169">
                  <c:v>108</c:v>
                </c:pt>
                <c:pt idx="1170">
                  <c:v>101</c:v>
                </c:pt>
                <c:pt idx="1171">
                  <c:v>91</c:v>
                </c:pt>
                <c:pt idx="1172">
                  <c:v>107</c:v>
                </c:pt>
                <c:pt idx="1173">
                  <c:v>130</c:v>
                </c:pt>
                <c:pt idx="1174">
                  <c:v>103</c:v>
                </c:pt>
                <c:pt idx="1175">
                  <c:v>82</c:v>
                </c:pt>
                <c:pt idx="1176">
                  <c:v>95</c:v>
                </c:pt>
                <c:pt idx="1177">
                  <c:v>100</c:v>
                </c:pt>
                <c:pt idx="1178">
                  <c:v>126</c:v>
                </c:pt>
                <c:pt idx="1179">
                  <c:v>88</c:v>
                </c:pt>
                <c:pt idx="1180">
                  <c:v>139</c:v>
                </c:pt>
                <c:pt idx="1181">
                  <c:v>94</c:v>
                </c:pt>
                <c:pt idx="1182">
                  <c:v>110</c:v>
                </c:pt>
                <c:pt idx="1183">
                  <c:v>95</c:v>
                </c:pt>
                <c:pt idx="1184">
                  <c:v>100</c:v>
                </c:pt>
                <c:pt idx="1185">
                  <c:v>79</c:v>
                </c:pt>
                <c:pt idx="1186">
                  <c:v>111</c:v>
                </c:pt>
                <c:pt idx="1187">
                  <c:v>101</c:v>
                </c:pt>
                <c:pt idx="1188">
                  <c:v>102</c:v>
                </c:pt>
                <c:pt idx="1189">
                  <c:v>112</c:v>
                </c:pt>
                <c:pt idx="1190">
                  <c:v>94</c:v>
                </c:pt>
                <c:pt idx="1191">
                  <c:v>105</c:v>
                </c:pt>
                <c:pt idx="1192">
                  <c:v>105</c:v>
                </c:pt>
                <c:pt idx="1193">
                  <c:v>111</c:v>
                </c:pt>
                <c:pt idx="1194">
                  <c:v>116</c:v>
                </c:pt>
                <c:pt idx="1195">
                  <c:v>117</c:v>
                </c:pt>
                <c:pt idx="1196">
                  <c:v>105</c:v>
                </c:pt>
                <c:pt idx="1197">
                  <c:v>101</c:v>
                </c:pt>
                <c:pt idx="1198">
                  <c:v>122</c:v>
                </c:pt>
                <c:pt idx="1199">
                  <c:v>100</c:v>
                </c:pt>
                <c:pt idx="1200">
                  <c:v>109</c:v>
                </c:pt>
                <c:pt idx="1201">
                  <c:v>79</c:v>
                </c:pt>
                <c:pt idx="1202">
                  <c:v>105</c:v>
                </c:pt>
                <c:pt idx="1203">
                  <c:v>106</c:v>
                </c:pt>
                <c:pt idx="1204">
                  <c:v>78</c:v>
                </c:pt>
                <c:pt idx="1205">
                  <c:v>75</c:v>
                </c:pt>
                <c:pt idx="1206">
                  <c:v>84</c:v>
                </c:pt>
                <c:pt idx="1207">
                  <c:v>136</c:v>
                </c:pt>
                <c:pt idx="1208">
                  <c:v>119</c:v>
                </c:pt>
                <c:pt idx="1209">
                  <c:v>100</c:v>
                </c:pt>
                <c:pt idx="1210">
                  <c:v>120</c:v>
                </c:pt>
                <c:pt idx="1211">
                  <c:v>113</c:v>
                </c:pt>
                <c:pt idx="1212">
                  <c:v>83</c:v>
                </c:pt>
                <c:pt idx="1213">
                  <c:v>107</c:v>
                </c:pt>
                <c:pt idx="1214">
                  <c:v>86</c:v>
                </c:pt>
                <c:pt idx="1215">
                  <c:v>111</c:v>
                </c:pt>
                <c:pt idx="1216">
                  <c:v>125</c:v>
                </c:pt>
                <c:pt idx="1217">
                  <c:v>73</c:v>
                </c:pt>
                <c:pt idx="1218">
                  <c:v>128</c:v>
                </c:pt>
                <c:pt idx="1219">
                  <c:v>115</c:v>
                </c:pt>
                <c:pt idx="1220">
                  <c:v>75</c:v>
                </c:pt>
                <c:pt idx="1221">
                  <c:v>84</c:v>
                </c:pt>
                <c:pt idx="1222">
                  <c:v>102</c:v>
                </c:pt>
                <c:pt idx="1223">
                  <c:v>104</c:v>
                </c:pt>
                <c:pt idx="1224">
                  <c:v>122</c:v>
                </c:pt>
                <c:pt idx="1225">
                  <c:v>77</c:v>
                </c:pt>
                <c:pt idx="1226">
                  <c:v>103</c:v>
                </c:pt>
                <c:pt idx="1227">
                  <c:v>82</c:v>
                </c:pt>
                <c:pt idx="1228">
                  <c:v>94</c:v>
                </c:pt>
                <c:pt idx="1229">
                  <c:v>90</c:v>
                </c:pt>
                <c:pt idx="1230">
                  <c:v>88</c:v>
                </c:pt>
                <c:pt idx="1231">
                  <c:v>81</c:v>
                </c:pt>
                <c:pt idx="1232">
                  <c:v>114</c:v>
                </c:pt>
                <c:pt idx="1233">
                  <c:v>68</c:v>
                </c:pt>
                <c:pt idx="1234">
                  <c:v>80</c:v>
                </c:pt>
                <c:pt idx="1235">
                  <c:v>113</c:v>
                </c:pt>
                <c:pt idx="1236">
                  <c:v>130</c:v>
                </c:pt>
                <c:pt idx="1237">
                  <c:v>92</c:v>
                </c:pt>
                <c:pt idx="1238">
                  <c:v>95</c:v>
                </c:pt>
                <c:pt idx="1239">
                  <c:v>92</c:v>
                </c:pt>
                <c:pt idx="1240">
                  <c:v>83</c:v>
                </c:pt>
                <c:pt idx="1241">
                  <c:v>95</c:v>
                </c:pt>
                <c:pt idx="1242">
                  <c:v>86</c:v>
                </c:pt>
                <c:pt idx="1243">
                  <c:v>105</c:v>
                </c:pt>
                <c:pt idx="1244">
                  <c:v>121</c:v>
                </c:pt>
                <c:pt idx="1245">
                  <c:v>83</c:v>
                </c:pt>
                <c:pt idx="1246">
                  <c:v>102</c:v>
                </c:pt>
                <c:pt idx="1247">
                  <c:v>119</c:v>
                </c:pt>
                <c:pt idx="1248">
                  <c:v>85</c:v>
                </c:pt>
                <c:pt idx="1249">
                  <c:v>91</c:v>
                </c:pt>
                <c:pt idx="1250">
                  <c:v>121</c:v>
                </c:pt>
                <c:pt idx="1251">
                  <c:v>111</c:v>
                </c:pt>
                <c:pt idx="1252">
                  <c:v>99</c:v>
                </c:pt>
                <c:pt idx="1253">
                  <c:v>86</c:v>
                </c:pt>
                <c:pt idx="1254">
                  <c:v>109</c:v>
                </c:pt>
                <c:pt idx="1255">
                  <c:v>88</c:v>
                </c:pt>
                <c:pt idx="1256">
                  <c:v>117</c:v>
                </c:pt>
                <c:pt idx="1257">
                  <c:v>101</c:v>
                </c:pt>
                <c:pt idx="1258">
                  <c:v>86</c:v>
                </c:pt>
                <c:pt idx="1259">
                  <c:v>101</c:v>
                </c:pt>
                <c:pt idx="1260">
                  <c:v>103</c:v>
                </c:pt>
                <c:pt idx="1261">
                  <c:v>133</c:v>
                </c:pt>
                <c:pt idx="1262">
                  <c:v>72</c:v>
                </c:pt>
                <c:pt idx="1263">
                  <c:v>122</c:v>
                </c:pt>
                <c:pt idx="1264">
                  <c:v>99</c:v>
                </c:pt>
                <c:pt idx="1265">
                  <c:v>70</c:v>
                </c:pt>
                <c:pt idx="1266">
                  <c:v>85</c:v>
                </c:pt>
                <c:pt idx="1267">
                  <c:v>83</c:v>
                </c:pt>
                <c:pt idx="1268">
                  <c:v>109</c:v>
                </c:pt>
                <c:pt idx="1269">
                  <c:v>89</c:v>
                </c:pt>
                <c:pt idx="1270">
                  <c:v>113</c:v>
                </c:pt>
                <c:pt idx="1271">
                  <c:v>109</c:v>
                </c:pt>
                <c:pt idx="1272">
                  <c:v>126</c:v>
                </c:pt>
                <c:pt idx="1273">
                  <c:v>85</c:v>
                </c:pt>
                <c:pt idx="1274">
                  <c:v>82</c:v>
                </c:pt>
                <c:pt idx="1275">
                  <c:v>110</c:v>
                </c:pt>
                <c:pt idx="1276">
                  <c:v>93</c:v>
                </c:pt>
                <c:pt idx="1277">
                  <c:v>114</c:v>
                </c:pt>
                <c:pt idx="1278">
                  <c:v>81</c:v>
                </c:pt>
                <c:pt idx="1279">
                  <c:v>73</c:v>
                </c:pt>
                <c:pt idx="1280">
                  <c:v>89</c:v>
                </c:pt>
                <c:pt idx="1281">
                  <c:v>66</c:v>
                </c:pt>
                <c:pt idx="1282">
                  <c:v>89</c:v>
                </c:pt>
                <c:pt idx="1283">
                  <c:v>133</c:v>
                </c:pt>
                <c:pt idx="1284">
                  <c:v>71</c:v>
                </c:pt>
                <c:pt idx="1285">
                  <c:v>117</c:v>
                </c:pt>
                <c:pt idx="1286">
                  <c:v>90</c:v>
                </c:pt>
                <c:pt idx="1287">
                  <c:v>76</c:v>
                </c:pt>
                <c:pt idx="1288">
                  <c:v>132</c:v>
                </c:pt>
                <c:pt idx="1289">
                  <c:v>86</c:v>
                </c:pt>
                <c:pt idx="1290">
                  <c:v>95</c:v>
                </c:pt>
                <c:pt idx="1291">
                  <c:v>95</c:v>
                </c:pt>
                <c:pt idx="1292">
                  <c:v>117</c:v>
                </c:pt>
                <c:pt idx="1293">
                  <c:v>84</c:v>
                </c:pt>
                <c:pt idx="1294">
                  <c:v>94</c:v>
                </c:pt>
                <c:pt idx="1295">
                  <c:v>117</c:v>
                </c:pt>
                <c:pt idx="1296">
                  <c:v>92</c:v>
                </c:pt>
                <c:pt idx="1297">
                  <c:v>103</c:v>
                </c:pt>
                <c:pt idx="1298">
                  <c:v>114</c:v>
                </c:pt>
                <c:pt idx="1299">
                  <c:v>123</c:v>
                </c:pt>
                <c:pt idx="1300">
                  <c:v>119</c:v>
                </c:pt>
                <c:pt idx="1301">
                  <c:v>89</c:v>
                </c:pt>
                <c:pt idx="1302">
                  <c:v>109</c:v>
                </c:pt>
                <c:pt idx="1303">
                  <c:v>114</c:v>
                </c:pt>
                <c:pt idx="1304">
                  <c:v>87</c:v>
                </c:pt>
                <c:pt idx="1305">
                  <c:v>105</c:v>
                </c:pt>
                <c:pt idx="1306">
                  <c:v>112</c:v>
                </c:pt>
                <c:pt idx="1307">
                  <c:v>110</c:v>
                </c:pt>
                <c:pt idx="1308">
                  <c:v>82</c:v>
                </c:pt>
                <c:pt idx="1309">
                  <c:v>83</c:v>
                </c:pt>
                <c:pt idx="1310">
                  <c:v>124</c:v>
                </c:pt>
                <c:pt idx="1311">
                  <c:v>118</c:v>
                </c:pt>
                <c:pt idx="1312">
                  <c:v>72</c:v>
                </c:pt>
                <c:pt idx="1313">
                  <c:v>94</c:v>
                </c:pt>
                <c:pt idx="1314">
                  <c:v>74</c:v>
                </c:pt>
                <c:pt idx="1315">
                  <c:v>101</c:v>
                </c:pt>
                <c:pt idx="1316">
                  <c:v>121</c:v>
                </c:pt>
                <c:pt idx="1317">
                  <c:v>76</c:v>
                </c:pt>
                <c:pt idx="1318">
                  <c:v>108</c:v>
                </c:pt>
                <c:pt idx="1319">
                  <c:v>80</c:v>
                </c:pt>
                <c:pt idx="1320">
                  <c:v>120</c:v>
                </c:pt>
                <c:pt idx="1321">
                  <c:v>70</c:v>
                </c:pt>
                <c:pt idx="1322">
                  <c:v>98</c:v>
                </c:pt>
                <c:pt idx="1323">
                  <c:v>127</c:v>
                </c:pt>
                <c:pt idx="1324">
                  <c:v>88</c:v>
                </c:pt>
                <c:pt idx="1325">
                  <c:v>59</c:v>
                </c:pt>
                <c:pt idx="1326">
                  <c:v>90</c:v>
                </c:pt>
                <c:pt idx="1327">
                  <c:v>99</c:v>
                </c:pt>
                <c:pt idx="1328">
                  <c:v>98</c:v>
                </c:pt>
                <c:pt idx="1329">
                  <c:v>105</c:v>
                </c:pt>
                <c:pt idx="1330">
                  <c:v>113</c:v>
                </c:pt>
                <c:pt idx="1331">
                  <c:v>116</c:v>
                </c:pt>
                <c:pt idx="1332">
                  <c:v>95</c:v>
                </c:pt>
                <c:pt idx="1333">
                  <c:v>85</c:v>
                </c:pt>
                <c:pt idx="1334">
                  <c:v>108</c:v>
                </c:pt>
                <c:pt idx="1335">
                  <c:v>74</c:v>
                </c:pt>
                <c:pt idx="1336">
                  <c:v>96</c:v>
                </c:pt>
                <c:pt idx="1337">
                  <c:v>97</c:v>
                </c:pt>
                <c:pt idx="1338">
                  <c:v>97</c:v>
                </c:pt>
                <c:pt idx="1339">
                  <c:v>87</c:v>
                </c:pt>
                <c:pt idx="1340">
                  <c:v>98</c:v>
                </c:pt>
                <c:pt idx="1341">
                  <c:v>85</c:v>
                </c:pt>
                <c:pt idx="1342">
                  <c:v>76</c:v>
                </c:pt>
                <c:pt idx="1343">
                  <c:v>105</c:v>
                </c:pt>
                <c:pt idx="1344">
                  <c:v>84</c:v>
                </c:pt>
                <c:pt idx="1345">
                  <c:v>109</c:v>
                </c:pt>
                <c:pt idx="1346">
                  <c:v>107</c:v>
                </c:pt>
                <c:pt idx="1347">
                  <c:v>92</c:v>
                </c:pt>
                <c:pt idx="1348">
                  <c:v>87</c:v>
                </c:pt>
                <c:pt idx="1349">
                  <c:v>78</c:v>
                </c:pt>
                <c:pt idx="1350">
                  <c:v>112</c:v>
                </c:pt>
                <c:pt idx="1351">
                  <c:v>107</c:v>
                </c:pt>
                <c:pt idx="1352">
                  <c:v>112</c:v>
                </c:pt>
                <c:pt idx="1353">
                  <c:v>104</c:v>
                </c:pt>
                <c:pt idx="1354">
                  <c:v>94</c:v>
                </c:pt>
                <c:pt idx="1355">
                  <c:v>80</c:v>
                </c:pt>
                <c:pt idx="1356">
                  <c:v>102</c:v>
                </c:pt>
                <c:pt idx="1357">
                  <c:v>69</c:v>
                </c:pt>
                <c:pt idx="1358">
                  <c:v>78</c:v>
                </c:pt>
                <c:pt idx="1359">
                  <c:v>131</c:v>
                </c:pt>
                <c:pt idx="1360">
                  <c:v>96</c:v>
                </c:pt>
                <c:pt idx="1361">
                  <c:v>77</c:v>
                </c:pt>
                <c:pt idx="1362">
                  <c:v>94</c:v>
                </c:pt>
                <c:pt idx="1363">
                  <c:v>70</c:v>
                </c:pt>
                <c:pt idx="1364">
                  <c:v>77</c:v>
                </c:pt>
                <c:pt idx="1365">
                  <c:v>98</c:v>
                </c:pt>
                <c:pt idx="1366">
                  <c:v>149</c:v>
                </c:pt>
                <c:pt idx="1367">
                  <c:v>87</c:v>
                </c:pt>
                <c:pt idx="1368">
                  <c:v>103</c:v>
                </c:pt>
                <c:pt idx="1369">
                  <c:v>86</c:v>
                </c:pt>
                <c:pt idx="1370">
                  <c:v>129</c:v>
                </c:pt>
                <c:pt idx="1371">
                  <c:v>65</c:v>
                </c:pt>
                <c:pt idx="1372">
                  <c:v>69</c:v>
                </c:pt>
                <c:pt idx="1373">
                  <c:v>137</c:v>
                </c:pt>
                <c:pt idx="1374">
                  <c:v>82</c:v>
                </c:pt>
                <c:pt idx="1375">
                  <c:v>78</c:v>
                </c:pt>
                <c:pt idx="1376">
                  <c:v>75</c:v>
                </c:pt>
                <c:pt idx="1377">
                  <c:v>95</c:v>
                </c:pt>
                <c:pt idx="1378">
                  <c:v>106</c:v>
                </c:pt>
                <c:pt idx="1379">
                  <c:v>86</c:v>
                </c:pt>
                <c:pt idx="1380">
                  <c:v>104</c:v>
                </c:pt>
                <c:pt idx="1381">
                  <c:v>105</c:v>
                </c:pt>
                <c:pt idx="1382">
                  <c:v>98</c:v>
                </c:pt>
                <c:pt idx="1383">
                  <c:v>87</c:v>
                </c:pt>
                <c:pt idx="1384">
                  <c:v>111</c:v>
                </c:pt>
                <c:pt idx="1385">
                  <c:v>91</c:v>
                </c:pt>
                <c:pt idx="1386">
                  <c:v>112</c:v>
                </c:pt>
                <c:pt idx="1387">
                  <c:v>101</c:v>
                </c:pt>
                <c:pt idx="1388">
                  <c:v>99</c:v>
                </c:pt>
                <c:pt idx="1389">
                  <c:v>103</c:v>
                </c:pt>
                <c:pt idx="1390">
                  <c:v>109</c:v>
                </c:pt>
                <c:pt idx="1391">
                  <c:v>95</c:v>
                </c:pt>
                <c:pt idx="1392">
                  <c:v>107</c:v>
                </c:pt>
                <c:pt idx="1393">
                  <c:v>87</c:v>
                </c:pt>
                <c:pt idx="1394">
                  <c:v>95</c:v>
                </c:pt>
                <c:pt idx="1395">
                  <c:v>92</c:v>
                </c:pt>
                <c:pt idx="1396">
                  <c:v>89</c:v>
                </c:pt>
                <c:pt idx="1397">
                  <c:v>110</c:v>
                </c:pt>
                <c:pt idx="1398">
                  <c:v>82</c:v>
                </c:pt>
                <c:pt idx="1399">
                  <c:v>86</c:v>
                </c:pt>
                <c:pt idx="1400">
                  <c:v>100</c:v>
                </c:pt>
                <c:pt idx="1401">
                  <c:v>123</c:v>
                </c:pt>
                <c:pt idx="1402">
                  <c:v>93</c:v>
                </c:pt>
                <c:pt idx="1403">
                  <c:v>111</c:v>
                </c:pt>
                <c:pt idx="1404">
                  <c:v>70</c:v>
                </c:pt>
                <c:pt idx="1405">
                  <c:v>103</c:v>
                </c:pt>
                <c:pt idx="1406">
                  <c:v>122</c:v>
                </c:pt>
                <c:pt idx="1407">
                  <c:v>94</c:v>
                </c:pt>
                <c:pt idx="1408">
                  <c:v>103</c:v>
                </c:pt>
                <c:pt idx="1409">
                  <c:v>98</c:v>
                </c:pt>
                <c:pt idx="1410">
                  <c:v>94</c:v>
                </c:pt>
                <c:pt idx="1411">
                  <c:v>107</c:v>
                </c:pt>
                <c:pt idx="1412">
                  <c:v>90</c:v>
                </c:pt>
                <c:pt idx="1413">
                  <c:v>102</c:v>
                </c:pt>
                <c:pt idx="1414">
                  <c:v>95</c:v>
                </c:pt>
                <c:pt idx="1415">
                  <c:v>69</c:v>
                </c:pt>
                <c:pt idx="1416">
                  <c:v>140</c:v>
                </c:pt>
                <c:pt idx="1417">
                  <c:v>74</c:v>
                </c:pt>
                <c:pt idx="1418">
                  <c:v>116</c:v>
                </c:pt>
                <c:pt idx="1419">
                  <c:v>102</c:v>
                </c:pt>
                <c:pt idx="1420">
                  <c:v>96</c:v>
                </c:pt>
                <c:pt idx="1421">
                  <c:v>121</c:v>
                </c:pt>
                <c:pt idx="1422">
                  <c:v>79</c:v>
                </c:pt>
                <c:pt idx="1423">
                  <c:v>76</c:v>
                </c:pt>
                <c:pt idx="1424">
                  <c:v>115</c:v>
                </c:pt>
                <c:pt idx="1425">
                  <c:v>78</c:v>
                </c:pt>
                <c:pt idx="1426">
                  <c:v>124</c:v>
                </c:pt>
                <c:pt idx="1427">
                  <c:v>122</c:v>
                </c:pt>
                <c:pt idx="1428">
                  <c:v>74</c:v>
                </c:pt>
                <c:pt idx="1429">
                  <c:v>94</c:v>
                </c:pt>
                <c:pt idx="1430">
                  <c:v>87</c:v>
                </c:pt>
                <c:pt idx="1431">
                  <c:v>124</c:v>
                </c:pt>
                <c:pt idx="1432">
                  <c:v>114</c:v>
                </c:pt>
                <c:pt idx="1433">
                  <c:v>94</c:v>
                </c:pt>
                <c:pt idx="1434">
                  <c:v>68</c:v>
                </c:pt>
                <c:pt idx="1435">
                  <c:v>81</c:v>
                </c:pt>
                <c:pt idx="1436">
                  <c:v>105</c:v>
                </c:pt>
                <c:pt idx="1437">
                  <c:v>67</c:v>
                </c:pt>
                <c:pt idx="1438">
                  <c:v>113</c:v>
                </c:pt>
                <c:pt idx="1439">
                  <c:v>92</c:v>
                </c:pt>
                <c:pt idx="1440">
                  <c:v>119</c:v>
                </c:pt>
                <c:pt idx="1441">
                  <c:v>97</c:v>
                </c:pt>
                <c:pt idx="1442">
                  <c:v>78</c:v>
                </c:pt>
                <c:pt idx="1443">
                  <c:v>101</c:v>
                </c:pt>
                <c:pt idx="1444">
                  <c:v>103</c:v>
                </c:pt>
                <c:pt idx="1445">
                  <c:v>113</c:v>
                </c:pt>
                <c:pt idx="1446">
                  <c:v>100</c:v>
                </c:pt>
                <c:pt idx="1447">
                  <c:v>76</c:v>
                </c:pt>
                <c:pt idx="1448">
                  <c:v>118</c:v>
                </c:pt>
                <c:pt idx="1449">
                  <c:v>79</c:v>
                </c:pt>
                <c:pt idx="1450">
                  <c:v>88</c:v>
                </c:pt>
                <c:pt idx="1451">
                  <c:v>121</c:v>
                </c:pt>
                <c:pt idx="1452">
                  <c:v>124</c:v>
                </c:pt>
                <c:pt idx="1453">
                  <c:v>92</c:v>
                </c:pt>
                <c:pt idx="1454">
                  <c:v>118</c:v>
                </c:pt>
                <c:pt idx="1455">
                  <c:v>101</c:v>
                </c:pt>
                <c:pt idx="1456">
                  <c:v>112</c:v>
                </c:pt>
                <c:pt idx="1457">
                  <c:v>61</c:v>
                </c:pt>
                <c:pt idx="1458">
                  <c:v>88</c:v>
                </c:pt>
                <c:pt idx="1459">
                  <c:v>81</c:v>
                </c:pt>
              </c:numCache>
            </c:numRef>
          </c:yVal>
          <c:smooth val="0"/>
        </c:ser>
        <c:dLbls>
          <c:showLegendKey val="0"/>
          <c:showVal val="0"/>
          <c:showCatName val="0"/>
          <c:showSerName val="0"/>
          <c:showPercent val="0"/>
          <c:showBubbleSize val="0"/>
        </c:dLbls>
        <c:axId val="149163008"/>
        <c:axId val="149164800"/>
      </c:scatterChart>
      <c:valAx>
        <c:axId val="149163008"/>
        <c:scaling>
          <c:orientation val="minMax"/>
        </c:scaling>
        <c:delete val="1"/>
        <c:axPos val="b"/>
        <c:numFmt formatCode="General" sourceLinked="1"/>
        <c:majorTickMark val="none"/>
        <c:minorTickMark val="none"/>
        <c:tickLblPos val="none"/>
        <c:crossAx val="149164800"/>
        <c:crosses val="autoZero"/>
        <c:crossBetween val="midCat"/>
      </c:valAx>
      <c:valAx>
        <c:axId val="149164800"/>
        <c:scaling>
          <c:orientation val="minMax"/>
          <c:max val="180"/>
          <c:min val="0"/>
        </c:scaling>
        <c:delete val="0"/>
        <c:axPos val="l"/>
        <c:title>
          <c:tx>
            <c:rich>
              <a:bodyPr rot="-5400000" vert="horz"/>
              <a:lstStyle/>
              <a:p>
                <a:pPr>
                  <a:defRPr/>
                </a:pPr>
                <a:r>
                  <a:rPr lang="fr-FR" dirty="0" smtClean="0"/>
                  <a:t>Pl </a:t>
                </a:r>
                <a:r>
                  <a:rPr lang="fr-FR" dirty="0" err="1" smtClean="0"/>
                  <a:t>Creatinine</a:t>
                </a:r>
                <a:endParaRPr lang="fr-FR" dirty="0"/>
              </a:p>
            </c:rich>
          </c:tx>
          <c:layout/>
          <c:overlay val="0"/>
        </c:title>
        <c:numFmt formatCode="General" sourceLinked="1"/>
        <c:majorTickMark val="out"/>
        <c:minorTickMark val="none"/>
        <c:tickLblPos val="nextTo"/>
        <c:crossAx val="149163008"/>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2182871626967293E-2"/>
          <c:y val="2.1847029604803621E-2"/>
          <c:w val="0.89002559055118113"/>
          <c:h val="0.89712393373069099"/>
        </c:manualLayout>
      </c:layout>
      <c:scatterChart>
        <c:scatterStyle val="lineMarker"/>
        <c:varyColors val="0"/>
        <c:ser>
          <c:idx val="0"/>
          <c:order val="0"/>
          <c:tx>
            <c:strRef>
              <c:f>Feuil1!$B$1</c:f>
              <c:strCache>
                <c:ptCount val="1"/>
                <c:pt idx="0">
                  <c:v>Creat</c:v>
                </c:pt>
              </c:strCache>
            </c:strRef>
          </c:tx>
          <c:spPr>
            <a:ln w="28575">
              <a:noFill/>
            </a:ln>
          </c:spPr>
          <c:marker>
            <c:symbol val="x"/>
            <c:size val="7"/>
            <c:spPr>
              <a:noFill/>
              <a:ln>
                <a:solidFill>
                  <a:schemeClr val="accent2"/>
                </a:solidFill>
              </a:ln>
            </c:spPr>
          </c:marker>
          <c:xVal>
            <c:numRef>
              <c:f>Feuil1!$A$2:$A$1461</c:f>
              <c:numCache>
                <c:formatCode>General</c:formatCode>
                <c:ptCount val="1460"/>
                <c:pt idx="0">
                  <c:v>21</c:v>
                </c:pt>
                <c:pt idx="1">
                  <c:v>121</c:v>
                </c:pt>
                <c:pt idx="2">
                  <c:v>49</c:v>
                </c:pt>
                <c:pt idx="3">
                  <c:v>47</c:v>
                </c:pt>
                <c:pt idx="4">
                  <c:v>56</c:v>
                </c:pt>
                <c:pt idx="5">
                  <c:v>64</c:v>
                </c:pt>
                <c:pt idx="6">
                  <c:v>149</c:v>
                </c:pt>
                <c:pt idx="7">
                  <c:v>145</c:v>
                </c:pt>
                <c:pt idx="8">
                  <c:v>97</c:v>
                </c:pt>
                <c:pt idx="9">
                  <c:v>125</c:v>
                </c:pt>
                <c:pt idx="10">
                  <c:v>153</c:v>
                </c:pt>
                <c:pt idx="11">
                  <c:v>71</c:v>
                </c:pt>
                <c:pt idx="12">
                  <c:v>124</c:v>
                </c:pt>
                <c:pt idx="13">
                  <c:v>103</c:v>
                </c:pt>
                <c:pt idx="14">
                  <c:v>94</c:v>
                </c:pt>
                <c:pt idx="15">
                  <c:v>10</c:v>
                </c:pt>
                <c:pt idx="16">
                  <c:v>12</c:v>
                </c:pt>
                <c:pt idx="17">
                  <c:v>132</c:v>
                </c:pt>
                <c:pt idx="18">
                  <c:v>110</c:v>
                </c:pt>
                <c:pt idx="19">
                  <c:v>151</c:v>
                </c:pt>
                <c:pt idx="20">
                  <c:v>34</c:v>
                </c:pt>
                <c:pt idx="21">
                  <c:v>151</c:v>
                </c:pt>
                <c:pt idx="22">
                  <c:v>134</c:v>
                </c:pt>
                <c:pt idx="23">
                  <c:v>137</c:v>
                </c:pt>
                <c:pt idx="24">
                  <c:v>54</c:v>
                </c:pt>
                <c:pt idx="25">
                  <c:v>116</c:v>
                </c:pt>
                <c:pt idx="26">
                  <c:v>25</c:v>
                </c:pt>
                <c:pt idx="27">
                  <c:v>80</c:v>
                </c:pt>
                <c:pt idx="28">
                  <c:v>14</c:v>
                </c:pt>
                <c:pt idx="29">
                  <c:v>32</c:v>
                </c:pt>
                <c:pt idx="30">
                  <c:v>62</c:v>
                </c:pt>
                <c:pt idx="31">
                  <c:v>87</c:v>
                </c:pt>
                <c:pt idx="32">
                  <c:v>88</c:v>
                </c:pt>
                <c:pt idx="33">
                  <c:v>149</c:v>
                </c:pt>
                <c:pt idx="34">
                  <c:v>24</c:v>
                </c:pt>
                <c:pt idx="35">
                  <c:v>11</c:v>
                </c:pt>
                <c:pt idx="36">
                  <c:v>101</c:v>
                </c:pt>
                <c:pt idx="37">
                  <c:v>97</c:v>
                </c:pt>
                <c:pt idx="38">
                  <c:v>56</c:v>
                </c:pt>
                <c:pt idx="39">
                  <c:v>114</c:v>
                </c:pt>
                <c:pt idx="40">
                  <c:v>41</c:v>
                </c:pt>
                <c:pt idx="41">
                  <c:v>67</c:v>
                </c:pt>
                <c:pt idx="42">
                  <c:v>10</c:v>
                </c:pt>
                <c:pt idx="43">
                  <c:v>39</c:v>
                </c:pt>
                <c:pt idx="44">
                  <c:v>90</c:v>
                </c:pt>
                <c:pt idx="45">
                  <c:v>125</c:v>
                </c:pt>
                <c:pt idx="46">
                  <c:v>22</c:v>
                </c:pt>
                <c:pt idx="47">
                  <c:v>52</c:v>
                </c:pt>
                <c:pt idx="48">
                  <c:v>91</c:v>
                </c:pt>
                <c:pt idx="49">
                  <c:v>149</c:v>
                </c:pt>
                <c:pt idx="50">
                  <c:v>151</c:v>
                </c:pt>
                <c:pt idx="51">
                  <c:v>150</c:v>
                </c:pt>
                <c:pt idx="52">
                  <c:v>34</c:v>
                </c:pt>
                <c:pt idx="53">
                  <c:v>29</c:v>
                </c:pt>
                <c:pt idx="54">
                  <c:v>121</c:v>
                </c:pt>
                <c:pt idx="55">
                  <c:v>147</c:v>
                </c:pt>
                <c:pt idx="56">
                  <c:v>159</c:v>
                </c:pt>
                <c:pt idx="57">
                  <c:v>61</c:v>
                </c:pt>
                <c:pt idx="58">
                  <c:v>116</c:v>
                </c:pt>
                <c:pt idx="59">
                  <c:v>149</c:v>
                </c:pt>
                <c:pt idx="60">
                  <c:v>90</c:v>
                </c:pt>
                <c:pt idx="61">
                  <c:v>52</c:v>
                </c:pt>
                <c:pt idx="62">
                  <c:v>152</c:v>
                </c:pt>
                <c:pt idx="63">
                  <c:v>71</c:v>
                </c:pt>
                <c:pt idx="64">
                  <c:v>123</c:v>
                </c:pt>
                <c:pt idx="65">
                  <c:v>117</c:v>
                </c:pt>
                <c:pt idx="66">
                  <c:v>95</c:v>
                </c:pt>
                <c:pt idx="67">
                  <c:v>104</c:v>
                </c:pt>
                <c:pt idx="68">
                  <c:v>40</c:v>
                </c:pt>
                <c:pt idx="69">
                  <c:v>119</c:v>
                </c:pt>
                <c:pt idx="70">
                  <c:v>147</c:v>
                </c:pt>
                <c:pt idx="71">
                  <c:v>17</c:v>
                </c:pt>
                <c:pt idx="72">
                  <c:v>115</c:v>
                </c:pt>
                <c:pt idx="73">
                  <c:v>137</c:v>
                </c:pt>
                <c:pt idx="74">
                  <c:v>121</c:v>
                </c:pt>
                <c:pt idx="75">
                  <c:v>118</c:v>
                </c:pt>
                <c:pt idx="76">
                  <c:v>10</c:v>
                </c:pt>
                <c:pt idx="77">
                  <c:v>137</c:v>
                </c:pt>
                <c:pt idx="78">
                  <c:v>136</c:v>
                </c:pt>
                <c:pt idx="79">
                  <c:v>106</c:v>
                </c:pt>
                <c:pt idx="80">
                  <c:v>71</c:v>
                </c:pt>
                <c:pt idx="81">
                  <c:v>69</c:v>
                </c:pt>
                <c:pt idx="82">
                  <c:v>57</c:v>
                </c:pt>
                <c:pt idx="83">
                  <c:v>158</c:v>
                </c:pt>
                <c:pt idx="84">
                  <c:v>124</c:v>
                </c:pt>
                <c:pt idx="85">
                  <c:v>37</c:v>
                </c:pt>
                <c:pt idx="86">
                  <c:v>122</c:v>
                </c:pt>
                <c:pt idx="87">
                  <c:v>126</c:v>
                </c:pt>
                <c:pt idx="88">
                  <c:v>10</c:v>
                </c:pt>
                <c:pt idx="89">
                  <c:v>73</c:v>
                </c:pt>
                <c:pt idx="90">
                  <c:v>104</c:v>
                </c:pt>
                <c:pt idx="91">
                  <c:v>101</c:v>
                </c:pt>
                <c:pt idx="92">
                  <c:v>86</c:v>
                </c:pt>
                <c:pt idx="93">
                  <c:v>98</c:v>
                </c:pt>
                <c:pt idx="94">
                  <c:v>41</c:v>
                </c:pt>
                <c:pt idx="95">
                  <c:v>109</c:v>
                </c:pt>
                <c:pt idx="96">
                  <c:v>155</c:v>
                </c:pt>
                <c:pt idx="97">
                  <c:v>124</c:v>
                </c:pt>
                <c:pt idx="98">
                  <c:v>47</c:v>
                </c:pt>
                <c:pt idx="99">
                  <c:v>93</c:v>
                </c:pt>
                <c:pt idx="100">
                  <c:v>51</c:v>
                </c:pt>
                <c:pt idx="101">
                  <c:v>52</c:v>
                </c:pt>
                <c:pt idx="102">
                  <c:v>34</c:v>
                </c:pt>
                <c:pt idx="103">
                  <c:v>142</c:v>
                </c:pt>
                <c:pt idx="104">
                  <c:v>99</c:v>
                </c:pt>
                <c:pt idx="105">
                  <c:v>35</c:v>
                </c:pt>
                <c:pt idx="106">
                  <c:v>54</c:v>
                </c:pt>
                <c:pt idx="107">
                  <c:v>55</c:v>
                </c:pt>
                <c:pt idx="108">
                  <c:v>22</c:v>
                </c:pt>
                <c:pt idx="109">
                  <c:v>147</c:v>
                </c:pt>
                <c:pt idx="110">
                  <c:v>15</c:v>
                </c:pt>
                <c:pt idx="111">
                  <c:v>89</c:v>
                </c:pt>
                <c:pt idx="112">
                  <c:v>70</c:v>
                </c:pt>
                <c:pt idx="113">
                  <c:v>95</c:v>
                </c:pt>
                <c:pt idx="114">
                  <c:v>77</c:v>
                </c:pt>
                <c:pt idx="115">
                  <c:v>159</c:v>
                </c:pt>
                <c:pt idx="116">
                  <c:v>66</c:v>
                </c:pt>
                <c:pt idx="117">
                  <c:v>24</c:v>
                </c:pt>
                <c:pt idx="118">
                  <c:v>141</c:v>
                </c:pt>
                <c:pt idx="119">
                  <c:v>104</c:v>
                </c:pt>
                <c:pt idx="120">
                  <c:v>137</c:v>
                </c:pt>
                <c:pt idx="121">
                  <c:v>62</c:v>
                </c:pt>
                <c:pt idx="122">
                  <c:v>74</c:v>
                </c:pt>
                <c:pt idx="123">
                  <c:v>157</c:v>
                </c:pt>
                <c:pt idx="124">
                  <c:v>82</c:v>
                </c:pt>
                <c:pt idx="125">
                  <c:v>13</c:v>
                </c:pt>
                <c:pt idx="126">
                  <c:v>100</c:v>
                </c:pt>
                <c:pt idx="127">
                  <c:v>128</c:v>
                </c:pt>
                <c:pt idx="128">
                  <c:v>104</c:v>
                </c:pt>
                <c:pt idx="129">
                  <c:v>57</c:v>
                </c:pt>
                <c:pt idx="130">
                  <c:v>124</c:v>
                </c:pt>
                <c:pt idx="131">
                  <c:v>47</c:v>
                </c:pt>
                <c:pt idx="132">
                  <c:v>12</c:v>
                </c:pt>
                <c:pt idx="133">
                  <c:v>87</c:v>
                </c:pt>
                <c:pt idx="134">
                  <c:v>128</c:v>
                </c:pt>
                <c:pt idx="135">
                  <c:v>49</c:v>
                </c:pt>
                <c:pt idx="136">
                  <c:v>158</c:v>
                </c:pt>
                <c:pt idx="137">
                  <c:v>147</c:v>
                </c:pt>
                <c:pt idx="138">
                  <c:v>12</c:v>
                </c:pt>
                <c:pt idx="139">
                  <c:v>84</c:v>
                </c:pt>
                <c:pt idx="140">
                  <c:v>40</c:v>
                </c:pt>
                <c:pt idx="141">
                  <c:v>16</c:v>
                </c:pt>
                <c:pt idx="142">
                  <c:v>99</c:v>
                </c:pt>
                <c:pt idx="143">
                  <c:v>94</c:v>
                </c:pt>
                <c:pt idx="144">
                  <c:v>17</c:v>
                </c:pt>
                <c:pt idx="145">
                  <c:v>111</c:v>
                </c:pt>
                <c:pt idx="146">
                  <c:v>93</c:v>
                </c:pt>
                <c:pt idx="147">
                  <c:v>94</c:v>
                </c:pt>
                <c:pt idx="148">
                  <c:v>151</c:v>
                </c:pt>
                <c:pt idx="149">
                  <c:v>147</c:v>
                </c:pt>
                <c:pt idx="150">
                  <c:v>63</c:v>
                </c:pt>
                <c:pt idx="151">
                  <c:v>49</c:v>
                </c:pt>
                <c:pt idx="152">
                  <c:v>152</c:v>
                </c:pt>
                <c:pt idx="153">
                  <c:v>156</c:v>
                </c:pt>
                <c:pt idx="154">
                  <c:v>35</c:v>
                </c:pt>
                <c:pt idx="155">
                  <c:v>59</c:v>
                </c:pt>
                <c:pt idx="156">
                  <c:v>76</c:v>
                </c:pt>
                <c:pt idx="157">
                  <c:v>26</c:v>
                </c:pt>
                <c:pt idx="158">
                  <c:v>136</c:v>
                </c:pt>
                <c:pt idx="159">
                  <c:v>21</c:v>
                </c:pt>
                <c:pt idx="160">
                  <c:v>19</c:v>
                </c:pt>
                <c:pt idx="161">
                  <c:v>148</c:v>
                </c:pt>
                <c:pt idx="162">
                  <c:v>114</c:v>
                </c:pt>
                <c:pt idx="163">
                  <c:v>59</c:v>
                </c:pt>
                <c:pt idx="164">
                  <c:v>135</c:v>
                </c:pt>
                <c:pt idx="165">
                  <c:v>76</c:v>
                </c:pt>
                <c:pt idx="166">
                  <c:v>93</c:v>
                </c:pt>
                <c:pt idx="167">
                  <c:v>19</c:v>
                </c:pt>
                <c:pt idx="168">
                  <c:v>106</c:v>
                </c:pt>
                <c:pt idx="169">
                  <c:v>137</c:v>
                </c:pt>
                <c:pt idx="170">
                  <c:v>140</c:v>
                </c:pt>
                <c:pt idx="171">
                  <c:v>33</c:v>
                </c:pt>
                <c:pt idx="172">
                  <c:v>110</c:v>
                </c:pt>
                <c:pt idx="173">
                  <c:v>21</c:v>
                </c:pt>
                <c:pt idx="174">
                  <c:v>60</c:v>
                </c:pt>
                <c:pt idx="175">
                  <c:v>158</c:v>
                </c:pt>
                <c:pt idx="176">
                  <c:v>149</c:v>
                </c:pt>
                <c:pt idx="177">
                  <c:v>154</c:v>
                </c:pt>
                <c:pt idx="178">
                  <c:v>54</c:v>
                </c:pt>
                <c:pt idx="179">
                  <c:v>158</c:v>
                </c:pt>
                <c:pt idx="180">
                  <c:v>141</c:v>
                </c:pt>
                <c:pt idx="181">
                  <c:v>87</c:v>
                </c:pt>
                <c:pt idx="182">
                  <c:v>142</c:v>
                </c:pt>
                <c:pt idx="183">
                  <c:v>71</c:v>
                </c:pt>
                <c:pt idx="184">
                  <c:v>57</c:v>
                </c:pt>
                <c:pt idx="185">
                  <c:v>125</c:v>
                </c:pt>
                <c:pt idx="186">
                  <c:v>85</c:v>
                </c:pt>
                <c:pt idx="187">
                  <c:v>40</c:v>
                </c:pt>
                <c:pt idx="188">
                  <c:v>55</c:v>
                </c:pt>
                <c:pt idx="189">
                  <c:v>134</c:v>
                </c:pt>
                <c:pt idx="190">
                  <c:v>19</c:v>
                </c:pt>
                <c:pt idx="191">
                  <c:v>142</c:v>
                </c:pt>
                <c:pt idx="192">
                  <c:v>155</c:v>
                </c:pt>
                <c:pt idx="193">
                  <c:v>90</c:v>
                </c:pt>
                <c:pt idx="194">
                  <c:v>96</c:v>
                </c:pt>
                <c:pt idx="195">
                  <c:v>154</c:v>
                </c:pt>
                <c:pt idx="196">
                  <c:v>92</c:v>
                </c:pt>
                <c:pt idx="197">
                  <c:v>11</c:v>
                </c:pt>
                <c:pt idx="198">
                  <c:v>143</c:v>
                </c:pt>
                <c:pt idx="199">
                  <c:v>90</c:v>
                </c:pt>
                <c:pt idx="200">
                  <c:v>52</c:v>
                </c:pt>
                <c:pt idx="201">
                  <c:v>99</c:v>
                </c:pt>
                <c:pt idx="202">
                  <c:v>24</c:v>
                </c:pt>
                <c:pt idx="203">
                  <c:v>49</c:v>
                </c:pt>
                <c:pt idx="204">
                  <c:v>149</c:v>
                </c:pt>
                <c:pt idx="205">
                  <c:v>87</c:v>
                </c:pt>
                <c:pt idx="206">
                  <c:v>154</c:v>
                </c:pt>
                <c:pt idx="207">
                  <c:v>32</c:v>
                </c:pt>
                <c:pt idx="208">
                  <c:v>24</c:v>
                </c:pt>
                <c:pt idx="209">
                  <c:v>50</c:v>
                </c:pt>
                <c:pt idx="210">
                  <c:v>117</c:v>
                </c:pt>
                <c:pt idx="211">
                  <c:v>81</c:v>
                </c:pt>
                <c:pt idx="212">
                  <c:v>57</c:v>
                </c:pt>
                <c:pt idx="213">
                  <c:v>149</c:v>
                </c:pt>
                <c:pt idx="214">
                  <c:v>102</c:v>
                </c:pt>
                <c:pt idx="215">
                  <c:v>68</c:v>
                </c:pt>
                <c:pt idx="216">
                  <c:v>90</c:v>
                </c:pt>
                <c:pt idx="217">
                  <c:v>116</c:v>
                </c:pt>
                <c:pt idx="218">
                  <c:v>105</c:v>
                </c:pt>
                <c:pt idx="219">
                  <c:v>119</c:v>
                </c:pt>
                <c:pt idx="220">
                  <c:v>90</c:v>
                </c:pt>
                <c:pt idx="221">
                  <c:v>64</c:v>
                </c:pt>
                <c:pt idx="222">
                  <c:v>40</c:v>
                </c:pt>
                <c:pt idx="223">
                  <c:v>43</c:v>
                </c:pt>
                <c:pt idx="224">
                  <c:v>128</c:v>
                </c:pt>
                <c:pt idx="225">
                  <c:v>58</c:v>
                </c:pt>
                <c:pt idx="226">
                  <c:v>126</c:v>
                </c:pt>
                <c:pt idx="227">
                  <c:v>142</c:v>
                </c:pt>
                <c:pt idx="228">
                  <c:v>53</c:v>
                </c:pt>
                <c:pt idx="229">
                  <c:v>140</c:v>
                </c:pt>
                <c:pt idx="230">
                  <c:v>51</c:v>
                </c:pt>
                <c:pt idx="231">
                  <c:v>29</c:v>
                </c:pt>
                <c:pt idx="232">
                  <c:v>131</c:v>
                </c:pt>
                <c:pt idx="233">
                  <c:v>88</c:v>
                </c:pt>
                <c:pt idx="234">
                  <c:v>145</c:v>
                </c:pt>
                <c:pt idx="235">
                  <c:v>103</c:v>
                </c:pt>
                <c:pt idx="236">
                  <c:v>121</c:v>
                </c:pt>
                <c:pt idx="237">
                  <c:v>30</c:v>
                </c:pt>
                <c:pt idx="238">
                  <c:v>15</c:v>
                </c:pt>
                <c:pt idx="239">
                  <c:v>20</c:v>
                </c:pt>
                <c:pt idx="240">
                  <c:v>134</c:v>
                </c:pt>
                <c:pt idx="241">
                  <c:v>98</c:v>
                </c:pt>
                <c:pt idx="242">
                  <c:v>52</c:v>
                </c:pt>
                <c:pt idx="243">
                  <c:v>124</c:v>
                </c:pt>
                <c:pt idx="244">
                  <c:v>20</c:v>
                </c:pt>
                <c:pt idx="245">
                  <c:v>84</c:v>
                </c:pt>
                <c:pt idx="246">
                  <c:v>87</c:v>
                </c:pt>
                <c:pt idx="247">
                  <c:v>120</c:v>
                </c:pt>
                <c:pt idx="248">
                  <c:v>72</c:v>
                </c:pt>
                <c:pt idx="249">
                  <c:v>59</c:v>
                </c:pt>
                <c:pt idx="250">
                  <c:v>66</c:v>
                </c:pt>
                <c:pt idx="251">
                  <c:v>15</c:v>
                </c:pt>
                <c:pt idx="252">
                  <c:v>140</c:v>
                </c:pt>
                <c:pt idx="253">
                  <c:v>21</c:v>
                </c:pt>
                <c:pt idx="254">
                  <c:v>153</c:v>
                </c:pt>
                <c:pt idx="255">
                  <c:v>54</c:v>
                </c:pt>
                <c:pt idx="256">
                  <c:v>69</c:v>
                </c:pt>
                <c:pt idx="257">
                  <c:v>132</c:v>
                </c:pt>
                <c:pt idx="258">
                  <c:v>34</c:v>
                </c:pt>
                <c:pt idx="259">
                  <c:v>128</c:v>
                </c:pt>
                <c:pt idx="260">
                  <c:v>115</c:v>
                </c:pt>
                <c:pt idx="261">
                  <c:v>75</c:v>
                </c:pt>
                <c:pt idx="262">
                  <c:v>123</c:v>
                </c:pt>
                <c:pt idx="263">
                  <c:v>83</c:v>
                </c:pt>
                <c:pt idx="264">
                  <c:v>67</c:v>
                </c:pt>
                <c:pt idx="265">
                  <c:v>24</c:v>
                </c:pt>
                <c:pt idx="266">
                  <c:v>22</c:v>
                </c:pt>
                <c:pt idx="267">
                  <c:v>53</c:v>
                </c:pt>
                <c:pt idx="268">
                  <c:v>117</c:v>
                </c:pt>
                <c:pt idx="269">
                  <c:v>102</c:v>
                </c:pt>
                <c:pt idx="270">
                  <c:v>48</c:v>
                </c:pt>
                <c:pt idx="271">
                  <c:v>50</c:v>
                </c:pt>
                <c:pt idx="272">
                  <c:v>101</c:v>
                </c:pt>
                <c:pt idx="273">
                  <c:v>66</c:v>
                </c:pt>
                <c:pt idx="274">
                  <c:v>94</c:v>
                </c:pt>
                <c:pt idx="275">
                  <c:v>70</c:v>
                </c:pt>
                <c:pt idx="276">
                  <c:v>81</c:v>
                </c:pt>
                <c:pt idx="277">
                  <c:v>74</c:v>
                </c:pt>
                <c:pt idx="278">
                  <c:v>50</c:v>
                </c:pt>
                <c:pt idx="279">
                  <c:v>85</c:v>
                </c:pt>
                <c:pt idx="280">
                  <c:v>125</c:v>
                </c:pt>
                <c:pt idx="281">
                  <c:v>117</c:v>
                </c:pt>
                <c:pt idx="282">
                  <c:v>61</c:v>
                </c:pt>
                <c:pt idx="283">
                  <c:v>10</c:v>
                </c:pt>
                <c:pt idx="284">
                  <c:v>54</c:v>
                </c:pt>
                <c:pt idx="285">
                  <c:v>37</c:v>
                </c:pt>
                <c:pt idx="286">
                  <c:v>89</c:v>
                </c:pt>
                <c:pt idx="287">
                  <c:v>77</c:v>
                </c:pt>
                <c:pt idx="288">
                  <c:v>41</c:v>
                </c:pt>
                <c:pt idx="289">
                  <c:v>101</c:v>
                </c:pt>
                <c:pt idx="290">
                  <c:v>49</c:v>
                </c:pt>
                <c:pt idx="291">
                  <c:v>81</c:v>
                </c:pt>
                <c:pt idx="292">
                  <c:v>99</c:v>
                </c:pt>
                <c:pt idx="293">
                  <c:v>77</c:v>
                </c:pt>
                <c:pt idx="294">
                  <c:v>103</c:v>
                </c:pt>
                <c:pt idx="295">
                  <c:v>66</c:v>
                </c:pt>
                <c:pt idx="296">
                  <c:v>72</c:v>
                </c:pt>
                <c:pt idx="297">
                  <c:v>92</c:v>
                </c:pt>
                <c:pt idx="298">
                  <c:v>116</c:v>
                </c:pt>
                <c:pt idx="299">
                  <c:v>147</c:v>
                </c:pt>
                <c:pt idx="300">
                  <c:v>34</c:v>
                </c:pt>
                <c:pt idx="301">
                  <c:v>91</c:v>
                </c:pt>
                <c:pt idx="302">
                  <c:v>155</c:v>
                </c:pt>
                <c:pt idx="303">
                  <c:v>87</c:v>
                </c:pt>
                <c:pt idx="304">
                  <c:v>144</c:v>
                </c:pt>
                <c:pt idx="305">
                  <c:v>92</c:v>
                </c:pt>
                <c:pt idx="306">
                  <c:v>144</c:v>
                </c:pt>
                <c:pt idx="307">
                  <c:v>47</c:v>
                </c:pt>
                <c:pt idx="308">
                  <c:v>16</c:v>
                </c:pt>
                <c:pt idx="309">
                  <c:v>46</c:v>
                </c:pt>
                <c:pt idx="310">
                  <c:v>48</c:v>
                </c:pt>
                <c:pt idx="311">
                  <c:v>11</c:v>
                </c:pt>
                <c:pt idx="312">
                  <c:v>133</c:v>
                </c:pt>
                <c:pt idx="313">
                  <c:v>17</c:v>
                </c:pt>
                <c:pt idx="314">
                  <c:v>36</c:v>
                </c:pt>
                <c:pt idx="315">
                  <c:v>137</c:v>
                </c:pt>
                <c:pt idx="316">
                  <c:v>47</c:v>
                </c:pt>
                <c:pt idx="317">
                  <c:v>118</c:v>
                </c:pt>
                <c:pt idx="318">
                  <c:v>111</c:v>
                </c:pt>
                <c:pt idx="319">
                  <c:v>27</c:v>
                </c:pt>
                <c:pt idx="320">
                  <c:v>80</c:v>
                </c:pt>
                <c:pt idx="321">
                  <c:v>137</c:v>
                </c:pt>
                <c:pt idx="322">
                  <c:v>123</c:v>
                </c:pt>
                <c:pt idx="323">
                  <c:v>49</c:v>
                </c:pt>
                <c:pt idx="324">
                  <c:v>13</c:v>
                </c:pt>
                <c:pt idx="325">
                  <c:v>158</c:v>
                </c:pt>
                <c:pt idx="326">
                  <c:v>155</c:v>
                </c:pt>
                <c:pt idx="327">
                  <c:v>150</c:v>
                </c:pt>
                <c:pt idx="328">
                  <c:v>82</c:v>
                </c:pt>
                <c:pt idx="329">
                  <c:v>141</c:v>
                </c:pt>
                <c:pt idx="330">
                  <c:v>14</c:v>
                </c:pt>
                <c:pt idx="331">
                  <c:v>145</c:v>
                </c:pt>
                <c:pt idx="332">
                  <c:v>20</c:v>
                </c:pt>
                <c:pt idx="333">
                  <c:v>139</c:v>
                </c:pt>
                <c:pt idx="334">
                  <c:v>102</c:v>
                </c:pt>
                <c:pt idx="335">
                  <c:v>32</c:v>
                </c:pt>
                <c:pt idx="336">
                  <c:v>88</c:v>
                </c:pt>
                <c:pt idx="337">
                  <c:v>96</c:v>
                </c:pt>
                <c:pt idx="338">
                  <c:v>107</c:v>
                </c:pt>
                <c:pt idx="339">
                  <c:v>150</c:v>
                </c:pt>
                <c:pt idx="340">
                  <c:v>58</c:v>
                </c:pt>
                <c:pt idx="341">
                  <c:v>116</c:v>
                </c:pt>
                <c:pt idx="342">
                  <c:v>74</c:v>
                </c:pt>
                <c:pt idx="343">
                  <c:v>41</c:v>
                </c:pt>
                <c:pt idx="344">
                  <c:v>71</c:v>
                </c:pt>
                <c:pt idx="345">
                  <c:v>43</c:v>
                </c:pt>
                <c:pt idx="346">
                  <c:v>14</c:v>
                </c:pt>
                <c:pt idx="347">
                  <c:v>79</c:v>
                </c:pt>
                <c:pt idx="348">
                  <c:v>141</c:v>
                </c:pt>
                <c:pt idx="349">
                  <c:v>110</c:v>
                </c:pt>
                <c:pt idx="350">
                  <c:v>63</c:v>
                </c:pt>
                <c:pt idx="351">
                  <c:v>36</c:v>
                </c:pt>
                <c:pt idx="352">
                  <c:v>145</c:v>
                </c:pt>
                <c:pt idx="353">
                  <c:v>134</c:v>
                </c:pt>
                <c:pt idx="354">
                  <c:v>73</c:v>
                </c:pt>
                <c:pt idx="355">
                  <c:v>73</c:v>
                </c:pt>
                <c:pt idx="356">
                  <c:v>55</c:v>
                </c:pt>
                <c:pt idx="357">
                  <c:v>125</c:v>
                </c:pt>
                <c:pt idx="358">
                  <c:v>146</c:v>
                </c:pt>
                <c:pt idx="359">
                  <c:v>57</c:v>
                </c:pt>
                <c:pt idx="360">
                  <c:v>114</c:v>
                </c:pt>
                <c:pt idx="361">
                  <c:v>144</c:v>
                </c:pt>
                <c:pt idx="362">
                  <c:v>153</c:v>
                </c:pt>
                <c:pt idx="363">
                  <c:v>104</c:v>
                </c:pt>
                <c:pt idx="364">
                  <c:v>124</c:v>
                </c:pt>
                <c:pt idx="365">
                  <c:v>116</c:v>
                </c:pt>
                <c:pt idx="366">
                  <c:v>105</c:v>
                </c:pt>
                <c:pt idx="367">
                  <c:v>11</c:v>
                </c:pt>
                <c:pt idx="368">
                  <c:v>49</c:v>
                </c:pt>
                <c:pt idx="369">
                  <c:v>84</c:v>
                </c:pt>
                <c:pt idx="370">
                  <c:v>33</c:v>
                </c:pt>
                <c:pt idx="371">
                  <c:v>107</c:v>
                </c:pt>
                <c:pt idx="372">
                  <c:v>39</c:v>
                </c:pt>
                <c:pt idx="373">
                  <c:v>80</c:v>
                </c:pt>
                <c:pt idx="374">
                  <c:v>132</c:v>
                </c:pt>
                <c:pt idx="375">
                  <c:v>26</c:v>
                </c:pt>
                <c:pt idx="376">
                  <c:v>34</c:v>
                </c:pt>
                <c:pt idx="377">
                  <c:v>27</c:v>
                </c:pt>
                <c:pt idx="378">
                  <c:v>117</c:v>
                </c:pt>
                <c:pt idx="379">
                  <c:v>79</c:v>
                </c:pt>
                <c:pt idx="380">
                  <c:v>120</c:v>
                </c:pt>
                <c:pt idx="381">
                  <c:v>71</c:v>
                </c:pt>
                <c:pt idx="382">
                  <c:v>81</c:v>
                </c:pt>
                <c:pt idx="383">
                  <c:v>94</c:v>
                </c:pt>
                <c:pt idx="384">
                  <c:v>74</c:v>
                </c:pt>
                <c:pt idx="385">
                  <c:v>148</c:v>
                </c:pt>
                <c:pt idx="386">
                  <c:v>132</c:v>
                </c:pt>
                <c:pt idx="387">
                  <c:v>80</c:v>
                </c:pt>
                <c:pt idx="388">
                  <c:v>63</c:v>
                </c:pt>
                <c:pt idx="389">
                  <c:v>155</c:v>
                </c:pt>
                <c:pt idx="390">
                  <c:v>134</c:v>
                </c:pt>
                <c:pt idx="391">
                  <c:v>88</c:v>
                </c:pt>
                <c:pt idx="392">
                  <c:v>38</c:v>
                </c:pt>
                <c:pt idx="393">
                  <c:v>64</c:v>
                </c:pt>
                <c:pt idx="394">
                  <c:v>133</c:v>
                </c:pt>
                <c:pt idx="395">
                  <c:v>119</c:v>
                </c:pt>
                <c:pt idx="396">
                  <c:v>33</c:v>
                </c:pt>
                <c:pt idx="397">
                  <c:v>97</c:v>
                </c:pt>
                <c:pt idx="398">
                  <c:v>104</c:v>
                </c:pt>
                <c:pt idx="399">
                  <c:v>34</c:v>
                </c:pt>
                <c:pt idx="400">
                  <c:v>135</c:v>
                </c:pt>
                <c:pt idx="401">
                  <c:v>81</c:v>
                </c:pt>
                <c:pt idx="402">
                  <c:v>158</c:v>
                </c:pt>
                <c:pt idx="403">
                  <c:v>118</c:v>
                </c:pt>
                <c:pt idx="404">
                  <c:v>147</c:v>
                </c:pt>
                <c:pt idx="405">
                  <c:v>33</c:v>
                </c:pt>
                <c:pt idx="406">
                  <c:v>137</c:v>
                </c:pt>
                <c:pt idx="407">
                  <c:v>141</c:v>
                </c:pt>
                <c:pt idx="408">
                  <c:v>95</c:v>
                </c:pt>
                <c:pt idx="409">
                  <c:v>92</c:v>
                </c:pt>
                <c:pt idx="410">
                  <c:v>41</c:v>
                </c:pt>
                <c:pt idx="411">
                  <c:v>80</c:v>
                </c:pt>
                <c:pt idx="412">
                  <c:v>159</c:v>
                </c:pt>
                <c:pt idx="413">
                  <c:v>143</c:v>
                </c:pt>
                <c:pt idx="414">
                  <c:v>52</c:v>
                </c:pt>
                <c:pt idx="415">
                  <c:v>64</c:v>
                </c:pt>
                <c:pt idx="416">
                  <c:v>25</c:v>
                </c:pt>
                <c:pt idx="417">
                  <c:v>21</c:v>
                </c:pt>
                <c:pt idx="418">
                  <c:v>36</c:v>
                </c:pt>
                <c:pt idx="419">
                  <c:v>44</c:v>
                </c:pt>
                <c:pt idx="420">
                  <c:v>95</c:v>
                </c:pt>
                <c:pt idx="421">
                  <c:v>96</c:v>
                </c:pt>
                <c:pt idx="422">
                  <c:v>83</c:v>
                </c:pt>
                <c:pt idx="423">
                  <c:v>147</c:v>
                </c:pt>
                <c:pt idx="424">
                  <c:v>133</c:v>
                </c:pt>
                <c:pt idx="425">
                  <c:v>11</c:v>
                </c:pt>
                <c:pt idx="426">
                  <c:v>84</c:v>
                </c:pt>
                <c:pt idx="427">
                  <c:v>149</c:v>
                </c:pt>
                <c:pt idx="428">
                  <c:v>131</c:v>
                </c:pt>
                <c:pt idx="429">
                  <c:v>13</c:v>
                </c:pt>
                <c:pt idx="430">
                  <c:v>97</c:v>
                </c:pt>
                <c:pt idx="431">
                  <c:v>94</c:v>
                </c:pt>
                <c:pt idx="432">
                  <c:v>150</c:v>
                </c:pt>
                <c:pt idx="433">
                  <c:v>110</c:v>
                </c:pt>
                <c:pt idx="434">
                  <c:v>31</c:v>
                </c:pt>
                <c:pt idx="435">
                  <c:v>85</c:v>
                </c:pt>
                <c:pt idx="436">
                  <c:v>103</c:v>
                </c:pt>
                <c:pt idx="437">
                  <c:v>147</c:v>
                </c:pt>
                <c:pt idx="438">
                  <c:v>26</c:v>
                </c:pt>
                <c:pt idx="439">
                  <c:v>35</c:v>
                </c:pt>
                <c:pt idx="440">
                  <c:v>131</c:v>
                </c:pt>
                <c:pt idx="441">
                  <c:v>24</c:v>
                </c:pt>
                <c:pt idx="442">
                  <c:v>153</c:v>
                </c:pt>
                <c:pt idx="443">
                  <c:v>69</c:v>
                </c:pt>
                <c:pt idx="444">
                  <c:v>78</c:v>
                </c:pt>
                <c:pt idx="445">
                  <c:v>55</c:v>
                </c:pt>
                <c:pt idx="446">
                  <c:v>80</c:v>
                </c:pt>
                <c:pt idx="447">
                  <c:v>131</c:v>
                </c:pt>
                <c:pt idx="448">
                  <c:v>126</c:v>
                </c:pt>
                <c:pt idx="449">
                  <c:v>131</c:v>
                </c:pt>
                <c:pt idx="450">
                  <c:v>16</c:v>
                </c:pt>
                <c:pt idx="451">
                  <c:v>103</c:v>
                </c:pt>
                <c:pt idx="452">
                  <c:v>98</c:v>
                </c:pt>
                <c:pt idx="453">
                  <c:v>61</c:v>
                </c:pt>
                <c:pt idx="454">
                  <c:v>129</c:v>
                </c:pt>
                <c:pt idx="455">
                  <c:v>137</c:v>
                </c:pt>
                <c:pt idx="456">
                  <c:v>51</c:v>
                </c:pt>
                <c:pt idx="457">
                  <c:v>86</c:v>
                </c:pt>
                <c:pt idx="458">
                  <c:v>21</c:v>
                </c:pt>
                <c:pt idx="459">
                  <c:v>138</c:v>
                </c:pt>
                <c:pt idx="460">
                  <c:v>135</c:v>
                </c:pt>
                <c:pt idx="461">
                  <c:v>111</c:v>
                </c:pt>
                <c:pt idx="462">
                  <c:v>107</c:v>
                </c:pt>
                <c:pt idx="463">
                  <c:v>97</c:v>
                </c:pt>
                <c:pt idx="464">
                  <c:v>51</c:v>
                </c:pt>
                <c:pt idx="465">
                  <c:v>152</c:v>
                </c:pt>
                <c:pt idx="466">
                  <c:v>113</c:v>
                </c:pt>
                <c:pt idx="467">
                  <c:v>49</c:v>
                </c:pt>
                <c:pt idx="468">
                  <c:v>111</c:v>
                </c:pt>
                <c:pt idx="469">
                  <c:v>72</c:v>
                </c:pt>
                <c:pt idx="470">
                  <c:v>107</c:v>
                </c:pt>
                <c:pt idx="471">
                  <c:v>115</c:v>
                </c:pt>
                <c:pt idx="472">
                  <c:v>50</c:v>
                </c:pt>
                <c:pt idx="473">
                  <c:v>15</c:v>
                </c:pt>
                <c:pt idx="474">
                  <c:v>97</c:v>
                </c:pt>
                <c:pt idx="475">
                  <c:v>159</c:v>
                </c:pt>
                <c:pt idx="476">
                  <c:v>78</c:v>
                </c:pt>
                <c:pt idx="477">
                  <c:v>130</c:v>
                </c:pt>
                <c:pt idx="478">
                  <c:v>50</c:v>
                </c:pt>
                <c:pt idx="479">
                  <c:v>157</c:v>
                </c:pt>
                <c:pt idx="480">
                  <c:v>42</c:v>
                </c:pt>
                <c:pt idx="481">
                  <c:v>123</c:v>
                </c:pt>
                <c:pt idx="482">
                  <c:v>112</c:v>
                </c:pt>
                <c:pt idx="483">
                  <c:v>58</c:v>
                </c:pt>
                <c:pt idx="484">
                  <c:v>17</c:v>
                </c:pt>
                <c:pt idx="485">
                  <c:v>116</c:v>
                </c:pt>
                <c:pt idx="486">
                  <c:v>104</c:v>
                </c:pt>
                <c:pt idx="487">
                  <c:v>42</c:v>
                </c:pt>
                <c:pt idx="488">
                  <c:v>68</c:v>
                </c:pt>
                <c:pt idx="489">
                  <c:v>73</c:v>
                </c:pt>
                <c:pt idx="490">
                  <c:v>98</c:v>
                </c:pt>
                <c:pt idx="491">
                  <c:v>137</c:v>
                </c:pt>
                <c:pt idx="492">
                  <c:v>100</c:v>
                </c:pt>
                <c:pt idx="493">
                  <c:v>106</c:v>
                </c:pt>
                <c:pt idx="494">
                  <c:v>137</c:v>
                </c:pt>
                <c:pt idx="495">
                  <c:v>121</c:v>
                </c:pt>
                <c:pt idx="496">
                  <c:v>59</c:v>
                </c:pt>
                <c:pt idx="497">
                  <c:v>140</c:v>
                </c:pt>
                <c:pt idx="498">
                  <c:v>93</c:v>
                </c:pt>
                <c:pt idx="499">
                  <c:v>13</c:v>
                </c:pt>
                <c:pt idx="500">
                  <c:v>122</c:v>
                </c:pt>
                <c:pt idx="501">
                  <c:v>55</c:v>
                </c:pt>
                <c:pt idx="502">
                  <c:v>136</c:v>
                </c:pt>
                <c:pt idx="503">
                  <c:v>104</c:v>
                </c:pt>
                <c:pt idx="504">
                  <c:v>55</c:v>
                </c:pt>
                <c:pt idx="505">
                  <c:v>148</c:v>
                </c:pt>
                <c:pt idx="506">
                  <c:v>89</c:v>
                </c:pt>
                <c:pt idx="507">
                  <c:v>60</c:v>
                </c:pt>
                <c:pt idx="508">
                  <c:v>144</c:v>
                </c:pt>
                <c:pt idx="509">
                  <c:v>136</c:v>
                </c:pt>
                <c:pt idx="510">
                  <c:v>88</c:v>
                </c:pt>
                <c:pt idx="511">
                  <c:v>124</c:v>
                </c:pt>
                <c:pt idx="512">
                  <c:v>50</c:v>
                </c:pt>
                <c:pt idx="513">
                  <c:v>146</c:v>
                </c:pt>
                <c:pt idx="514">
                  <c:v>52</c:v>
                </c:pt>
                <c:pt idx="515">
                  <c:v>16</c:v>
                </c:pt>
                <c:pt idx="516">
                  <c:v>63</c:v>
                </c:pt>
                <c:pt idx="517">
                  <c:v>99</c:v>
                </c:pt>
                <c:pt idx="518">
                  <c:v>143</c:v>
                </c:pt>
                <c:pt idx="519">
                  <c:v>43</c:v>
                </c:pt>
                <c:pt idx="520">
                  <c:v>69</c:v>
                </c:pt>
                <c:pt idx="521">
                  <c:v>97</c:v>
                </c:pt>
                <c:pt idx="522">
                  <c:v>15</c:v>
                </c:pt>
                <c:pt idx="523">
                  <c:v>75</c:v>
                </c:pt>
                <c:pt idx="524">
                  <c:v>12</c:v>
                </c:pt>
                <c:pt idx="525">
                  <c:v>66</c:v>
                </c:pt>
                <c:pt idx="526">
                  <c:v>65</c:v>
                </c:pt>
                <c:pt idx="527">
                  <c:v>21</c:v>
                </c:pt>
                <c:pt idx="528">
                  <c:v>32</c:v>
                </c:pt>
                <c:pt idx="529">
                  <c:v>83</c:v>
                </c:pt>
                <c:pt idx="530">
                  <c:v>141</c:v>
                </c:pt>
                <c:pt idx="531">
                  <c:v>108</c:v>
                </c:pt>
                <c:pt idx="532">
                  <c:v>35</c:v>
                </c:pt>
                <c:pt idx="533">
                  <c:v>98</c:v>
                </c:pt>
                <c:pt idx="534">
                  <c:v>142</c:v>
                </c:pt>
                <c:pt idx="535">
                  <c:v>82</c:v>
                </c:pt>
                <c:pt idx="536">
                  <c:v>16</c:v>
                </c:pt>
                <c:pt idx="537">
                  <c:v>114</c:v>
                </c:pt>
                <c:pt idx="538">
                  <c:v>156</c:v>
                </c:pt>
                <c:pt idx="539">
                  <c:v>24</c:v>
                </c:pt>
                <c:pt idx="540">
                  <c:v>146</c:v>
                </c:pt>
                <c:pt idx="541">
                  <c:v>146</c:v>
                </c:pt>
                <c:pt idx="542">
                  <c:v>67</c:v>
                </c:pt>
                <c:pt idx="543">
                  <c:v>23</c:v>
                </c:pt>
                <c:pt idx="544">
                  <c:v>136</c:v>
                </c:pt>
                <c:pt idx="545">
                  <c:v>40</c:v>
                </c:pt>
                <c:pt idx="546">
                  <c:v>66</c:v>
                </c:pt>
                <c:pt idx="547">
                  <c:v>28</c:v>
                </c:pt>
                <c:pt idx="548">
                  <c:v>141</c:v>
                </c:pt>
                <c:pt idx="549">
                  <c:v>66</c:v>
                </c:pt>
                <c:pt idx="550">
                  <c:v>17</c:v>
                </c:pt>
                <c:pt idx="551">
                  <c:v>104</c:v>
                </c:pt>
                <c:pt idx="552">
                  <c:v>83</c:v>
                </c:pt>
                <c:pt idx="553">
                  <c:v>32</c:v>
                </c:pt>
                <c:pt idx="554">
                  <c:v>107</c:v>
                </c:pt>
                <c:pt idx="555">
                  <c:v>21</c:v>
                </c:pt>
                <c:pt idx="556">
                  <c:v>110</c:v>
                </c:pt>
                <c:pt idx="557">
                  <c:v>54</c:v>
                </c:pt>
                <c:pt idx="558">
                  <c:v>31</c:v>
                </c:pt>
                <c:pt idx="559">
                  <c:v>137</c:v>
                </c:pt>
                <c:pt idx="560">
                  <c:v>67</c:v>
                </c:pt>
                <c:pt idx="561">
                  <c:v>61</c:v>
                </c:pt>
                <c:pt idx="562">
                  <c:v>27</c:v>
                </c:pt>
                <c:pt idx="563">
                  <c:v>34</c:v>
                </c:pt>
                <c:pt idx="564">
                  <c:v>145</c:v>
                </c:pt>
                <c:pt idx="565">
                  <c:v>45</c:v>
                </c:pt>
                <c:pt idx="566">
                  <c:v>69</c:v>
                </c:pt>
                <c:pt idx="567">
                  <c:v>154</c:v>
                </c:pt>
                <c:pt idx="568">
                  <c:v>81</c:v>
                </c:pt>
                <c:pt idx="569">
                  <c:v>36</c:v>
                </c:pt>
                <c:pt idx="570">
                  <c:v>126</c:v>
                </c:pt>
                <c:pt idx="571">
                  <c:v>23</c:v>
                </c:pt>
                <c:pt idx="572">
                  <c:v>131</c:v>
                </c:pt>
                <c:pt idx="573">
                  <c:v>35</c:v>
                </c:pt>
                <c:pt idx="574">
                  <c:v>73</c:v>
                </c:pt>
                <c:pt idx="575">
                  <c:v>127</c:v>
                </c:pt>
                <c:pt idx="576">
                  <c:v>112</c:v>
                </c:pt>
                <c:pt idx="577">
                  <c:v>137</c:v>
                </c:pt>
                <c:pt idx="578">
                  <c:v>119</c:v>
                </c:pt>
                <c:pt idx="579">
                  <c:v>150</c:v>
                </c:pt>
                <c:pt idx="580">
                  <c:v>99</c:v>
                </c:pt>
                <c:pt idx="581">
                  <c:v>112</c:v>
                </c:pt>
                <c:pt idx="582">
                  <c:v>123</c:v>
                </c:pt>
                <c:pt idx="583">
                  <c:v>91</c:v>
                </c:pt>
                <c:pt idx="584">
                  <c:v>155</c:v>
                </c:pt>
                <c:pt idx="585">
                  <c:v>153</c:v>
                </c:pt>
                <c:pt idx="586">
                  <c:v>114</c:v>
                </c:pt>
                <c:pt idx="587">
                  <c:v>64</c:v>
                </c:pt>
                <c:pt idx="588">
                  <c:v>96</c:v>
                </c:pt>
                <c:pt idx="589">
                  <c:v>18</c:v>
                </c:pt>
                <c:pt idx="590">
                  <c:v>71</c:v>
                </c:pt>
                <c:pt idx="591">
                  <c:v>34</c:v>
                </c:pt>
                <c:pt idx="592">
                  <c:v>29</c:v>
                </c:pt>
                <c:pt idx="593">
                  <c:v>148</c:v>
                </c:pt>
                <c:pt idx="594">
                  <c:v>47</c:v>
                </c:pt>
                <c:pt idx="595">
                  <c:v>145</c:v>
                </c:pt>
                <c:pt idx="596">
                  <c:v>74</c:v>
                </c:pt>
                <c:pt idx="597">
                  <c:v>65</c:v>
                </c:pt>
                <c:pt idx="598">
                  <c:v>45</c:v>
                </c:pt>
                <c:pt idx="599">
                  <c:v>116</c:v>
                </c:pt>
                <c:pt idx="600">
                  <c:v>115</c:v>
                </c:pt>
                <c:pt idx="601">
                  <c:v>117</c:v>
                </c:pt>
                <c:pt idx="602">
                  <c:v>100</c:v>
                </c:pt>
                <c:pt idx="603">
                  <c:v>89</c:v>
                </c:pt>
                <c:pt idx="604">
                  <c:v>86</c:v>
                </c:pt>
                <c:pt idx="605">
                  <c:v>150</c:v>
                </c:pt>
                <c:pt idx="606">
                  <c:v>127</c:v>
                </c:pt>
                <c:pt idx="607">
                  <c:v>108</c:v>
                </c:pt>
                <c:pt idx="608">
                  <c:v>108</c:v>
                </c:pt>
                <c:pt idx="609">
                  <c:v>34</c:v>
                </c:pt>
                <c:pt idx="610">
                  <c:v>79</c:v>
                </c:pt>
                <c:pt idx="611">
                  <c:v>129</c:v>
                </c:pt>
                <c:pt idx="612">
                  <c:v>11</c:v>
                </c:pt>
                <c:pt idx="613">
                  <c:v>63</c:v>
                </c:pt>
                <c:pt idx="614">
                  <c:v>55</c:v>
                </c:pt>
                <c:pt idx="615">
                  <c:v>24</c:v>
                </c:pt>
                <c:pt idx="616">
                  <c:v>59</c:v>
                </c:pt>
                <c:pt idx="617">
                  <c:v>136</c:v>
                </c:pt>
                <c:pt idx="618">
                  <c:v>75</c:v>
                </c:pt>
                <c:pt idx="619">
                  <c:v>43</c:v>
                </c:pt>
                <c:pt idx="620">
                  <c:v>134</c:v>
                </c:pt>
                <c:pt idx="621">
                  <c:v>69</c:v>
                </c:pt>
                <c:pt idx="622">
                  <c:v>46</c:v>
                </c:pt>
                <c:pt idx="623">
                  <c:v>69</c:v>
                </c:pt>
                <c:pt idx="624">
                  <c:v>36</c:v>
                </c:pt>
                <c:pt idx="625">
                  <c:v>60</c:v>
                </c:pt>
                <c:pt idx="626">
                  <c:v>151</c:v>
                </c:pt>
                <c:pt idx="627">
                  <c:v>80</c:v>
                </c:pt>
                <c:pt idx="628">
                  <c:v>58</c:v>
                </c:pt>
                <c:pt idx="629">
                  <c:v>35</c:v>
                </c:pt>
                <c:pt idx="630">
                  <c:v>52</c:v>
                </c:pt>
                <c:pt idx="631">
                  <c:v>30</c:v>
                </c:pt>
                <c:pt idx="632">
                  <c:v>105</c:v>
                </c:pt>
                <c:pt idx="633">
                  <c:v>136</c:v>
                </c:pt>
                <c:pt idx="634">
                  <c:v>110</c:v>
                </c:pt>
                <c:pt idx="635">
                  <c:v>100</c:v>
                </c:pt>
                <c:pt idx="636">
                  <c:v>13</c:v>
                </c:pt>
                <c:pt idx="637">
                  <c:v>106</c:v>
                </c:pt>
                <c:pt idx="638">
                  <c:v>117</c:v>
                </c:pt>
                <c:pt idx="639">
                  <c:v>69</c:v>
                </c:pt>
                <c:pt idx="640">
                  <c:v>95</c:v>
                </c:pt>
                <c:pt idx="641">
                  <c:v>105</c:v>
                </c:pt>
                <c:pt idx="642">
                  <c:v>152</c:v>
                </c:pt>
                <c:pt idx="643">
                  <c:v>118</c:v>
                </c:pt>
                <c:pt idx="644">
                  <c:v>36</c:v>
                </c:pt>
                <c:pt idx="645">
                  <c:v>28</c:v>
                </c:pt>
                <c:pt idx="646">
                  <c:v>107</c:v>
                </c:pt>
                <c:pt idx="647">
                  <c:v>140</c:v>
                </c:pt>
                <c:pt idx="648">
                  <c:v>59</c:v>
                </c:pt>
                <c:pt idx="649">
                  <c:v>115</c:v>
                </c:pt>
                <c:pt idx="650">
                  <c:v>75</c:v>
                </c:pt>
                <c:pt idx="651">
                  <c:v>145</c:v>
                </c:pt>
                <c:pt idx="652">
                  <c:v>17</c:v>
                </c:pt>
                <c:pt idx="653">
                  <c:v>90</c:v>
                </c:pt>
                <c:pt idx="654">
                  <c:v>62</c:v>
                </c:pt>
                <c:pt idx="655">
                  <c:v>113</c:v>
                </c:pt>
                <c:pt idx="656">
                  <c:v>66</c:v>
                </c:pt>
                <c:pt idx="657">
                  <c:v>87</c:v>
                </c:pt>
                <c:pt idx="658">
                  <c:v>142</c:v>
                </c:pt>
                <c:pt idx="659">
                  <c:v>95</c:v>
                </c:pt>
                <c:pt idx="660">
                  <c:v>57</c:v>
                </c:pt>
                <c:pt idx="661">
                  <c:v>66</c:v>
                </c:pt>
                <c:pt idx="662">
                  <c:v>18</c:v>
                </c:pt>
                <c:pt idx="663">
                  <c:v>64</c:v>
                </c:pt>
                <c:pt idx="664">
                  <c:v>147</c:v>
                </c:pt>
                <c:pt idx="665">
                  <c:v>35</c:v>
                </c:pt>
                <c:pt idx="666">
                  <c:v>140</c:v>
                </c:pt>
                <c:pt idx="667">
                  <c:v>66</c:v>
                </c:pt>
                <c:pt idx="668">
                  <c:v>105</c:v>
                </c:pt>
                <c:pt idx="669">
                  <c:v>150</c:v>
                </c:pt>
                <c:pt idx="670">
                  <c:v>144</c:v>
                </c:pt>
                <c:pt idx="671">
                  <c:v>13</c:v>
                </c:pt>
                <c:pt idx="672">
                  <c:v>16</c:v>
                </c:pt>
                <c:pt idx="673">
                  <c:v>61</c:v>
                </c:pt>
                <c:pt idx="674">
                  <c:v>53</c:v>
                </c:pt>
                <c:pt idx="675">
                  <c:v>106</c:v>
                </c:pt>
                <c:pt idx="676">
                  <c:v>14</c:v>
                </c:pt>
                <c:pt idx="677">
                  <c:v>83</c:v>
                </c:pt>
                <c:pt idx="678">
                  <c:v>118</c:v>
                </c:pt>
                <c:pt idx="679">
                  <c:v>35</c:v>
                </c:pt>
                <c:pt idx="680">
                  <c:v>67</c:v>
                </c:pt>
                <c:pt idx="681">
                  <c:v>51</c:v>
                </c:pt>
                <c:pt idx="682">
                  <c:v>20</c:v>
                </c:pt>
                <c:pt idx="683">
                  <c:v>39</c:v>
                </c:pt>
                <c:pt idx="684">
                  <c:v>82</c:v>
                </c:pt>
                <c:pt idx="685">
                  <c:v>137</c:v>
                </c:pt>
                <c:pt idx="686">
                  <c:v>75</c:v>
                </c:pt>
                <c:pt idx="687">
                  <c:v>62</c:v>
                </c:pt>
                <c:pt idx="688">
                  <c:v>89</c:v>
                </c:pt>
                <c:pt idx="689">
                  <c:v>78</c:v>
                </c:pt>
                <c:pt idx="690">
                  <c:v>66</c:v>
                </c:pt>
                <c:pt idx="691">
                  <c:v>13</c:v>
                </c:pt>
                <c:pt idx="692">
                  <c:v>33</c:v>
                </c:pt>
                <c:pt idx="693">
                  <c:v>37</c:v>
                </c:pt>
                <c:pt idx="694">
                  <c:v>145</c:v>
                </c:pt>
                <c:pt idx="695">
                  <c:v>30</c:v>
                </c:pt>
                <c:pt idx="696">
                  <c:v>139</c:v>
                </c:pt>
                <c:pt idx="697">
                  <c:v>73</c:v>
                </c:pt>
                <c:pt idx="698">
                  <c:v>32</c:v>
                </c:pt>
                <c:pt idx="699">
                  <c:v>30</c:v>
                </c:pt>
                <c:pt idx="700">
                  <c:v>19</c:v>
                </c:pt>
                <c:pt idx="701">
                  <c:v>141</c:v>
                </c:pt>
                <c:pt idx="702">
                  <c:v>25</c:v>
                </c:pt>
                <c:pt idx="703">
                  <c:v>75</c:v>
                </c:pt>
                <c:pt idx="704">
                  <c:v>54</c:v>
                </c:pt>
                <c:pt idx="705">
                  <c:v>134</c:v>
                </c:pt>
                <c:pt idx="706">
                  <c:v>134</c:v>
                </c:pt>
                <c:pt idx="707">
                  <c:v>90</c:v>
                </c:pt>
                <c:pt idx="708">
                  <c:v>36</c:v>
                </c:pt>
                <c:pt idx="709">
                  <c:v>130</c:v>
                </c:pt>
                <c:pt idx="710">
                  <c:v>19</c:v>
                </c:pt>
                <c:pt idx="711">
                  <c:v>47</c:v>
                </c:pt>
                <c:pt idx="712">
                  <c:v>142</c:v>
                </c:pt>
                <c:pt idx="713">
                  <c:v>81</c:v>
                </c:pt>
                <c:pt idx="714">
                  <c:v>50</c:v>
                </c:pt>
                <c:pt idx="715">
                  <c:v>100</c:v>
                </c:pt>
                <c:pt idx="716">
                  <c:v>105</c:v>
                </c:pt>
                <c:pt idx="717">
                  <c:v>11</c:v>
                </c:pt>
                <c:pt idx="718">
                  <c:v>128</c:v>
                </c:pt>
                <c:pt idx="719">
                  <c:v>92</c:v>
                </c:pt>
                <c:pt idx="720">
                  <c:v>112</c:v>
                </c:pt>
                <c:pt idx="721">
                  <c:v>106</c:v>
                </c:pt>
                <c:pt idx="722">
                  <c:v>87</c:v>
                </c:pt>
                <c:pt idx="723">
                  <c:v>136</c:v>
                </c:pt>
                <c:pt idx="724">
                  <c:v>89</c:v>
                </c:pt>
                <c:pt idx="725">
                  <c:v>124</c:v>
                </c:pt>
                <c:pt idx="726">
                  <c:v>108</c:v>
                </c:pt>
                <c:pt idx="727">
                  <c:v>66</c:v>
                </c:pt>
                <c:pt idx="728">
                  <c:v>32</c:v>
                </c:pt>
                <c:pt idx="729">
                  <c:v>62</c:v>
                </c:pt>
                <c:pt idx="730">
                  <c:v>130</c:v>
                </c:pt>
                <c:pt idx="731">
                  <c:v>140</c:v>
                </c:pt>
                <c:pt idx="732">
                  <c:v>104</c:v>
                </c:pt>
                <c:pt idx="733">
                  <c:v>26</c:v>
                </c:pt>
                <c:pt idx="734">
                  <c:v>14</c:v>
                </c:pt>
                <c:pt idx="735">
                  <c:v>141</c:v>
                </c:pt>
                <c:pt idx="736">
                  <c:v>152</c:v>
                </c:pt>
                <c:pt idx="737">
                  <c:v>110</c:v>
                </c:pt>
                <c:pt idx="738">
                  <c:v>74</c:v>
                </c:pt>
                <c:pt idx="739">
                  <c:v>18</c:v>
                </c:pt>
                <c:pt idx="740">
                  <c:v>154</c:v>
                </c:pt>
                <c:pt idx="741">
                  <c:v>25</c:v>
                </c:pt>
                <c:pt idx="742">
                  <c:v>98</c:v>
                </c:pt>
                <c:pt idx="743">
                  <c:v>142</c:v>
                </c:pt>
                <c:pt idx="744">
                  <c:v>13</c:v>
                </c:pt>
                <c:pt idx="745">
                  <c:v>149</c:v>
                </c:pt>
                <c:pt idx="746">
                  <c:v>143</c:v>
                </c:pt>
                <c:pt idx="747">
                  <c:v>132</c:v>
                </c:pt>
                <c:pt idx="748">
                  <c:v>126</c:v>
                </c:pt>
                <c:pt idx="749">
                  <c:v>95</c:v>
                </c:pt>
                <c:pt idx="750">
                  <c:v>130</c:v>
                </c:pt>
                <c:pt idx="751">
                  <c:v>148</c:v>
                </c:pt>
                <c:pt idx="752">
                  <c:v>30</c:v>
                </c:pt>
                <c:pt idx="753">
                  <c:v>150</c:v>
                </c:pt>
                <c:pt idx="754">
                  <c:v>112</c:v>
                </c:pt>
                <c:pt idx="755">
                  <c:v>62</c:v>
                </c:pt>
                <c:pt idx="756">
                  <c:v>65</c:v>
                </c:pt>
                <c:pt idx="757">
                  <c:v>106</c:v>
                </c:pt>
                <c:pt idx="758">
                  <c:v>93</c:v>
                </c:pt>
                <c:pt idx="759">
                  <c:v>16</c:v>
                </c:pt>
                <c:pt idx="760">
                  <c:v>61</c:v>
                </c:pt>
                <c:pt idx="761">
                  <c:v>80</c:v>
                </c:pt>
                <c:pt idx="762">
                  <c:v>30</c:v>
                </c:pt>
                <c:pt idx="763">
                  <c:v>53</c:v>
                </c:pt>
                <c:pt idx="764">
                  <c:v>151</c:v>
                </c:pt>
                <c:pt idx="765">
                  <c:v>80</c:v>
                </c:pt>
                <c:pt idx="766">
                  <c:v>110</c:v>
                </c:pt>
                <c:pt idx="767">
                  <c:v>41</c:v>
                </c:pt>
                <c:pt idx="768">
                  <c:v>77</c:v>
                </c:pt>
                <c:pt idx="769">
                  <c:v>82</c:v>
                </c:pt>
                <c:pt idx="770">
                  <c:v>149</c:v>
                </c:pt>
                <c:pt idx="771">
                  <c:v>16</c:v>
                </c:pt>
                <c:pt idx="772">
                  <c:v>92</c:v>
                </c:pt>
                <c:pt idx="773">
                  <c:v>145</c:v>
                </c:pt>
                <c:pt idx="774">
                  <c:v>98</c:v>
                </c:pt>
                <c:pt idx="775">
                  <c:v>151</c:v>
                </c:pt>
                <c:pt idx="776">
                  <c:v>38</c:v>
                </c:pt>
                <c:pt idx="777">
                  <c:v>78</c:v>
                </c:pt>
                <c:pt idx="778">
                  <c:v>54</c:v>
                </c:pt>
                <c:pt idx="779">
                  <c:v>103</c:v>
                </c:pt>
                <c:pt idx="780">
                  <c:v>64</c:v>
                </c:pt>
                <c:pt idx="781">
                  <c:v>72</c:v>
                </c:pt>
                <c:pt idx="782">
                  <c:v>42</c:v>
                </c:pt>
                <c:pt idx="783">
                  <c:v>86</c:v>
                </c:pt>
                <c:pt idx="784">
                  <c:v>30</c:v>
                </c:pt>
                <c:pt idx="785">
                  <c:v>56</c:v>
                </c:pt>
                <c:pt idx="786">
                  <c:v>72</c:v>
                </c:pt>
                <c:pt idx="787">
                  <c:v>154</c:v>
                </c:pt>
                <c:pt idx="788">
                  <c:v>148</c:v>
                </c:pt>
                <c:pt idx="789">
                  <c:v>76</c:v>
                </c:pt>
                <c:pt idx="790">
                  <c:v>96</c:v>
                </c:pt>
                <c:pt idx="791">
                  <c:v>128</c:v>
                </c:pt>
                <c:pt idx="792">
                  <c:v>59</c:v>
                </c:pt>
                <c:pt idx="793">
                  <c:v>90</c:v>
                </c:pt>
                <c:pt idx="794">
                  <c:v>56</c:v>
                </c:pt>
                <c:pt idx="795">
                  <c:v>114</c:v>
                </c:pt>
                <c:pt idx="796">
                  <c:v>88</c:v>
                </c:pt>
                <c:pt idx="797">
                  <c:v>19</c:v>
                </c:pt>
                <c:pt idx="798">
                  <c:v>17</c:v>
                </c:pt>
                <c:pt idx="799">
                  <c:v>112</c:v>
                </c:pt>
                <c:pt idx="800">
                  <c:v>159</c:v>
                </c:pt>
                <c:pt idx="801">
                  <c:v>57</c:v>
                </c:pt>
                <c:pt idx="802">
                  <c:v>142</c:v>
                </c:pt>
                <c:pt idx="803">
                  <c:v>15</c:v>
                </c:pt>
                <c:pt idx="804">
                  <c:v>54</c:v>
                </c:pt>
                <c:pt idx="805">
                  <c:v>120</c:v>
                </c:pt>
                <c:pt idx="806">
                  <c:v>109</c:v>
                </c:pt>
                <c:pt idx="807">
                  <c:v>59</c:v>
                </c:pt>
                <c:pt idx="808">
                  <c:v>144</c:v>
                </c:pt>
                <c:pt idx="809">
                  <c:v>127</c:v>
                </c:pt>
                <c:pt idx="810">
                  <c:v>111</c:v>
                </c:pt>
                <c:pt idx="811">
                  <c:v>62</c:v>
                </c:pt>
                <c:pt idx="812">
                  <c:v>62</c:v>
                </c:pt>
                <c:pt idx="813">
                  <c:v>80</c:v>
                </c:pt>
                <c:pt idx="814">
                  <c:v>116</c:v>
                </c:pt>
                <c:pt idx="815">
                  <c:v>111</c:v>
                </c:pt>
                <c:pt idx="816">
                  <c:v>75</c:v>
                </c:pt>
                <c:pt idx="817">
                  <c:v>158</c:v>
                </c:pt>
                <c:pt idx="818">
                  <c:v>34</c:v>
                </c:pt>
                <c:pt idx="819">
                  <c:v>145</c:v>
                </c:pt>
                <c:pt idx="820">
                  <c:v>45</c:v>
                </c:pt>
                <c:pt idx="821">
                  <c:v>80</c:v>
                </c:pt>
                <c:pt idx="822">
                  <c:v>87</c:v>
                </c:pt>
                <c:pt idx="823">
                  <c:v>128</c:v>
                </c:pt>
                <c:pt idx="824">
                  <c:v>123</c:v>
                </c:pt>
                <c:pt idx="825">
                  <c:v>96</c:v>
                </c:pt>
                <c:pt idx="826">
                  <c:v>133</c:v>
                </c:pt>
                <c:pt idx="827">
                  <c:v>122</c:v>
                </c:pt>
                <c:pt idx="828">
                  <c:v>106</c:v>
                </c:pt>
                <c:pt idx="829">
                  <c:v>105</c:v>
                </c:pt>
                <c:pt idx="830">
                  <c:v>80</c:v>
                </c:pt>
                <c:pt idx="831">
                  <c:v>47</c:v>
                </c:pt>
                <c:pt idx="832">
                  <c:v>53</c:v>
                </c:pt>
                <c:pt idx="833">
                  <c:v>142</c:v>
                </c:pt>
                <c:pt idx="834">
                  <c:v>81</c:v>
                </c:pt>
                <c:pt idx="835">
                  <c:v>127</c:v>
                </c:pt>
                <c:pt idx="836">
                  <c:v>63</c:v>
                </c:pt>
                <c:pt idx="837">
                  <c:v>80</c:v>
                </c:pt>
                <c:pt idx="838">
                  <c:v>51</c:v>
                </c:pt>
                <c:pt idx="839">
                  <c:v>105</c:v>
                </c:pt>
                <c:pt idx="840">
                  <c:v>21</c:v>
                </c:pt>
                <c:pt idx="841">
                  <c:v>139</c:v>
                </c:pt>
                <c:pt idx="842">
                  <c:v>32</c:v>
                </c:pt>
                <c:pt idx="843">
                  <c:v>150</c:v>
                </c:pt>
                <c:pt idx="844">
                  <c:v>107</c:v>
                </c:pt>
                <c:pt idx="845">
                  <c:v>122</c:v>
                </c:pt>
                <c:pt idx="846">
                  <c:v>44</c:v>
                </c:pt>
                <c:pt idx="847">
                  <c:v>22</c:v>
                </c:pt>
                <c:pt idx="848">
                  <c:v>79</c:v>
                </c:pt>
                <c:pt idx="849">
                  <c:v>143</c:v>
                </c:pt>
                <c:pt idx="850">
                  <c:v>78</c:v>
                </c:pt>
                <c:pt idx="851">
                  <c:v>106</c:v>
                </c:pt>
                <c:pt idx="852">
                  <c:v>144</c:v>
                </c:pt>
                <c:pt idx="853">
                  <c:v>107</c:v>
                </c:pt>
                <c:pt idx="854">
                  <c:v>19</c:v>
                </c:pt>
                <c:pt idx="855">
                  <c:v>101</c:v>
                </c:pt>
                <c:pt idx="856">
                  <c:v>129</c:v>
                </c:pt>
                <c:pt idx="857">
                  <c:v>146</c:v>
                </c:pt>
                <c:pt idx="858">
                  <c:v>76</c:v>
                </c:pt>
                <c:pt idx="859">
                  <c:v>60</c:v>
                </c:pt>
                <c:pt idx="860">
                  <c:v>116</c:v>
                </c:pt>
                <c:pt idx="861">
                  <c:v>76</c:v>
                </c:pt>
                <c:pt idx="862">
                  <c:v>128</c:v>
                </c:pt>
                <c:pt idx="863">
                  <c:v>66</c:v>
                </c:pt>
                <c:pt idx="864">
                  <c:v>143</c:v>
                </c:pt>
                <c:pt idx="865">
                  <c:v>146</c:v>
                </c:pt>
                <c:pt idx="866">
                  <c:v>101</c:v>
                </c:pt>
                <c:pt idx="867">
                  <c:v>138</c:v>
                </c:pt>
                <c:pt idx="868">
                  <c:v>118</c:v>
                </c:pt>
                <c:pt idx="869">
                  <c:v>71</c:v>
                </c:pt>
                <c:pt idx="870">
                  <c:v>57</c:v>
                </c:pt>
                <c:pt idx="871">
                  <c:v>115</c:v>
                </c:pt>
                <c:pt idx="872">
                  <c:v>149</c:v>
                </c:pt>
                <c:pt idx="873">
                  <c:v>62</c:v>
                </c:pt>
                <c:pt idx="874">
                  <c:v>72</c:v>
                </c:pt>
                <c:pt idx="875">
                  <c:v>130</c:v>
                </c:pt>
                <c:pt idx="876">
                  <c:v>42</c:v>
                </c:pt>
                <c:pt idx="877">
                  <c:v>91</c:v>
                </c:pt>
                <c:pt idx="878">
                  <c:v>32</c:v>
                </c:pt>
                <c:pt idx="879">
                  <c:v>108</c:v>
                </c:pt>
                <c:pt idx="880">
                  <c:v>51</c:v>
                </c:pt>
                <c:pt idx="881">
                  <c:v>138</c:v>
                </c:pt>
                <c:pt idx="882">
                  <c:v>96</c:v>
                </c:pt>
                <c:pt idx="883">
                  <c:v>153</c:v>
                </c:pt>
                <c:pt idx="884">
                  <c:v>144</c:v>
                </c:pt>
                <c:pt idx="885">
                  <c:v>116</c:v>
                </c:pt>
                <c:pt idx="886">
                  <c:v>47</c:v>
                </c:pt>
                <c:pt idx="887">
                  <c:v>130</c:v>
                </c:pt>
                <c:pt idx="888">
                  <c:v>109</c:v>
                </c:pt>
                <c:pt idx="889">
                  <c:v>21</c:v>
                </c:pt>
                <c:pt idx="890">
                  <c:v>47</c:v>
                </c:pt>
                <c:pt idx="891">
                  <c:v>90</c:v>
                </c:pt>
                <c:pt idx="892">
                  <c:v>73</c:v>
                </c:pt>
                <c:pt idx="893">
                  <c:v>86</c:v>
                </c:pt>
                <c:pt idx="894">
                  <c:v>59</c:v>
                </c:pt>
                <c:pt idx="895">
                  <c:v>55</c:v>
                </c:pt>
                <c:pt idx="896">
                  <c:v>135</c:v>
                </c:pt>
                <c:pt idx="897">
                  <c:v>104</c:v>
                </c:pt>
                <c:pt idx="898">
                  <c:v>124</c:v>
                </c:pt>
                <c:pt idx="899">
                  <c:v>143</c:v>
                </c:pt>
                <c:pt idx="900">
                  <c:v>125</c:v>
                </c:pt>
                <c:pt idx="901">
                  <c:v>137</c:v>
                </c:pt>
                <c:pt idx="902">
                  <c:v>22</c:v>
                </c:pt>
                <c:pt idx="903">
                  <c:v>139</c:v>
                </c:pt>
                <c:pt idx="904">
                  <c:v>95</c:v>
                </c:pt>
                <c:pt idx="905">
                  <c:v>140</c:v>
                </c:pt>
                <c:pt idx="906">
                  <c:v>36</c:v>
                </c:pt>
                <c:pt idx="907">
                  <c:v>69</c:v>
                </c:pt>
                <c:pt idx="908">
                  <c:v>30</c:v>
                </c:pt>
                <c:pt idx="909">
                  <c:v>52</c:v>
                </c:pt>
                <c:pt idx="910">
                  <c:v>69</c:v>
                </c:pt>
                <c:pt idx="911">
                  <c:v>75</c:v>
                </c:pt>
                <c:pt idx="912">
                  <c:v>39</c:v>
                </c:pt>
                <c:pt idx="913">
                  <c:v>20</c:v>
                </c:pt>
                <c:pt idx="914">
                  <c:v>128</c:v>
                </c:pt>
                <c:pt idx="915">
                  <c:v>28</c:v>
                </c:pt>
                <c:pt idx="916">
                  <c:v>29</c:v>
                </c:pt>
                <c:pt idx="917">
                  <c:v>86</c:v>
                </c:pt>
                <c:pt idx="918">
                  <c:v>23</c:v>
                </c:pt>
                <c:pt idx="919">
                  <c:v>72</c:v>
                </c:pt>
                <c:pt idx="920">
                  <c:v>42</c:v>
                </c:pt>
                <c:pt idx="921">
                  <c:v>146</c:v>
                </c:pt>
                <c:pt idx="922">
                  <c:v>24</c:v>
                </c:pt>
                <c:pt idx="923">
                  <c:v>154</c:v>
                </c:pt>
                <c:pt idx="924">
                  <c:v>40</c:v>
                </c:pt>
                <c:pt idx="925">
                  <c:v>28</c:v>
                </c:pt>
                <c:pt idx="926">
                  <c:v>84</c:v>
                </c:pt>
                <c:pt idx="927">
                  <c:v>76</c:v>
                </c:pt>
                <c:pt idx="928">
                  <c:v>57</c:v>
                </c:pt>
                <c:pt idx="929">
                  <c:v>45</c:v>
                </c:pt>
                <c:pt idx="930">
                  <c:v>136</c:v>
                </c:pt>
                <c:pt idx="931">
                  <c:v>113</c:v>
                </c:pt>
                <c:pt idx="932">
                  <c:v>25</c:v>
                </c:pt>
                <c:pt idx="933">
                  <c:v>18</c:v>
                </c:pt>
                <c:pt idx="934">
                  <c:v>156</c:v>
                </c:pt>
                <c:pt idx="935">
                  <c:v>53</c:v>
                </c:pt>
                <c:pt idx="936">
                  <c:v>155</c:v>
                </c:pt>
                <c:pt idx="937">
                  <c:v>149</c:v>
                </c:pt>
                <c:pt idx="938">
                  <c:v>29</c:v>
                </c:pt>
                <c:pt idx="939">
                  <c:v>65</c:v>
                </c:pt>
                <c:pt idx="940">
                  <c:v>43</c:v>
                </c:pt>
                <c:pt idx="941">
                  <c:v>111</c:v>
                </c:pt>
                <c:pt idx="942">
                  <c:v>22</c:v>
                </c:pt>
                <c:pt idx="943">
                  <c:v>57</c:v>
                </c:pt>
                <c:pt idx="944">
                  <c:v>92</c:v>
                </c:pt>
                <c:pt idx="945">
                  <c:v>76</c:v>
                </c:pt>
                <c:pt idx="946">
                  <c:v>73</c:v>
                </c:pt>
                <c:pt idx="947">
                  <c:v>26</c:v>
                </c:pt>
                <c:pt idx="948">
                  <c:v>66</c:v>
                </c:pt>
                <c:pt idx="949">
                  <c:v>20</c:v>
                </c:pt>
                <c:pt idx="950">
                  <c:v>87</c:v>
                </c:pt>
                <c:pt idx="951">
                  <c:v>59</c:v>
                </c:pt>
                <c:pt idx="952">
                  <c:v>55</c:v>
                </c:pt>
                <c:pt idx="953">
                  <c:v>148</c:v>
                </c:pt>
                <c:pt idx="954">
                  <c:v>56</c:v>
                </c:pt>
                <c:pt idx="955">
                  <c:v>99</c:v>
                </c:pt>
                <c:pt idx="956">
                  <c:v>21</c:v>
                </c:pt>
                <c:pt idx="957">
                  <c:v>140</c:v>
                </c:pt>
                <c:pt idx="958">
                  <c:v>86</c:v>
                </c:pt>
                <c:pt idx="959">
                  <c:v>21</c:v>
                </c:pt>
                <c:pt idx="960">
                  <c:v>33</c:v>
                </c:pt>
                <c:pt idx="961">
                  <c:v>63</c:v>
                </c:pt>
                <c:pt idx="962">
                  <c:v>89</c:v>
                </c:pt>
                <c:pt idx="963">
                  <c:v>61</c:v>
                </c:pt>
                <c:pt idx="964">
                  <c:v>116</c:v>
                </c:pt>
                <c:pt idx="965">
                  <c:v>99</c:v>
                </c:pt>
                <c:pt idx="966">
                  <c:v>95</c:v>
                </c:pt>
                <c:pt idx="967">
                  <c:v>90</c:v>
                </c:pt>
                <c:pt idx="968">
                  <c:v>127</c:v>
                </c:pt>
                <c:pt idx="969">
                  <c:v>158</c:v>
                </c:pt>
                <c:pt idx="970">
                  <c:v>144</c:v>
                </c:pt>
                <c:pt idx="971">
                  <c:v>125</c:v>
                </c:pt>
                <c:pt idx="972">
                  <c:v>151</c:v>
                </c:pt>
                <c:pt idx="973">
                  <c:v>58</c:v>
                </c:pt>
                <c:pt idx="974">
                  <c:v>139</c:v>
                </c:pt>
                <c:pt idx="975">
                  <c:v>103</c:v>
                </c:pt>
                <c:pt idx="976">
                  <c:v>13</c:v>
                </c:pt>
                <c:pt idx="977">
                  <c:v>101</c:v>
                </c:pt>
                <c:pt idx="978">
                  <c:v>148</c:v>
                </c:pt>
                <c:pt idx="979">
                  <c:v>146</c:v>
                </c:pt>
                <c:pt idx="980">
                  <c:v>124</c:v>
                </c:pt>
                <c:pt idx="981">
                  <c:v>72</c:v>
                </c:pt>
                <c:pt idx="982">
                  <c:v>85</c:v>
                </c:pt>
                <c:pt idx="983">
                  <c:v>92</c:v>
                </c:pt>
                <c:pt idx="984">
                  <c:v>159</c:v>
                </c:pt>
                <c:pt idx="985">
                  <c:v>39</c:v>
                </c:pt>
                <c:pt idx="986">
                  <c:v>18</c:v>
                </c:pt>
                <c:pt idx="987">
                  <c:v>66</c:v>
                </c:pt>
                <c:pt idx="988">
                  <c:v>153</c:v>
                </c:pt>
                <c:pt idx="989">
                  <c:v>79</c:v>
                </c:pt>
                <c:pt idx="990">
                  <c:v>57</c:v>
                </c:pt>
                <c:pt idx="991">
                  <c:v>130</c:v>
                </c:pt>
                <c:pt idx="992">
                  <c:v>58</c:v>
                </c:pt>
                <c:pt idx="993">
                  <c:v>154</c:v>
                </c:pt>
                <c:pt idx="994">
                  <c:v>111</c:v>
                </c:pt>
                <c:pt idx="995">
                  <c:v>95</c:v>
                </c:pt>
                <c:pt idx="996">
                  <c:v>113</c:v>
                </c:pt>
                <c:pt idx="997">
                  <c:v>77</c:v>
                </c:pt>
                <c:pt idx="998">
                  <c:v>73</c:v>
                </c:pt>
                <c:pt idx="999">
                  <c:v>102</c:v>
                </c:pt>
                <c:pt idx="1000">
                  <c:v>13</c:v>
                </c:pt>
                <c:pt idx="1001">
                  <c:v>113</c:v>
                </c:pt>
                <c:pt idx="1002">
                  <c:v>103</c:v>
                </c:pt>
                <c:pt idx="1003">
                  <c:v>30</c:v>
                </c:pt>
                <c:pt idx="1004">
                  <c:v>25</c:v>
                </c:pt>
                <c:pt idx="1005">
                  <c:v>121</c:v>
                </c:pt>
                <c:pt idx="1006">
                  <c:v>84</c:v>
                </c:pt>
                <c:pt idx="1007">
                  <c:v>156</c:v>
                </c:pt>
                <c:pt idx="1008">
                  <c:v>140</c:v>
                </c:pt>
                <c:pt idx="1009">
                  <c:v>129</c:v>
                </c:pt>
                <c:pt idx="1010">
                  <c:v>79</c:v>
                </c:pt>
                <c:pt idx="1011">
                  <c:v>19</c:v>
                </c:pt>
                <c:pt idx="1012">
                  <c:v>130</c:v>
                </c:pt>
                <c:pt idx="1013">
                  <c:v>96</c:v>
                </c:pt>
                <c:pt idx="1014">
                  <c:v>70</c:v>
                </c:pt>
                <c:pt idx="1015">
                  <c:v>134</c:v>
                </c:pt>
                <c:pt idx="1016">
                  <c:v>87</c:v>
                </c:pt>
                <c:pt idx="1017">
                  <c:v>44</c:v>
                </c:pt>
                <c:pt idx="1018">
                  <c:v>135</c:v>
                </c:pt>
                <c:pt idx="1019">
                  <c:v>15</c:v>
                </c:pt>
                <c:pt idx="1020">
                  <c:v>111</c:v>
                </c:pt>
                <c:pt idx="1021">
                  <c:v>135</c:v>
                </c:pt>
                <c:pt idx="1022">
                  <c:v>49</c:v>
                </c:pt>
                <c:pt idx="1023">
                  <c:v>14</c:v>
                </c:pt>
                <c:pt idx="1024">
                  <c:v>31</c:v>
                </c:pt>
                <c:pt idx="1025">
                  <c:v>15</c:v>
                </c:pt>
                <c:pt idx="1026">
                  <c:v>133</c:v>
                </c:pt>
                <c:pt idx="1027">
                  <c:v>155</c:v>
                </c:pt>
                <c:pt idx="1028">
                  <c:v>13</c:v>
                </c:pt>
                <c:pt idx="1029">
                  <c:v>82</c:v>
                </c:pt>
                <c:pt idx="1030">
                  <c:v>67</c:v>
                </c:pt>
                <c:pt idx="1031">
                  <c:v>115</c:v>
                </c:pt>
                <c:pt idx="1032">
                  <c:v>77</c:v>
                </c:pt>
                <c:pt idx="1033">
                  <c:v>81</c:v>
                </c:pt>
                <c:pt idx="1034">
                  <c:v>126</c:v>
                </c:pt>
                <c:pt idx="1035">
                  <c:v>156</c:v>
                </c:pt>
                <c:pt idx="1036">
                  <c:v>38</c:v>
                </c:pt>
                <c:pt idx="1037">
                  <c:v>32</c:v>
                </c:pt>
                <c:pt idx="1038">
                  <c:v>82</c:v>
                </c:pt>
                <c:pt idx="1039">
                  <c:v>18</c:v>
                </c:pt>
                <c:pt idx="1040">
                  <c:v>94</c:v>
                </c:pt>
                <c:pt idx="1041">
                  <c:v>65</c:v>
                </c:pt>
                <c:pt idx="1042">
                  <c:v>16</c:v>
                </c:pt>
                <c:pt idx="1043">
                  <c:v>16</c:v>
                </c:pt>
                <c:pt idx="1044">
                  <c:v>49</c:v>
                </c:pt>
                <c:pt idx="1045">
                  <c:v>119</c:v>
                </c:pt>
                <c:pt idx="1046">
                  <c:v>134</c:v>
                </c:pt>
                <c:pt idx="1047">
                  <c:v>87</c:v>
                </c:pt>
                <c:pt idx="1048">
                  <c:v>57</c:v>
                </c:pt>
                <c:pt idx="1049">
                  <c:v>47</c:v>
                </c:pt>
                <c:pt idx="1050">
                  <c:v>63</c:v>
                </c:pt>
                <c:pt idx="1051">
                  <c:v>59</c:v>
                </c:pt>
                <c:pt idx="1052">
                  <c:v>12</c:v>
                </c:pt>
                <c:pt idx="1053">
                  <c:v>103</c:v>
                </c:pt>
                <c:pt idx="1054">
                  <c:v>96</c:v>
                </c:pt>
                <c:pt idx="1055">
                  <c:v>151</c:v>
                </c:pt>
                <c:pt idx="1056">
                  <c:v>90</c:v>
                </c:pt>
                <c:pt idx="1057">
                  <c:v>111</c:v>
                </c:pt>
                <c:pt idx="1058">
                  <c:v>115</c:v>
                </c:pt>
                <c:pt idx="1059">
                  <c:v>43</c:v>
                </c:pt>
                <c:pt idx="1060">
                  <c:v>140</c:v>
                </c:pt>
                <c:pt idx="1061">
                  <c:v>149</c:v>
                </c:pt>
                <c:pt idx="1062">
                  <c:v>12</c:v>
                </c:pt>
                <c:pt idx="1063">
                  <c:v>78</c:v>
                </c:pt>
                <c:pt idx="1064">
                  <c:v>38</c:v>
                </c:pt>
                <c:pt idx="1065">
                  <c:v>124</c:v>
                </c:pt>
                <c:pt idx="1066">
                  <c:v>133</c:v>
                </c:pt>
                <c:pt idx="1067">
                  <c:v>23</c:v>
                </c:pt>
                <c:pt idx="1068">
                  <c:v>103</c:v>
                </c:pt>
                <c:pt idx="1069">
                  <c:v>43</c:v>
                </c:pt>
                <c:pt idx="1070">
                  <c:v>155</c:v>
                </c:pt>
                <c:pt idx="1071">
                  <c:v>26</c:v>
                </c:pt>
                <c:pt idx="1072">
                  <c:v>138</c:v>
                </c:pt>
                <c:pt idx="1073">
                  <c:v>12</c:v>
                </c:pt>
                <c:pt idx="1074">
                  <c:v>68</c:v>
                </c:pt>
                <c:pt idx="1075">
                  <c:v>70</c:v>
                </c:pt>
                <c:pt idx="1076">
                  <c:v>65</c:v>
                </c:pt>
                <c:pt idx="1077">
                  <c:v>107</c:v>
                </c:pt>
                <c:pt idx="1078">
                  <c:v>62</c:v>
                </c:pt>
                <c:pt idx="1079">
                  <c:v>111</c:v>
                </c:pt>
                <c:pt idx="1080">
                  <c:v>147</c:v>
                </c:pt>
                <c:pt idx="1081">
                  <c:v>88</c:v>
                </c:pt>
                <c:pt idx="1082">
                  <c:v>56</c:v>
                </c:pt>
                <c:pt idx="1083">
                  <c:v>113</c:v>
                </c:pt>
                <c:pt idx="1084">
                  <c:v>147</c:v>
                </c:pt>
                <c:pt idx="1085">
                  <c:v>150</c:v>
                </c:pt>
                <c:pt idx="1086">
                  <c:v>122</c:v>
                </c:pt>
                <c:pt idx="1087">
                  <c:v>51</c:v>
                </c:pt>
                <c:pt idx="1088">
                  <c:v>147</c:v>
                </c:pt>
                <c:pt idx="1089">
                  <c:v>145</c:v>
                </c:pt>
                <c:pt idx="1090">
                  <c:v>121</c:v>
                </c:pt>
                <c:pt idx="1091">
                  <c:v>38</c:v>
                </c:pt>
                <c:pt idx="1092">
                  <c:v>61</c:v>
                </c:pt>
                <c:pt idx="1093">
                  <c:v>152</c:v>
                </c:pt>
                <c:pt idx="1094">
                  <c:v>93</c:v>
                </c:pt>
                <c:pt idx="1095">
                  <c:v>38</c:v>
                </c:pt>
                <c:pt idx="1096">
                  <c:v>119</c:v>
                </c:pt>
                <c:pt idx="1097">
                  <c:v>81</c:v>
                </c:pt>
                <c:pt idx="1098">
                  <c:v>97</c:v>
                </c:pt>
                <c:pt idx="1099">
                  <c:v>49</c:v>
                </c:pt>
                <c:pt idx="1100">
                  <c:v>50</c:v>
                </c:pt>
                <c:pt idx="1101">
                  <c:v>43</c:v>
                </c:pt>
                <c:pt idx="1102">
                  <c:v>113</c:v>
                </c:pt>
                <c:pt idx="1103">
                  <c:v>105</c:v>
                </c:pt>
                <c:pt idx="1104">
                  <c:v>27</c:v>
                </c:pt>
                <c:pt idx="1105">
                  <c:v>75</c:v>
                </c:pt>
                <c:pt idx="1106">
                  <c:v>125</c:v>
                </c:pt>
                <c:pt idx="1107">
                  <c:v>123</c:v>
                </c:pt>
                <c:pt idx="1108">
                  <c:v>19</c:v>
                </c:pt>
                <c:pt idx="1109">
                  <c:v>93</c:v>
                </c:pt>
                <c:pt idx="1110">
                  <c:v>35</c:v>
                </c:pt>
                <c:pt idx="1111">
                  <c:v>77</c:v>
                </c:pt>
                <c:pt idx="1112">
                  <c:v>99</c:v>
                </c:pt>
                <c:pt idx="1113">
                  <c:v>104</c:v>
                </c:pt>
                <c:pt idx="1114">
                  <c:v>153</c:v>
                </c:pt>
                <c:pt idx="1115">
                  <c:v>143</c:v>
                </c:pt>
                <c:pt idx="1116">
                  <c:v>65</c:v>
                </c:pt>
                <c:pt idx="1117">
                  <c:v>123</c:v>
                </c:pt>
                <c:pt idx="1118">
                  <c:v>29</c:v>
                </c:pt>
                <c:pt idx="1119">
                  <c:v>35</c:v>
                </c:pt>
                <c:pt idx="1120">
                  <c:v>132</c:v>
                </c:pt>
                <c:pt idx="1121">
                  <c:v>60</c:v>
                </c:pt>
                <c:pt idx="1122">
                  <c:v>84</c:v>
                </c:pt>
                <c:pt idx="1123">
                  <c:v>58</c:v>
                </c:pt>
                <c:pt idx="1124">
                  <c:v>15</c:v>
                </c:pt>
                <c:pt idx="1125">
                  <c:v>107</c:v>
                </c:pt>
                <c:pt idx="1126">
                  <c:v>156</c:v>
                </c:pt>
                <c:pt idx="1127">
                  <c:v>140</c:v>
                </c:pt>
                <c:pt idx="1128">
                  <c:v>82</c:v>
                </c:pt>
                <c:pt idx="1129">
                  <c:v>115</c:v>
                </c:pt>
                <c:pt idx="1130">
                  <c:v>149</c:v>
                </c:pt>
                <c:pt idx="1131">
                  <c:v>28</c:v>
                </c:pt>
                <c:pt idx="1132">
                  <c:v>88</c:v>
                </c:pt>
                <c:pt idx="1133">
                  <c:v>25</c:v>
                </c:pt>
                <c:pt idx="1134">
                  <c:v>83</c:v>
                </c:pt>
                <c:pt idx="1135">
                  <c:v>42</c:v>
                </c:pt>
                <c:pt idx="1136">
                  <c:v>87</c:v>
                </c:pt>
                <c:pt idx="1137">
                  <c:v>95</c:v>
                </c:pt>
                <c:pt idx="1138">
                  <c:v>146</c:v>
                </c:pt>
                <c:pt idx="1139">
                  <c:v>97</c:v>
                </c:pt>
                <c:pt idx="1140">
                  <c:v>25</c:v>
                </c:pt>
                <c:pt idx="1141">
                  <c:v>37</c:v>
                </c:pt>
                <c:pt idx="1142">
                  <c:v>147</c:v>
                </c:pt>
                <c:pt idx="1143">
                  <c:v>78</c:v>
                </c:pt>
                <c:pt idx="1144">
                  <c:v>24</c:v>
                </c:pt>
                <c:pt idx="1145">
                  <c:v>114</c:v>
                </c:pt>
                <c:pt idx="1146">
                  <c:v>140</c:v>
                </c:pt>
                <c:pt idx="1147">
                  <c:v>99</c:v>
                </c:pt>
                <c:pt idx="1148">
                  <c:v>100</c:v>
                </c:pt>
                <c:pt idx="1149">
                  <c:v>149</c:v>
                </c:pt>
                <c:pt idx="1150">
                  <c:v>67</c:v>
                </c:pt>
                <c:pt idx="1151">
                  <c:v>150</c:v>
                </c:pt>
                <c:pt idx="1152">
                  <c:v>90</c:v>
                </c:pt>
                <c:pt idx="1153">
                  <c:v>94</c:v>
                </c:pt>
                <c:pt idx="1154">
                  <c:v>61</c:v>
                </c:pt>
                <c:pt idx="1155">
                  <c:v>105</c:v>
                </c:pt>
                <c:pt idx="1156">
                  <c:v>116</c:v>
                </c:pt>
                <c:pt idx="1157">
                  <c:v>87</c:v>
                </c:pt>
                <c:pt idx="1158">
                  <c:v>118</c:v>
                </c:pt>
                <c:pt idx="1159">
                  <c:v>49</c:v>
                </c:pt>
                <c:pt idx="1160">
                  <c:v>84</c:v>
                </c:pt>
                <c:pt idx="1161">
                  <c:v>22</c:v>
                </c:pt>
                <c:pt idx="1162">
                  <c:v>157</c:v>
                </c:pt>
                <c:pt idx="1163">
                  <c:v>19</c:v>
                </c:pt>
                <c:pt idx="1164">
                  <c:v>144</c:v>
                </c:pt>
                <c:pt idx="1165">
                  <c:v>20</c:v>
                </c:pt>
                <c:pt idx="1166">
                  <c:v>23</c:v>
                </c:pt>
                <c:pt idx="1167">
                  <c:v>122</c:v>
                </c:pt>
                <c:pt idx="1168">
                  <c:v>148</c:v>
                </c:pt>
                <c:pt idx="1169">
                  <c:v>66</c:v>
                </c:pt>
                <c:pt idx="1170">
                  <c:v>24</c:v>
                </c:pt>
                <c:pt idx="1171">
                  <c:v>50</c:v>
                </c:pt>
                <c:pt idx="1172">
                  <c:v>35</c:v>
                </c:pt>
                <c:pt idx="1173">
                  <c:v>62</c:v>
                </c:pt>
                <c:pt idx="1174">
                  <c:v>89</c:v>
                </c:pt>
                <c:pt idx="1175">
                  <c:v>129</c:v>
                </c:pt>
                <c:pt idx="1176">
                  <c:v>51</c:v>
                </c:pt>
                <c:pt idx="1177">
                  <c:v>157</c:v>
                </c:pt>
                <c:pt idx="1178">
                  <c:v>39</c:v>
                </c:pt>
                <c:pt idx="1179">
                  <c:v>128</c:v>
                </c:pt>
                <c:pt idx="1180">
                  <c:v>93</c:v>
                </c:pt>
                <c:pt idx="1181">
                  <c:v>79</c:v>
                </c:pt>
                <c:pt idx="1182">
                  <c:v>117</c:v>
                </c:pt>
                <c:pt idx="1183">
                  <c:v>69</c:v>
                </c:pt>
                <c:pt idx="1184">
                  <c:v>138</c:v>
                </c:pt>
                <c:pt idx="1185">
                  <c:v>134</c:v>
                </c:pt>
                <c:pt idx="1186">
                  <c:v>109</c:v>
                </c:pt>
                <c:pt idx="1187">
                  <c:v>98</c:v>
                </c:pt>
                <c:pt idx="1188">
                  <c:v>14</c:v>
                </c:pt>
                <c:pt idx="1189">
                  <c:v>14</c:v>
                </c:pt>
                <c:pt idx="1190">
                  <c:v>108</c:v>
                </c:pt>
                <c:pt idx="1191">
                  <c:v>130</c:v>
                </c:pt>
                <c:pt idx="1192">
                  <c:v>103</c:v>
                </c:pt>
                <c:pt idx="1193">
                  <c:v>106</c:v>
                </c:pt>
                <c:pt idx="1194">
                  <c:v>47</c:v>
                </c:pt>
                <c:pt idx="1195">
                  <c:v>43</c:v>
                </c:pt>
                <c:pt idx="1196">
                  <c:v>156</c:v>
                </c:pt>
                <c:pt idx="1197">
                  <c:v>45</c:v>
                </c:pt>
                <c:pt idx="1198">
                  <c:v>23</c:v>
                </c:pt>
                <c:pt idx="1199">
                  <c:v>136</c:v>
                </c:pt>
                <c:pt idx="1200">
                  <c:v>50</c:v>
                </c:pt>
                <c:pt idx="1201">
                  <c:v>111</c:v>
                </c:pt>
                <c:pt idx="1202">
                  <c:v>117</c:v>
                </c:pt>
                <c:pt idx="1203">
                  <c:v>136</c:v>
                </c:pt>
                <c:pt idx="1204">
                  <c:v>99</c:v>
                </c:pt>
                <c:pt idx="1205">
                  <c:v>156</c:v>
                </c:pt>
                <c:pt idx="1206">
                  <c:v>95</c:v>
                </c:pt>
                <c:pt idx="1207">
                  <c:v>25</c:v>
                </c:pt>
                <c:pt idx="1208">
                  <c:v>118</c:v>
                </c:pt>
                <c:pt idx="1209">
                  <c:v>39</c:v>
                </c:pt>
                <c:pt idx="1210">
                  <c:v>67</c:v>
                </c:pt>
                <c:pt idx="1211">
                  <c:v>140</c:v>
                </c:pt>
                <c:pt idx="1212">
                  <c:v>13</c:v>
                </c:pt>
                <c:pt idx="1213">
                  <c:v>64</c:v>
                </c:pt>
                <c:pt idx="1214">
                  <c:v>18</c:v>
                </c:pt>
                <c:pt idx="1215">
                  <c:v>15</c:v>
                </c:pt>
                <c:pt idx="1216">
                  <c:v>12</c:v>
                </c:pt>
                <c:pt idx="1217">
                  <c:v>134</c:v>
                </c:pt>
                <c:pt idx="1218">
                  <c:v>102</c:v>
                </c:pt>
                <c:pt idx="1219">
                  <c:v>63</c:v>
                </c:pt>
                <c:pt idx="1220">
                  <c:v>53</c:v>
                </c:pt>
                <c:pt idx="1221">
                  <c:v>35</c:v>
                </c:pt>
                <c:pt idx="1222">
                  <c:v>118</c:v>
                </c:pt>
                <c:pt idx="1223">
                  <c:v>138</c:v>
                </c:pt>
                <c:pt idx="1224">
                  <c:v>38</c:v>
                </c:pt>
                <c:pt idx="1225">
                  <c:v>144</c:v>
                </c:pt>
                <c:pt idx="1226">
                  <c:v>125</c:v>
                </c:pt>
                <c:pt idx="1227">
                  <c:v>107</c:v>
                </c:pt>
                <c:pt idx="1228">
                  <c:v>45</c:v>
                </c:pt>
                <c:pt idx="1229">
                  <c:v>11</c:v>
                </c:pt>
                <c:pt idx="1230">
                  <c:v>84</c:v>
                </c:pt>
                <c:pt idx="1231">
                  <c:v>115</c:v>
                </c:pt>
                <c:pt idx="1232">
                  <c:v>118</c:v>
                </c:pt>
                <c:pt idx="1233">
                  <c:v>11</c:v>
                </c:pt>
                <c:pt idx="1234">
                  <c:v>27</c:v>
                </c:pt>
                <c:pt idx="1235">
                  <c:v>51</c:v>
                </c:pt>
                <c:pt idx="1236">
                  <c:v>20</c:v>
                </c:pt>
                <c:pt idx="1237">
                  <c:v>114</c:v>
                </c:pt>
                <c:pt idx="1238">
                  <c:v>112</c:v>
                </c:pt>
                <c:pt idx="1239">
                  <c:v>124</c:v>
                </c:pt>
                <c:pt idx="1240">
                  <c:v>158</c:v>
                </c:pt>
                <c:pt idx="1241">
                  <c:v>17</c:v>
                </c:pt>
                <c:pt idx="1242">
                  <c:v>92</c:v>
                </c:pt>
                <c:pt idx="1243">
                  <c:v>39</c:v>
                </c:pt>
                <c:pt idx="1244">
                  <c:v>54</c:v>
                </c:pt>
                <c:pt idx="1245">
                  <c:v>124</c:v>
                </c:pt>
                <c:pt idx="1246">
                  <c:v>82</c:v>
                </c:pt>
                <c:pt idx="1247">
                  <c:v>76</c:v>
                </c:pt>
                <c:pt idx="1248">
                  <c:v>141</c:v>
                </c:pt>
                <c:pt idx="1249">
                  <c:v>92</c:v>
                </c:pt>
                <c:pt idx="1250">
                  <c:v>24</c:v>
                </c:pt>
                <c:pt idx="1251">
                  <c:v>154</c:v>
                </c:pt>
                <c:pt idx="1252">
                  <c:v>17</c:v>
                </c:pt>
                <c:pt idx="1253">
                  <c:v>122</c:v>
                </c:pt>
                <c:pt idx="1254">
                  <c:v>53</c:v>
                </c:pt>
                <c:pt idx="1255">
                  <c:v>99</c:v>
                </c:pt>
                <c:pt idx="1256">
                  <c:v>25</c:v>
                </c:pt>
                <c:pt idx="1257">
                  <c:v>118</c:v>
                </c:pt>
                <c:pt idx="1258">
                  <c:v>110</c:v>
                </c:pt>
                <c:pt idx="1259">
                  <c:v>53</c:v>
                </c:pt>
                <c:pt idx="1260">
                  <c:v>58</c:v>
                </c:pt>
                <c:pt idx="1261">
                  <c:v>119</c:v>
                </c:pt>
                <c:pt idx="1262">
                  <c:v>157</c:v>
                </c:pt>
                <c:pt idx="1263">
                  <c:v>131</c:v>
                </c:pt>
                <c:pt idx="1264">
                  <c:v>52</c:v>
                </c:pt>
                <c:pt idx="1265">
                  <c:v>129</c:v>
                </c:pt>
                <c:pt idx="1266">
                  <c:v>138</c:v>
                </c:pt>
                <c:pt idx="1267">
                  <c:v>128</c:v>
                </c:pt>
                <c:pt idx="1268">
                  <c:v>92</c:v>
                </c:pt>
                <c:pt idx="1269">
                  <c:v>114</c:v>
                </c:pt>
                <c:pt idx="1270">
                  <c:v>131</c:v>
                </c:pt>
                <c:pt idx="1271">
                  <c:v>96</c:v>
                </c:pt>
                <c:pt idx="1272">
                  <c:v>75</c:v>
                </c:pt>
                <c:pt idx="1273">
                  <c:v>125</c:v>
                </c:pt>
                <c:pt idx="1274">
                  <c:v>126</c:v>
                </c:pt>
                <c:pt idx="1275">
                  <c:v>24</c:v>
                </c:pt>
                <c:pt idx="1276">
                  <c:v>30</c:v>
                </c:pt>
                <c:pt idx="1277">
                  <c:v>25</c:v>
                </c:pt>
                <c:pt idx="1278">
                  <c:v>77</c:v>
                </c:pt>
                <c:pt idx="1279">
                  <c:v>62</c:v>
                </c:pt>
                <c:pt idx="1280">
                  <c:v>52</c:v>
                </c:pt>
                <c:pt idx="1281">
                  <c:v>139</c:v>
                </c:pt>
                <c:pt idx="1282">
                  <c:v>90</c:v>
                </c:pt>
                <c:pt idx="1283">
                  <c:v>41</c:v>
                </c:pt>
                <c:pt idx="1284">
                  <c:v>159</c:v>
                </c:pt>
                <c:pt idx="1285">
                  <c:v>87</c:v>
                </c:pt>
                <c:pt idx="1286">
                  <c:v>139</c:v>
                </c:pt>
                <c:pt idx="1287">
                  <c:v>154</c:v>
                </c:pt>
                <c:pt idx="1288">
                  <c:v>14</c:v>
                </c:pt>
                <c:pt idx="1289">
                  <c:v>67</c:v>
                </c:pt>
                <c:pt idx="1290">
                  <c:v>36</c:v>
                </c:pt>
                <c:pt idx="1291">
                  <c:v>140</c:v>
                </c:pt>
                <c:pt idx="1292">
                  <c:v>40</c:v>
                </c:pt>
                <c:pt idx="1293">
                  <c:v>159</c:v>
                </c:pt>
                <c:pt idx="1294">
                  <c:v>29</c:v>
                </c:pt>
                <c:pt idx="1295">
                  <c:v>118</c:v>
                </c:pt>
                <c:pt idx="1296">
                  <c:v>148</c:v>
                </c:pt>
                <c:pt idx="1297">
                  <c:v>19</c:v>
                </c:pt>
                <c:pt idx="1298">
                  <c:v>89</c:v>
                </c:pt>
                <c:pt idx="1299">
                  <c:v>148</c:v>
                </c:pt>
                <c:pt idx="1300">
                  <c:v>126</c:v>
                </c:pt>
                <c:pt idx="1301">
                  <c:v>74</c:v>
                </c:pt>
                <c:pt idx="1302">
                  <c:v>79</c:v>
                </c:pt>
                <c:pt idx="1303">
                  <c:v>29</c:v>
                </c:pt>
                <c:pt idx="1304">
                  <c:v>126</c:v>
                </c:pt>
                <c:pt idx="1305">
                  <c:v>134</c:v>
                </c:pt>
                <c:pt idx="1306">
                  <c:v>105</c:v>
                </c:pt>
                <c:pt idx="1307">
                  <c:v>11</c:v>
                </c:pt>
                <c:pt idx="1308">
                  <c:v>55</c:v>
                </c:pt>
                <c:pt idx="1309">
                  <c:v>96</c:v>
                </c:pt>
                <c:pt idx="1310">
                  <c:v>127</c:v>
                </c:pt>
                <c:pt idx="1311">
                  <c:v>66</c:v>
                </c:pt>
                <c:pt idx="1312">
                  <c:v>148</c:v>
                </c:pt>
                <c:pt idx="1313">
                  <c:v>54</c:v>
                </c:pt>
                <c:pt idx="1314">
                  <c:v>124</c:v>
                </c:pt>
                <c:pt idx="1315">
                  <c:v>37</c:v>
                </c:pt>
                <c:pt idx="1316">
                  <c:v>59</c:v>
                </c:pt>
                <c:pt idx="1317">
                  <c:v>106</c:v>
                </c:pt>
                <c:pt idx="1318">
                  <c:v>42</c:v>
                </c:pt>
                <c:pt idx="1319">
                  <c:v>151</c:v>
                </c:pt>
                <c:pt idx="1320">
                  <c:v>128</c:v>
                </c:pt>
                <c:pt idx="1321">
                  <c:v>116</c:v>
                </c:pt>
                <c:pt idx="1322">
                  <c:v>90</c:v>
                </c:pt>
                <c:pt idx="1323">
                  <c:v>16</c:v>
                </c:pt>
                <c:pt idx="1324">
                  <c:v>27</c:v>
                </c:pt>
                <c:pt idx="1325">
                  <c:v>133</c:v>
                </c:pt>
                <c:pt idx="1326">
                  <c:v>16</c:v>
                </c:pt>
                <c:pt idx="1327">
                  <c:v>11</c:v>
                </c:pt>
                <c:pt idx="1328">
                  <c:v>108</c:v>
                </c:pt>
                <c:pt idx="1329">
                  <c:v>28</c:v>
                </c:pt>
                <c:pt idx="1330">
                  <c:v>86</c:v>
                </c:pt>
                <c:pt idx="1331">
                  <c:v>27</c:v>
                </c:pt>
                <c:pt idx="1332">
                  <c:v>124</c:v>
                </c:pt>
                <c:pt idx="1333">
                  <c:v>74</c:v>
                </c:pt>
                <c:pt idx="1334">
                  <c:v>32</c:v>
                </c:pt>
                <c:pt idx="1335">
                  <c:v>146</c:v>
                </c:pt>
                <c:pt idx="1336">
                  <c:v>158</c:v>
                </c:pt>
                <c:pt idx="1337">
                  <c:v>43</c:v>
                </c:pt>
                <c:pt idx="1338">
                  <c:v>48</c:v>
                </c:pt>
                <c:pt idx="1339">
                  <c:v>85</c:v>
                </c:pt>
                <c:pt idx="1340">
                  <c:v>119</c:v>
                </c:pt>
                <c:pt idx="1341">
                  <c:v>41</c:v>
                </c:pt>
                <c:pt idx="1342">
                  <c:v>136</c:v>
                </c:pt>
                <c:pt idx="1343">
                  <c:v>13</c:v>
                </c:pt>
                <c:pt idx="1344">
                  <c:v>112</c:v>
                </c:pt>
                <c:pt idx="1345">
                  <c:v>58</c:v>
                </c:pt>
                <c:pt idx="1346">
                  <c:v>24</c:v>
                </c:pt>
                <c:pt idx="1347">
                  <c:v>92</c:v>
                </c:pt>
                <c:pt idx="1348">
                  <c:v>69</c:v>
                </c:pt>
                <c:pt idx="1349">
                  <c:v>137</c:v>
                </c:pt>
                <c:pt idx="1350">
                  <c:v>152</c:v>
                </c:pt>
                <c:pt idx="1351">
                  <c:v>117</c:v>
                </c:pt>
                <c:pt idx="1352">
                  <c:v>146</c:v>
                </c:pt>
                <c:pt idx="1353">
                  <c:v>44</c:v>
                </c:pt>
                <c:pt idx="1354">
                  <c:v>154</c:v>
                </c:pt>
                <c:pt idx="1355">
                  <c:v>101</c:v>
                </c:pt>
                <c:pt idx="1356">
                  <c:v>91</c:v>
                </c:pt>
                <c:pt idx="1357">
                  <c:v>124</c:v>
                </c:pt>
                <c:pt idx="1358">
                  <c:v>135</c:v>
                </c:pt>
                <c:pt idx="1359">
                  <c:v>83</c:v>
                </c:pt>
                <c:pt idx="1360">
                  <c:v>126</c:v>
                </c:pt>
                <c:pt idx="1361">
                  <c:v>76</c:v>
                </c:pt>
                <c:pt idx="1362">
                  <c:v>125</c:v>
                </c:pt>
                <c:pt idx="1363">
                  <c:v>137</c:v>
                </c:pt>
                <c:pt idx="1364">
                  <c:v>100</c:v>
                </c:pt>
                <c:pt idx="1365">
                  <c:v>70</c:v>
                </c:pt>
                <c:pt idx="1366">
                  <c:v>93</c:v>
                </c:pt>
                <c:pt idx="1367">
                  <c:v>134</c:v>
                </c:pt>
                <c:pt idx="1368">
                  <c:v>46</c:v>
                </c:pt>
                <c:pt idx="1369">
                  <c:v>42</c:v>
                </c:pt>
                <c:pt idx="1370">
                  <c:v>66</c:v>
                </c:pt>
                <c:pt idx="1371">
                  <c:v>125</c:v>
                </c:pt>
                <c:pt idx="1372">
                  <c:v>104</c:v>
                </c:pt>
                <c:pt idx="1373">
                  <c:v>40</c:v>
                </c:pt>
                <c:pt idx="1374">
                  <c:v>121</c:v>
                </c:pt>
                <c:pt idx="1375">
                  <c:v>152</c:v>
                </c:pt>
                <c:pt idx="1376">
                  <c:v>61</c:v>
                </c:pt>
                <c:pt idx="1377">
                  <c:v>158</c:v>
                </c:pt>
                <c:pt idx="1378">
                  <c:v>74</c:v>
                </c:pt>
                <c:pt idx="1379">
                  <c:v>64</c:v>
                </c:pt>
                <c:pt idx="1380">
                  <c:v>42</c:v>
                </c:pt>
                <c:pt idx="1381">
                  <c:v>127</c:v>
                </c:pt>
                <c:pt idx="1382">
                  <c:v>116</c:v>
                </c:pt>
                <c:pt idx="1383">
                  <c:v>66</c:v>
                </c:pt>
                <c:pt idx="1384">
                  <c:v>39</c:v>
                </c:pt>
                <c:pt idx="1385">
                  <c:v>84</c:v>
                </c:pt>
                <c:pt idx="1386">
                  <c:v>58</c:v>
                </c:pt>
                <c:pt idx="1387">
                  <c:v>19</c:v>
                </c:pt>
                <c:pt idx="1388">
                  <c:v>29</c:v>
                </c:pt>
                <c:pt idx="1389">
                  <c:v>15</c:v>
                </c:pt>
                <c:pt idx="1390">
                  <c:v>58</c:v>
                </c:pt>
                <c:pt idx="1391">
                  <c:v>107</c:v>
                </c:pt>
                <c:pt idx="1392">
                  <c:v>46</c:v>
                </c:pt>
                <c:pt idx="1393">
                  <c:v>89</c:v>
                </c:pt>
                <c:pt idx="1394">
                  <c:v>37</c:v>
                </c:pt>
                <c:pt idx="1395">
                  <c:v>19</c:v>
                </c:pt>
                <c:pt idx="1396">
                  <c:v>156</c:v>
                </c:pt>
                <c:pt idx="1397">
                  <c:v>94</c:v>
                </c:pt>
                <c:pt idx="1398">
                  <c:v>129</c:v>
                </c:pt>
                <c:pt idx="1399">
                  <c:v>37</c:v>
                </c:pt>
                <c:pt idx="1400">
                  <c:v>120</c:v>
                </c:pt>
                <c:pt idx="1401">
                  <c:v>20</c:v>
                </c:pt>
                <c:pt idx="1402">
                  <c:v>78</c:v>
                </c:pt>
                <c:pt idx="1403">
                  <c:v>10</c:v>
                </c:pt>
                <c:pt idx="1404">
                  <c:v>81</c:v>
                </c:pt>
                <c:pt idx="1405">
                  <c:v>60</c:v>
                </c:pt>
                <c:pt idx="1406">
                  <c:v>20</c:v>
                </c:pt>
                <c:pt idx="1407">
                  <c:v>72</c:v>
                </c:pt>
                <c:pt idx="1408">
                  <c:v>22</c:v>
                </c:pt>
                <c:pt idx="1409">
                  <c:v>92</c:v>
                </c:pt>
                <c:pt idx="1410">
                  <c:v>56</c:v>
                </c:pt>
                <c:pt idx="1411">
                  <c:v>149</c:v>
                </c:pt>
                <c:pt idx="1412">
                  <c:v>158</c:v>
                </c:pt>
                <c:pt idx="1413">
                  <c:v>112</c:v>
                </c:pt>
                <c:pt idx="1414">
                  <c:v>53</c:v>
                </c:pt>
                <c:pt idx="1415">
                  <c:v>158</c:v>
                </c:pt>
                <c:pt idx="1416">
                  <c:v>14</c:v>
                </c:pt>
                <c:pt idx="1417">
                  <c:v>16</c:v>
                </c:pt>
                <c:pt idx="1418">
                  <c:v>119</c:v>
                </c:pt>
                <c:pt idx="1419">
                  <c:v>49</c:v>
                </c:pt>
                <c:pt idx="1420">
                  <c:v>56</c:v>
                </c:pt>
                <c:pt idx="1421">
                  <c:v>10</c:v>
                </c:pt>
                <c:pt idx="1422">
                  <c:v>73</c:v>
                </c:pt>
                <c:pt idx="1423">
                  <c:v>139</c:v>
                </c:pt>
                <c:pt idx="1424">
                  <c:v>57</c:v>
                </c:pt>
                <c:pt idx="1425">
                  <c:v>153</c:v>
                </c:pt>
                <c:pt idx="1426">
                  <c:v>31</c:v>
                </c:pt>
                <c:pt idx="1427">
                  <c:v>37</c:v>
                </c:pt>
                <c:pt idx="1428">
                  <c:v>71</c:v>
                </c:pt>
                <c:pt idx="1429">
                  <c:v>92</c:v>
                </c:pt>
                <c:pt idx="1430">
                  <c:v>146</c:v>
                </c:pt>
                <c:pt idx="1431">
                  <c:v>61</c:v>
                </c:pt>
                <c:pt idx="1432">
                  <c:v>99</c:v>
                </c:pt>
                <c:pt idx="1433">
                  <c:v>102</c:v>
                </c:pt>
                <c:pt idx="1434">
                  <c:v>118</c:v>
                </c:pt>
                <c:pt idx="1435">
                  <c:v>27</c:v>
                </c:pt>
                <c:pt idx="1436">
                  <c:v>79</c:v>
                </c:pt>
                <c:pt idx="1437">
                  <c:v>40</c:v>
                </c:pt>
                <c:pt idx="1438">
                  <c:v>28</c:v>
                </c:pt>
                <c:pt idx="1439">
                  <c:v>27</c:v>
                </c:pt>
                <c:pt idx="1440">
                  <c:v>91</c:v>
                </c:pt>
                <c:pt idx="1441">
                  <c:v>49</c:v>
                </c:pt>
                <c:pt idx="1442">
                  <c:v>112</c:v>
                </c:pt>
                <c:pt idx="1443">
                  <c:v>111</c:v>
                </c:pt>
                <c:pt idx="1444">
                  <c:v>14</c:v>
                </c:pt>
                <c:pt idx="1445">
                  <c:v>39</c:v>
                </c:pt>
                <c:pt idx="1446">
                  <c:v>26</c:v>
                </c:pt>
                <c:pt idx="1447">
                  <c:v>151</c:v>
                </c:pt>
                <c:pt idx="1448">
                  <c:v>28</c:v>
                </c:pt>
                <c:pt idx="1449">
                  <c:v>10</c:v>
                </c:pt>
                <c:pt idx="1450">
                  <c:v>19</c:v>
                </c:pt>
                <c:pt idx="1451">
                  <c:v>74</c:v>
                </c:pt>
                <c:pt idx="1452">
                  <c:v>108</c:v>
                </c:pt>
                <c:pt idx="1453">
                  <c:v>106</c:v>
                </c:pt>
                <c:pt idx="1454">
                  <c:v>69</c:v>
                </c:pt>
                <c:pt idx="1455">
                  <c:v>127</c:v>
                </c:pt>
                <c:pt idx="1456">
                  <c:v>61</c:v>
                </c:pt>
                <c:pt idx="1457">
                  <c:v>146</c:v>
                </c:pt>
                <c:pt idx="1458">
                  <c:v>104</c:v>
                </c:pt>
                <c:pt idx="1459">
                  <c:v>148</c:v>
                </c:pt>
              </c:numCache>
            </c:numRef>
          </c:xVal>
          <c:yVal>
            <c:numRef>
              <c:f>Feuil1!$B$2:$B$1461</c:f>
              <c:numCache>
                <c:formatCode>General</c:formatCode>
                <c:ptCount val="1460"/>
                <c:pt idx="0">
                  <c:v>117</c:v>
                </c:pt>
                <c:pt idx="1">
                  <c:v>117</c:v>
                </c:pt>
                <c:pt idx="2">
                  <c:v>94</c:v>
                </c:pt>
                <c:pt idx="3">
                  <c:v>104</c:v>
                </c:pt>
                <c:pt idx="4">
                  <c:v>86</c:v>
                </c:pt>
                <c:pt idx="5">
                  <c:v>117</c:v>
                </c:pt>
                <c:pt idx="6">
                  <c:v>87</c:v>
                </c:pt>
                <c:pt idx="7">
                  <c:v>79</c:v>
                </c:pt>
                <c:pt idx="8">
                  <c:v>70</c:v>
                </c:pt>
                <c:pt idx="9">
                  <c:v>127</c:v>
                </c:pt>
                <c:pt idx="10">
                  <c:v>94</c:v>
                </c:pt>
                <c:pt idx="11">
                  <c:v>89</c:v>
                </c:pt>
                <c:pt idx="12">
                  <c:v>106</c:v>
                </c:pt>
                <c:pt idx="13">
                  <c:v>108</c:v>
                </c:pt>
                <c:pt idx="14">
                  <c:v>89</c:v>
                </c:pt>
                <c:pt idx="15">
                  <c:v>101</c:v>
                </c:pt>
                <c:pt idx="16">
                  <c:v>111</c:v>
                </c:pt>
                <c:pt idx="17">
                  <c:v>103</c:v>
                </c:pt>
                <c:pt idx="18">
                  <c:v>88</c:v>
                </c:pt>
                <c:pt idx="19">
                  <c:v>89</c:v>
                </c:pt>
                <c:pt idx="20">
                  <c:v>120</c:v>
                </c:pt>
                <c:pt idx="21">
                  <c:v>88</c:v>
                </c:pt>
                <c:pt idx="22">
                  <c:v>79</c:v>
                </c:pt>
                <c:pt idx="23">
                  <c:v>96</c:v>
                </c:pt>
                <c:pt idx="24">
                  <c:v>88</c:v>
                </c:pt>
                <c:pt idx="25">
                  <c:v>98</c:v>
                </c:pt>
                <c:pt idx="26">
                  <c:v>94</c:v>
                </c:pt>
                <c:pt idx="27">
                  <c:v>115</c:v>
                </c:pt>
                <c:pt idx="28">
                  <c:v>100</c:v>
                </c:pt>
                <c:pt idx="29">
                  <c:v>82</c:v>
                </c:pt>
                <c:pt idx="30">
                  <c:v>86</c:v>
                </c:pt>
                <c:pt idx="31">
                  <c:v>105</c:v>
                </c:pt>
                <c:pt idx="32">
                  <c:v>111</c:v>
                </c:pt>
                <c:pt idx="33">
                  <c:v>106</c:v>
                </c:pt>
                <c:pt idx="34">
                  <c:v>115</c:v>
                </c:pt>
                <c:pt idx="35">
                  <c:v>104</c:v>
                </c:pt>
                <c:pt idx="36">
                  <c:v>98</c:v>
                </c:pt>
                <c:pt idx="37">
                  <c:v>104</c:v>
                </c:pt>
                <c:pt idx="38">
                  <c:v>77</c:v>
                </c:pt>
                <c:pt idx="39">
                  <c:v>104</c:v>
                </c:pt>
                <c:pt idx="40">
                  <c:v>91</c:v>
                </c:pt>
                <c:pt idx="41">
                  <c:v>86</c:v>
                </c:pt>
                <c:pt idx="42">
                  <c:v>106</c:v>
                </c:pt>
                <c:pt idx="43">
                  <c:v>98</c:v>
                </c:pt>
                <c:pt idx="44">
                  <c:v>79</c:v>
                </c:pt>
                <c:pt idx="45">
                  <c:v>106</c:v>
                </c:pt>
                <c:pt idx="46">
                  <c:v>114</c:v>
                </c:pt>
                <c:pt idx="47">
                  <c:v>120</c:v>
                </c:pt>
                <c:pt idx="48">
                  <c:v>94</c:v>
                </c:pt>
                <c:pt idx="49">
                  <c:v>87</c:v>
                </c:pt>
                <c:pt idx="50">
                  <c:v>106</c:v>
                </c:pt>
                <c:pt idx="51">
                  <c:v>81</c:v>
                </c:pt>
                <c:pt idx="52">
                  <c:v>100</c:v>
                </c:pt>
                <c:pt idx="53">
                  <c:v>113</c:v>
                </c:pt>
                <c:pt idx="54">
                  <c:v>107</c:v>
                </c:pt>
                <c:pt idx="55">
                  <c:v>95</c:v>
                </c:pt>
                <c:pt idx="56">
                  <c:v>82</c:v>
                </c:pt>
                <c:pt idx="57">
                  <c:v>97</c:v>
                </c:pt>
                <c:pt idx="58">
                  <c:v>97</c:v>
                </c:pt>
                <c:pt idx="59">
                  <c:v>80</c:v>
                </c:pt>
                <c:pt idx="60">
                  <c:v>90</c:v>
                </c:pt>
                <c:pt idx="61">
                  <c:v>100</c:v>
                </c:pt>
                <c:pt idx="62">
                  <c:v>88</c:v>
                </c:pt>
                <c:pt idx="63">
                  <c:v>81</c:v>
                </c:pt>
                <c:pt idx="64">
                  <c:v>85</c:v>
                </c:pt>
                <c:pt idx="65">
                  <c:v>72</c:v>
                </c:pt>
                <c:pt idx="66">
                  <c:v>96</c:v>
                </c:pt>
                <c:pt idx="67">
                  <c:v>105</c:v>
                </c:pt>
                <c:pt idx="68">
                  <c:v>120</c:v>
                </c:pt>
                <c:pt idx="69">
                  <c:v>98</c:v>
                </c:pt>
                <c:pt idx="70">
                  <c:v>93</c:v>
                </c:pt>
                <c:pt idx="71">
                  <c:v>103</c:v>
                </c:pt>
                <c:pt idx="72">
                  <c:v>87</c:v>
                </c:pt>
                <c:pt idx="73">
                  <c:v>74</c:v>
                </c:pt>
                <c:pt idx="74">
                  <c:v>85</c:v>
                </c:pt>
                <c:pt idx="75">
                  <c:v>112</c:v>
                </c:pt>
                <c:pt idx="76">
                  <c:v>123</c:v>
                </c:pt>
                <c:pt idx="77">
                  <c:v>83</c:v>
                </c:pt>
                <c:pt idx="78">
                  <c:v>102</c:v>
                </c:pt>
                <c:pt idx="79">
                  <c:v>61</c:v>
                </c:pt>
                <c:pt idx="80">
                  <c:v>103</c:v>
                </c:pt>
                <c:pt idx="81">
                  <c:v>100</c:v>
                </c:pt>
                <c:pt idx="82">
                  <c:v>97</c:v>
                </c:pt>
                <c:pt idx="83">
                  <c:v>107</c:v>
                </c:pt>
                <c:pt idx="84">
                  <c:v>87</c:v>
                </c:pt>
                <c:pt idx="85">
                  <c:v>122</c:v>
                </c:pt>
                <c:pt idx="86">
                  <c:v>95</c:v>
                </c:pt>
                <c:pt idx="87">
                  <c:v>95</c:v>
                </c:pt>
                <c:pt idx="88">
                  <c:v>102</c:v>
                </c:pt>
                <c:pt idx="89">
                  <c:v>97</c:v>
                </c:pt>
                <c:pt idx="90">
                  <c:v>86</c:v>
                </c:pt>
                <c:pt idx="91">
                  <c:v>76</c:v>
                </c:pt>
                <c:pt idx="92">
                  <c:v>94</c:v>
                </c:pt>
                <c:pt idx="93">
                  <c:v>90</c:v>
                </c:pt>
                <c:pt idx="94">
                  <c:v>126</c:v>
                </c:pt>
                <c:pt idx="95">
                  <c:v>108</c:v>
                </c:pt>
                <c:pt idx="96">
                  <c:v>97</c:v>
                </c:pt>
                <c:pt idx="97">
                  <c:v>73</c:v>
                </c:pt>
                <c:pt idx="98">
                  <c:v>104</c:v>
                </c:pt>
                <c:pt idx="99">
                  <c:v>72</c:v>
                </c:pt>
                <c:pt idx="100">
                  <c:v>111</c:v>
                </c:pt>
                <c:pt idx="101">
                  <c:v>107</c:v>
                </c:pt>
                <c:pt idx="102">
                  <c:v>111</c:v>
                </c:pt>
                <c:pt idx="103">
                  <c:v>110</c:v>
                </c:pt>
                <c:pt idx="104">
                  <c:v>95</c:v>
                </c:pt>
                <c:pt idx="105">
                  <c:v>95</c:v>
                </c:pt>
                <c:pt idx="106">
                  <c:v>97</c:v>
                </c:pt>
                <c:pt idx="107">
                  <c:v>97</c:v>
                </c:pt>
                <c:pt idx="108">
                  <c:v>102</c:v>
                </c:pt>
                <c:pt idx="109">
                  <c:v>71</c:v>
                </c:pt>
                <c:pt idx="110">
                  <c:v>123</c:v>
                </c:pt>
                <c:pt idx="111">
                  <c:v>106</c:v>
                </c:pt>
                <c:pt idx="112">
                  <c:v>109</c:v>
                </c:pt>
                <c:pt idx="113">
                  <c:v>85</c:v>
                </c:pt>
                <c:pt idx="114">
                  <c:v>97</c:v>
                </c:pt>
                <c:pt idx="115">
                  <c:v>98</c:v>
                </c:pt>
                <c:pt idx="116">
                  <c:v>114</c:v>
                </c:pt>
                <c:pt idx="117">
                  <c:v>112</c:v>
                </c:pt>
                <c:pt idx="118">
                  <c:v>86</c:v>
                </c:pt>
                <c:pt idx="119">
                  <c:v>111</c:v>
                </c:pt>
                <c:pt idx="120">
                  <c:v>82</c:v>
                </c:pt>
                <c:pt idx="121">
                  <c:v>125</c:v>
                </c:pt>
                <c:pt idx="122">
                  <c:v>125</c:v>
                </c:pt>
                <c:pt idx="123">
                  <c:v>70</c:v>
                </c:pt>
                <c:pt idx="124">
                  <c:v>109</c:v>
                </c:pt>
                <c:pt idx="125">
                  <c:v>127</c:v>
                </c:pt>
                <c:pt idx="126">
                  <c:v>83</c:v>
                </c:pt>
                <c:pt idx="127">
                  <c:v>92</c:v>
                </c:pt>
                <c:pt idx="128">
                  <c:v>103</c:v>
                </c:pt>
                <c:pt idx="129">
                  <c:v>104</c:v>
                </c:pt>
                <c:pt idx="130">
                  <c:v>97</c:v>
                </c:pt>
                <c:pt idx="131">
                  <c:v>111</c:v>
                </c:pt>
                <c:pt idx="132">
                  <c:v>87</c:v>
                </c:pt>
                <c:pt idx="133">
                  <c:v>95</c:v>
                </c:pt>
                <c:pt idx="134">
                  <c:v>50</c:v>
                </c:pt>
                <c:pt idx="135">
                  <c:v>98</c:v>
                </c:pt>
                <c:pt idx="136">
                  <c:v>81</c:v>
                </c:pt>
                <c:pt idx="137">
                  <c:v>92</c:v>
                </c:pt>
                <c:pt idx="138">
                  <c:v>98</c:v>
                </c:pt>
                <c:pt idx="139">
                  <c:v>103</c:v>
                </c:pt>
                <c:pt idx="140">
                  <c:v>79</c:v>
                </c:pt>
                <c:pt idx="141">
                  <c:v>131</c:v>
                </c:pt>
                <c:pt idx="142">
                  <c:v>84</c:v>
                </c:pt>
                <c:pt idx="143">
                  <c:v>97</c:v>
                </c:pt>
                <c:pt idx="144">
                  <c:v>80</c:v>
                </c:pt>
                <c:pt idx="145">
                  <c:v>92</c:v>
                </c:pt>
                <c:pt idx="146">
                  <c:v>120</c:v>
                </c:pt>
                <c:pt idx="147">
                  <c:v>124</c:v>
                </c:pt>
                <c:pt idx="148">
                  <c:v>69</c:v>
                </c:pt>
                <c:pt idx="149">
                  <c:v>92</c:v>
                </c:pt>
                <c:pt idx="150">
                  <c:v>95</c:v>
                </c:pt>
                <c:pt idx="151">
                  <c:v>104</c:v>
                </c:pt>
                <c:pt idx="152">
                  <c:v>110</c:v>
                </c:pt>
                <c:pt idx="153">
                  <c:v>88</c:v>
                </c:pt>
                <c:pt idx="154">
                  <c:v>108</c:v>
                </c:pt>
                <c:pt idx="155">
                  <c:v>116</c:v>
                </c:pt>
                <c:pt idx="156">
                  <c:v>96</c:v>
                </c:pt>
                <c:pt idx="157">
                  <c:v>103</c:v>
                </c:pt>
                <c:pt idx="158">
                  <c:v>78</c:v>
                </c:pt>
                <c:pt idx="159">
                  <c:v>109</c:v>
                </c:pt>
                <c:pt idx="160">
                  <c:v>91</c:v>
                </c:pt>
                <c:pt idx="161">
                  <c:v>84</c:v>
                </c:pt>
                <c:pt idx="162">
                  <c:v>80</c:v>
                </c:pt>
                <c:pt idx="163">
                  <c:v>76</c:v>
                </c:pt>
                <c:pt idx="164">
                  <c:v>104</c:v>
                </c:pt>
                <c:pt idx="165">
                  <c:v>96</c:v>
                </c:pt>
                <c:pt idx="166">
                  <c:v>99</c:v>
                </c:pt>
                <c:pt idx="167">
                  <c:v>91</c:v>
                </c:pt>
                <c:pt idx="168">
                  <c:v>83</c:v>
                </c:pt>
                <c:pt idx="169">
                  <c:v>73</c:v>
                </c:pt>
                <c:pt idx="170">
                  <c:v>106</c:v>
                </c:pt>
                <c:pt idx="171">
                  <c:v>127</c:v>
                </c:pt>
                <c:pt idx="172">
                  <c:v>94</c:v>
                </c:pt>
                <c:pt idx="173">
                  <c:v>89</c:v>
                </c:pt>
                <c:pt idx="174">
                  <c:v>74</c:v>
                </c:pt>
                <c:pt idx="175">
                  <c:v>80</c:v>
                </c:pt>
                <c:pt idx="176">
                  <c:v>89</c:v>
                </c:pt>
                <c:pt idx="177">
                  <c:v>100</c:v>
                </c:pt>
                <c:pt idx="178">
                  <c:v>109</c:v>
                </c:pt>
                <c:pt idx="179">
                  <c:v>84</c:v>
                </c:pt>
                <c:pt idx="180">
                  <c:v>89</c:v>
                </c:pt>
                <c:pt idx="181">
                  <c:v>71</c:v>
                </c:pt>
                <c:pt idx="182">
                  <c:v>98</c:v>
                </c:pt>
                <c:pt idx="183">
                  <c:v>69</c:v>
                </c:pt>
                <c:pt idx="184">
                  <c:v>67</c:v>
                </c:pt>
                <c:pt idx="185">
                  <c:v>83</c:v>
                </c:pt>
                <c:pt idx="186">
                  <c:v>122</c:v>
                </c:pt>
                <c:pt idx="187">
                  <c:v>131</c:v>
                </c:pt>
                <c:pt idx="188">
                  <c:v>99</c:v>
                </c:pt>
                <c:pt idx="189">
                  <c:v>81</c:v>
                </c:pt>
                <c:pt idx="190">
                  <c:v>134</c:v>
                </c:pt>
                <c:pt idx="191">
                  <c:v>109</c:v>
                </c:pt>
                <c:pt idx="192">
                  <c:v>110</c:v>
                </c:pt>
                <c:pt idx="193">
                  <c:v>111</c:v>
                </c:pt>
                <c:pt idx="194">
                  <c:v>130</c:v>
                </c:pt>
                <c:pt idx="195">
                  <c:v>75</c:v>
                </c:pt>
                <c:pt idx="196">
                  <c:v>99</c:v>
                </c:pt>
                <c:pt idx="197">
                  <c:v>115</c:v>
                </c:pt>
                <c:pt idx="198">
                  <c:v>104</c:v>
                </c:pt>
                <c:pt idx="199">
                  <c:v>70</c:v>
                </c:pt>
                <c:pt idx="200">
                  <c:v>112</c:v>
                </c:pt>
                <c:pt idx="201">
                  <c:v>110</c:v>
                </c:pt>
                <c:pt idx="202">
                  <c:v>87</c:v>
                </c:pt>
                <c:pt idx="203">
                  <c:v>105</c:v>
                </c:pt>
                <c:pt idx="204">
                  <c:v>113</c:v>
                </c:pt>
                <c:pt idx="205">
                  <c:v>86</c:v>
                </c:pt>
                <c:pt idx="206">
                  <c:v>72</c:v>
                </c:pt>
                <c:pt idx="207">
                  <c:v>103</c:v>
                </c:pt>
                <c:pt idx="208">
                  <c:v>106</c:v>
                </c:pt>
                <c:pt idx="209">
                  <c:v>87</c:v>
                </c:pt>
                <c:pt idx="210">
                  <c:v>83</c:v>
                </c:pt>
                <c:pt idx="211">
                  <c:v>100</c:v>
                </c:pt>
                <c:pt idx="212">
                  <c:v>115</c:v>
                </c:pt>
                <c:pt idx="213">
                  <c:v>93</c:v>
                </c:pt>
                <c:pt idx="214">
                  <c:v>114</c:v>
                </c:pt>
                <c:pt idx="215">
                  <c:v>101</c:v>
                </c:pt>
                <c:pt idx="216">
                  <c:v>98</c:v>
                </c:pt>
                <c:pt idx="217">
                  <c:v>104</c:v>
                </c:pt>
                <c:pt idx="218">
                  <c:v>96</c:v>
                </c:pt>
                <c:pt idx="219">
                  <c:v>83</c:v>
                </c:pt>
                <c:pt idx="220">
                  <c:v>102</c:v>
                </c:pt>
                <c:pt idx="221">
                  <c:v>89</c:v>
                </c:pt>
                <c:pt idx="222">
                  <c:v>111</c:v>
                </c:pt>
                <c:pt idx="223">
                  <c:v>100</c:v>
                </c:pt>
                <c:pt idx="224">
                  <c:v>112</c:v>
                </c:pt>
                <c:pt idx="225">
                  <c:v>122</c:v>
                </c:pt>
                <c:pt idx="226">
                  <c:v>105</c:v>
                </c:pt>
                <c:pt idx="227">
                  <c:v>106</c:v>
                </c:pt>
                <c:pt idx="228">
                  <c:v>88</c:v>
                </c:pt>
                <c:pt idx="229">
                  <c:v>83</c:v>
                </c:pt>
                <c:pt idx="230">
                  <c:v>111</c:v>
                </c:pt>
                <c:pt idx="231">
                  <c:v>99</c:v>
                </c:pt>
                <c:pt idx="232">
                  <c:v>89</c:v>
                </c:pt>
                <c:pt idx="233">
                  <c:v>87</c:v>
                </c:pt>
                <c:pt idx="234">
                  <c:v>89</c:v>
                </c:pt>
                <c:pt idx="235">
                  <c:v>91</c:v>
                </c:pt>
                <c:pt idx="236">
                  <c:v>88</c:v>
                </c:pt>
                <c:pt idx="237">
                  <c:v>126</c:v>
                </c:pt>
                <c:pt idx="238">
                  <c:v>99</c:v>
                </c:pt>
                <c:pt idx="239">
                  <c:v>132</c:v>
                </c:pt>
                <c:pt idx="240">
                  <c:v>97</c:v>
                </c:pt>
                <c:pt idx="241">
                  <c:v>96</c:v>
                </c:pt>
                <c:pt idx="242">
                  <c:v>127</c:v>
                </c:pt>
                <c:pt idx="243">
                  <c:v>97</c:v>
                </c:pt>
                <c:pt idx="244">
                  <c:v>94</c:v>
                </c:pt>
                <c:pt idx="245">
                  <c:v>90</c:v>
                </c:pt>
                <c:pt idx="246">
                  <c:v>94</c:v>
                </c:pt>
                <c:pt idx="247">
                  <c:v>104</c:v>
                </c:pt>
                <c:pt idx="248">
                  <c:v>79</c:v>
                </c:pt>
                <c:pt idx="249">
                  <c:v>102</c:v>
                </c:pt>
                <c:pt idx="250">
                  <c:v>110</c:v>
                </c:pt>
                <c:pt idx="251">
                  <c:v>96</c:v>
                </c:pt>
                <c:pt idx="252">
                  <c:v>128</c:v>
                </c:pt>
                <c:pt idx="253">
                  <c:v>113</c:v>
                </c:pt>
                <c:pt idx="254">
                  <c:v>63</c:v>
                </c:pt>
                <c:pt idx="255">
                  <c:v>116</c:v>
                </c:pt>
                <c:pt idx="256">
                  <c:v>85</c:v>
                </c:pt>
                <c:pt idx="257">
                  <c:v>86</c:v>
                </c:pt>
                <c:pt idx="258">
                  <c:v>106</c:v>
                </c:pt>
                <c:pt idx="259">
                  <c:v>102</c:v>
                </c:pt>
                <c:pt idx="260">
                  <c:v>105</c:v>
                </c:pt>
                <c:pt idx="261">
                  <c:v>115</c:v>
                </c:pt>
                <c:pt idx="262">
                  <c:v>98</c:v>
                </c:pt>
                <c:pt idx="263">
                  <c:v>113</c:v>
                </c:pt>
                <c:pt idx="264">
                  <c:v>81</c:v>
                </c:pt>
                <c:pt idx="265">
                  <c:v>94</c:v>
                </c:pt>
                <c:pt idx="266">
                  <c:v>106</c:v>
                </c:pt>
                <c:pt idx="267">
                  <c:v>74</c:v>
                </c:pt>
                <c:pt idx="268">
                  <c:v>102</c:v>
                </c:pt>
                <c:pt idx="269">
                  <c:v>110</c:v>
                </c:pt>
                <c:pt idx="270">
                  <c:v>83</c:v>
                </c:pt>
                <c:pt idx="271">
                  <c:v>63</c:v>
                </c:pt>
                <c:pt idx="272">
                  <c:v>115</c:v>
                </c:pt>
                <c:pt idx="273">
                  <c:v>69</c:v>
                </c:pt>
                <c:pt idx="274">
                  <c:v>122</c:v>
                </c:pt>
                <c:pt idx="275">
                  <c:v>80</c:v>
                </c:pt>
                <c:pt idx="276">
                  <c:v>102</c:v>
                </c:pt>
                <c:pt idx="277">
                  <c:v>87</c:v>
                </c:pt>
                <c:pt idx="278">
                  <c:v>109</c:v>
                </c:pt>
                <c:pt idx="279">
                  <c:v>113</c:v>
                </c:pt>
                <c:pt idx="280">
                  <c:v>92</c:v>
                </c:pt>
                <c:pt idx="281">
                  <c:v>83</c:v>
                </c:pt>
                <c:pt idx="282">
                  <c:v>97</c:v>
                </c:pt>
                <c:pt idx="283">
                  <c:v>106</c:v>
                </c:pt>
                <c:pt idx="284">
                  <c:v>105</c:v>
                </c:pt>
                <c:pt idx="285">
                  <c:v>103</c:v>
                </c:pt>
                <c:pt idx="286">
                  <c:v>122</c:v>
                </c:pt>
                <c:pt idx="287">
                  <c:v>93</c:v>
                </c:pt>
                <c:pt idx="288">
                  <c:v>99</c:v>
                </c:pt>
                <c:pt idx="289">
                  <c:v>84</c:v>
                </c:pt>
                <c:pt idx="290">
                  <c:v>133</c:v>
                </c:pt>
                <c:pt idx="291">
                  <c:v>95</c:v>
                </c:pt>
                <c:pt idx="292">
                  <c:v>73</c:v>
                </c:pt>
                <c:pt idx="293">
                  <c:v>83</c:v>
                </c:pt>
                <c:pt idx="294">
                  <c:v>87</c:v>
                </c:pt>
                <c:pt idx="295">
                  <c:v>85</c:v>
                </c:pt>
                <c:pt idx="296">
                  <c:v>102</c:v>
                </c:pt>
                <c:pt idx="297">
                  <c:v>94</c:v>
                </c:pt>
                <c:pt idx="298">
                  <c:v>88</c:v>
                </c:pt>
                <c:pt idx="299">
                  <c:v>92</c:v>
                </c:pt>
                <c:pt idx="300">
                  <c:v>90</c:v>
                </c:pt>
                <c:pt idx="301">
                  <c:v>113</c:v>
                </c:pt>
                <c:pt idx="302">
                  <c:v>85</c:v>
                </c:pt>
                <c:pt idx="303">
                  <c:v>111</c:v>
                </c:pt>
                <c:pt idx="304">
                  <c:v>116</c:v>
                </c:pt>
                <c:pt idx="305">
                  <c:v>77</c:v>
                </c:pt>
                <c:pt idx="306">
                  <c:v>101</c:v>
                </c:pt>
                <c:pt idx="307">
                  <c:v>100</c:v>
                </c:pt>
                <c:pt idx="308">
                  <c:v>120</c:v>
                </c:pt>
                <c:pt idx="309">
                  <c:v>113</c:v>
                </c:pt>
                <c:pt idx="310">
                  <c:v>98</c:v>
                </c:pt>
                <c:pt idx="311">
                  <c:v>98</c:v>
                </c:pt>
                <c:pt idx="312">
                  <c:v>84</c:v>
                </c:pt>
                <c:pt idx="313">
                  <c:v>72</c:v>
                </c:pt>
                <c:pt idx="314">
                  <c:v>110</c:v>
                </c:pt>
                <c:pt idx="315">
                  <c:v>79</c:v>
                </c:pt>
                <c:pt idx="316">
                  <c:v>103</c:v>
                </c:pt>
                <c:pt idx="317">
                  <c:v>71</c:v>
                </c:pt>
                <c:pt idx="318">
                  <c:v>103</c:v>
                </c:pt>
                <c:pt idx="319">
                  <c:v>101</c:v>
                </c:pt>
                <c:pt idx="320">
                  <c:v>92</c:v>
                </c:pt>
                <c:pt idx="321">
                  <c:v>84</c:v>
                </c:pt>
                <c:pt idx="322">
                  <c:v>106</c:v>
                </c:pt>
                <c:pt idx="323">
                  <c:v>107</c:v>
                </c:pt>
                <c:pt idx="324">
                  <c:v>126</c:v>
                </c:pt>
                <c:pt idx="325">
                  <c:v>87</c:v>
                </c:pt>
                <c:pt idx="326">
                  <c:v>97</c:v>
                </c:pt>
                <c:pt idx="327">
                  <c:v>75</c:v>
                </c:pt>
                <c:pt idx="328">
                  <c:v>97</c:v>
                </c:pt>
                <c:pt idx="329">
                  <c:v>78</c:v>
                </c:pt>
                <c:pt idx="330">
                  <c:v>106</c:v>
                </c:pt>
                <c:pt idx="331">
                  <c:v>75</c:v>
                </c:pt>
                <c:pt idx="332">
                  <c:v>116</c:v>
                </c:pt>
                <c:pt idx="333">
                  <c:v>93</c:v>
                </c:pt>
                <c:pt idx="334">
                  <c:v>87</c:v>
                </c:pt>
                <c:pt idx="335">
                  <c:v>85</c:v>
                </c:pt>
                <c:pt idx="336">
                  <c:v>82</c:v>
                </c:pt>
                <c:pt idx="337">
                  <c:v>107</c:v>
                </c:pt>
                <c:pt idx="338">
                  <c:v>107</c:v>
                </c:pt>
                <c:pt idx="339">
                  <c:v>82</c:v>
                </c:pt>
                <c:pt idx="340">
                  <c:v>97</c:v>
                </c:pt>
                <c:pt idx="341">
                  <c:v>101</c:v>
                </c:pt>
                <c:pt idx="342">
                  <c:v>110</c:v>
                </c:pt>
                <c:pt idx="343">
                  <c:v>92</c:v>
                </c:pt>
                <c:pt idx="344">
                  <c:v>131</c:v>
                </c:pt>
                <c:pt idx="345">
                  <c:v>106</c:v>
                </c:pt>
                <c:pt idx="346">
                  <c:v>115</c:v>
                </c:pt>
                <c:pt idx="347">
                  <c:v>88</c:v>
                </c:pt>
                <c:pt idx="348">
                  <c:v>83</c:v>
                </c:pt>
                <c:pt idx="349">
                  <c:v>87</c:v>
                </c:pt>
                <c:pt idx="350">
                  <c:v>84</c:v>
                </c:pt>
                <c:pt idx="351">
                  <c:v>96</c:v>
                </c:pt>
                <c:pt idx="352">
                  <c:v>96</c:v>
                </c:pt>
                <c:pt idx="353">
                  <c:v>72</c:v>
                </c:pt>
                <c:pt idx="354">
                  <c:v>109</c:v>
                </c:pt>
                <c:pt idx="355">
                  <c:v>115</c:v>
                </c:pt>
                <c:pt idx="356">
                  <c:v>110</c:v>
                </c:pt>
                <c:pt idx="357">
                  <c:v>103</c:v>
                </c:pt>
                <c:pt idx="358">
                  <c:v>71</c:v>
                </c:pt>
                <c:pt idx="359">
                  <c:v>107</c:v>
                </c:pt>
                <c:pt idx="360">
                  <c:v>103</c:v>
                </c:pt>
                <c:pt idx="361">
                  <c:v>105</c:v>
                </c:pt>
                <c:pt idx="362">
                  <c:v>74</c:v>
                </c:pt>
                <c:pt idx="363">
                  <c:v>116</c:v>
                </c:pt>
                <c:pt idx="364">
                  <c:v>88</c:v>
                </c:pt>
                <c:pt idx="365">
                  <c:v>89</c:v>
                </c:pt>
                <c:pt idx="366">
                  <c:v>107</c:v>
                </c:pt>
                <c:pt idx="367">
                  <c:v>91</c:v>
                </c:pt>
                <c:pt idx="368">
                  <c:v>93</c:v>
                </c:pt>
                <c:pt idx="369">
                  <c:v>97</c:v>
                </c:pt>
                <c:pt idx="370">
                  <c:v>95</c:v>
                </c:pt>
                <c:pt idx="371">
                  <c:v>82</c:v>
                </c:pt>
                <c:pt idx="372">
                  <c:v>116</c:v>
                </c:pt>
                <c:pt idx="373">
                  <c:v>85</c:v>
                </c:pt>
                <c:pt idx="374">
                  <c:v>68</c:v>
                </c:pt>
                <c:pt idx="375">
                  <c:v>120</c:v>
                </c:pt>
                <c:pt idx="376">
                  <c:v>103</c:v>
                </c:pt>
                <c:pt idx="377">
                  <c:v>92</c:v>
                </c:pt>
                <c:pt idx="378">
                  <c:v>107</c:v>
                </c:pt>
                <c:pt idx="379">
                  <c:v>94</c:v>
                </c:pt>
                <c:pt idx="380">
                  <c:v>95</c:v>
                </c:pt>
                <c:pt idx="381">
                  <c:v>100</c:v>
                </c:pt>
                <c:pt idx="382">
                  <c:v>80</c:v>
                </c:pt>
                <c:pt idx="383">
                  <c:v>81</c:v>
                </c:pt>
                <c:pt idx="384">
                  <c:v>125</c:v>
                </c:pt>
                <c:pt idx="385">
                  <c:v>86</c:v>
                </c:pt>
                <c:pt idx="386">
                  <c:v>113</c:v>
                </c:pt>
                <c:pt idx="387">
                  <c:v>85</c:v>
                </c:pt>
                <c:pt idx="388">
                  <c:v>111</c:v>
                </c:pt>
                <c:pt idx="389">
                  <c:v>101</c:v>
                </c:pt>
                <c:pt idx="390">
                  <c:v>101</c:v>
                </c:pt>
                <c:pt idx="391">
                  <c:v>106</c:v>
                </c:pt>
                <c:pt idx="392">
                  <c:v>137</c:v>
                </c:pt>
                <c:pt idx="393">
                  <c:v>90</c:v>
                </c:pt>
                <c:pt idx="394">
                  <c:v>84</c:v>
                </c:pt>
                <c:pt idx="395">
                  <c:v>95</c:v>
                </c:pt>
                <c:pt idx="396">
                  <c:v>89</c:v>
                </c:pt>
                <c:pt idx="397">
                  <c:v>113</c:v>
                </c:pt>
                <c:pt idx="398">
                  <c:v>108</c:v>
                </c:pt>
                <c:pt idx="399">
                  <c:v>114</c:v>
                </c:pt>
                <c:pt idx="400">
                  <c:v>80</c:v>
                </c:pt>
                <c:pt idx="401">
                  <c:v>130</c:v>
                </c:pt>
                <c:pt idx="402">
                  <c:v>82</c:v>
                </c:pt>
                <c:pt idx="403">
                  <c:v>73</c:v>
                </c:pt>
                <c:pt idx="404">
                  <c:v>81</c:v>
                </c:pt>
                <c:pt idx="405">
                  <c:v>73</c:v>
                </c:pt>
                <c:pt idx="406">
                  <c:v>101</c:v>
                </c:pt>
                <c:pt idx="407">
                  <c:v>91</c:v>
                </c:pt>
                <c:pt idx="408">
                  <c:v>111</c:v>
                </c:pt>
                <c:pt idx="409">
                  <c:v>104</c:v>
                </c:pt>
                <c:pt idx="410">
                  <c:v>102</c:v>
                </c:pt>
                <c:pt idx="411">
                  <c:v>96</c:v>
                </c:pt>
                <c:pt idx="412">
                  <c:v>104</c:v>
                </c:pt>
                <c:pt idx="413">
                  <c:v>79</c:v>
                </c:pt>
                <c:pt idx="414">
                  <c:v>82</c:v>
                </c:pt>
                <c:pt idx="415">
                  <c:v>105</c:v>
                </c:pt>
                <c:pt idx="416">
                  <c:v>100</c:v>
                </c:pt>
                <c:pt idx="417">
                  <c:v>95</c:v>
                </c:pt>
                <c:pt idx="418">
                  <c:v>95</c:v>
                </c:pt>
                <c:pt idx="419">
                  <c:v>105</c:v>
                </c:pt>
                <c:pt idx="420">
                  <c:v>68</c:v>
                </c:pt>
                <c:pt idx="421">
                  <c:v>80</c:v>
                </c:pt>
                <c:pt idx="422">
                  <c:v>91</c:v>
                </c:pt>
                <c:pt idx="423">
                  <c:v>91</c:v>
                </c:pt>
                <c:pt idx="424">
                  <c:v>71</c:v>
                </c:pt>
                <c:pt idx="425">
                  <c:v>114</c:v>
                </c:pt>
                <c:pt idx="426">
                  <c:v>101</c:v>
                </c:pt>
                <c:pt idx="427">
                  <c:v>118</c:v>
                </c:pt>
                <c:pt idx="428">
                  <c:v>80</c:v>
                </c:pt>
                <c:pt idx="429">
                  <c:v>90</c:v>
                </c:pt>
                <c:pt idx="430">
                  <c:v>126</c:v>
                </c:pt>
                <c:pt idx="431">
                  <c:v>85</c:v>
                </c:pt>
                <c:pt idx="432">
                  <c:v>83</c:v>
                </c:pt>
                <c:pt idx="433">
                  <c:v>71</c:v>
                </c:pt>
                <c:pt idx="434">
                  <c:v>86</c:v>
                </c:pt>
                <c:pt idx="435">
                  <c:v>81</c:v>
                </c:pt>
                <c:pt idx="436">
                  <c:v>83</c:v>
                </c:pt>
                <c:pt idx="437">
                  <c:v>96</c:v>
                </c:pt>
                <c:pt idx="438">
                  <c:v>94</c:v>
                </c:pt>
                <c:pt idx="439">
                  <c:v>118</c:v>
                </c:pt>
                <c:pt idx="440">
                  <c:v>102</c:v>
                </c:pt>
                <c:pt idx="441">
                  <c:v>128</c:v>
                </c:pt>
                <c:pt idx="442">
                  <c:v>83</c:v>
                </c:pt>
                <c:pt idx="443">
                  <c:v>93</c:v>
                </c:pt>
                <c:pt idx="444">
                  <c:v>80</c:v>
                </c:pt>
                <c:pt idx="445">
                  <c:v>109</c:v>
                </c:pt>
                <c:pt idx="446">
                  <c:v>104</c:v>
                </c:pt>
                <c:pt idx="447">
                  <c:v>96</c:v>
                </c:pt>
                <c:pt idx="448">
                  <c:v>90</c:v>
                </c:pt>
                <c:pt idx="449">
                  <c:v>121</c:v>
                </c:pt>
                <c:pt idx="450">
                  <c:v>120</c:v>
                </c:pt>
                <c:pt idx="451">
                  <c:v>93</c:v>
                </c:pt>
                <c:pt idx="452">
                  <c:v>119</c:v>
                </c:pt>
                <c:pt idx="453">
                  <c:v>113</c:v>
                </c:pt>
                <c:pt idx="454">
                  <c:v>96</c:v>
                </c:pt>
                <c:pt idx="455">
                  <c:v>79</c:v>
                </c:pt>
                <c:pt idx="456">
                  <c:v>84</c:v>
                </c:pt>
                <c:pt idx="457">
                  <c:v>78</c:v>
                </c:pt>
                <c:pt idx="458">
                  <c:v>86</c:v>
                </c:pt>
                <c:pt idx="459">
                  <c:v>125</c:v>
                </c:pt>
                <c:pt idx="460">
                  <c:v>104</c:v>
                </c:pt>
                <c:pt idx="461">
                  <c:v>78</c:v>
                </c:pt>
                <c:pt idx="462">
                  <c:v>101</c:v>
                </c:pt>
                <c:pt idx="463">
                  <c:v>106</c:v>
                </c:pt>
                <c:pt idx="464">
                  <c:v>96</c:v>
                </c:pt>
                <c:pt idx="465">
                  <c:v>100</c:v>
                </c:pt>
                <c:pt idx="466">
                  <c:v>100</c:v>
                </c:pt>
                <c:pt idx="467">
                  <c:v>64</c:v>
                </c:pt>
                <c:pt idx="468">
                  <c:v>95</c:v>
                </c:pt>
                <c:pt idx="469">
                  <c:v>77</c:v>
                </c:pt>
                <c:pt idx="470">
                  <c:v>89</c:v>
                </c:pt>
                <c:pt idx="471">
                  <c:v>121</c:v>
                </c:pt>
                <c:pt idx="472">
                  <c:v>106</c:v>
                </c:pt>
                <c:pt idx="473">
                  <c:v>95</c:v>
                </c:pt>
                <c:pt idx="474">
                  <c:v>97</c:v>
                </c:pt>
                <c:pt idx="475">
                  <c:v>81</c:v>
                </c:pt>
                <c:pt idx="476">
                  <c:v>79</c:v>
                </c:pt>
                <c:pt idx="477">
                  <c:v>60</c:v>
                </c:pt>
                <c:pt idx="478">
                  <c:v>94</c:v>
                </c:pt>
                <c:pt idx="479">
                  <c:v>85</c:v>
                </c:pt>
                <c:pt idx="480">
                  <c:v>92</c:v>
                </c:pt>
                <c:pt idx="481">
                  <c:v>88</c:v>
                </c:pt>
                <c:pt idx="482">
                  <c:v>94</c:v>
                </c:pt>
                <c:pt idx="483">
                  <c:v>91</c:v>
                </c:pt>
                <c:pt idx="484">
                  <c:v>95</c:v>
                </c:pt>
                <c:pt idx="485">
                  <c:v>91</c:v>
                </c:pt>
                <c:pt idx="486">
                  <c:v>94</c:v>
                </c:pt>
                <c:pt idx="487">
                  <c:v>101</c:v>
                </c:pt>
                <c:pt idx="488">
                  <c:v>97</c:v>
                </c:pt>
                <c:pt idx="489">
                  <c:v>107</c:v>
                </c:pt>
                <c:pt idx="490">
                  <c:v>114</c:v>
                </c:pt>
                <c:pt idx="491">
                  <c:v>88</c:v>
                </c:pt>
                <c:pt idx="492">
                  <c:v>98</c:v>
                </c:pt>
                <c:pt idx="493">
                  <c:v>72</c:v>
                </c:pt>
                <c:pt idx="494">
                  <c:v>63</c:v>
                </c:pt>
                <c:pt idx="495">
                  <c:v>107</c:v>
                </c:pt>
                <c:pt idx="496">
                  <c:v>85</c:v>
                </c:pt>
                <c:pt idx="497">
                  <c:v>62</c:v>
                </c:pt>
                <c:pt idx="498">
                  <c:v>89</c:v>
                </c:pt>
                <c:pt idx="499">
                  <c:v>103</c:v>
                </c:pt>
                <c:pt idx="500">
                  <c:v>88</c:v>
                </c:pt>
                <c:pt idx="501">
                  <c:v>139</c:v>
                </c:pt>
                <c:pt idx="502">
                  <c:v>94</c:v>
                </c:pt>
                <c:pt idx="503">
                  <c:v>109</c:v>
                </c:pt>
                <c:pt idx="504">
                  <c:v>91</c:v>
                </c:pt>
                <c:pt idx="505">
                  <c:v>81</c:v>
                </c:pt>
                <c:pt idx="506">
                  <c:v>97</c:v>
                </c:pt>
                <c:pt idx="507">
                  <c:v>97</c:v>
                </c:pt>
                <c:pt idx="508">
                  <c:v>85</c:v>
                </c:pt>
                <c:pt idx="509">
                  <c:v>90</c:v>
                </c:pt>
                <c:pt idx="510">
                  <c:v>93</c:v>
                </c:pt>
                <c:pt idx="511">
                  <c:v>114</c:v>
                </c:pt>
                <c:pt idx="512">
                  <c:v>117</c:v>
                </c:pt>
                <c:pt idx="513">
                  <c:v>105</c:v>
                </c:pt>
                <c:pt idx="514">
                  <c:v>96</c:v>
                </c:pt>
                <c:pt idx="515">
                  <c:v>86</c:v>
                </c:pt>
                <c:pt idx="516">
                  <c:v>99</c:v>
                </c:pt>
                <c:pt idx="517">
                  <c:v>90</c:v>
                </c:pt>
                <c:pt idx="518">
                  <c:v>121</c:v>
                </c:pt>
                <c:pt idx="519">
                  <c:v>119</c:v>
                </c:pt>
                <c:pt idx="520">
                  <c:v>121</c:v>
                </c:pt>
                <c:pt idx="521">
                  <c:v>120</c:v>
                </c:pt>
                <c:pt idx="522">
                  <c:v>129</c:v>
                </c:pt>
                <c:pt idx="523">
                  <c:v>88</c:v>
                </c:pt>
                <c:pt idx="524">
                  <c:v>90</c:v>
                </c:pt>
                <c:pt idx="525">
                  <c:v>90</c:v>
                </c:pt>
                <c:pt idx="526">
                  <c:v>111</c:v>
                </c:pt>
                <c:pt idx="527">
                  <c:v>101</c:v>
                </c:pt>
                <c:pt idx="528">
                  <c:v>72</c:v>
                </c:pt>
                <c:pt idx="529">
                  <c:v>77</c:v>
                </c:pt>
                <c:pt idx="530">
                  <c:v>93</c:v>
                </c:pt>
                <c:pt idx="531">
                  <c:v>104</c:v>
                </c:pt>
                <c:pt idx="532">
                  <c:v>98</c:v>
                </c:pt>
                <c:pt idx="533">
                  <c:v>95</c:v>
                </c:pt>
                <c:pt idx="534">
                  <c:v>83</c:v>
                </c:pt>
                <c:pt idx="535">
                  <c:v>108</c:v>
                </c:pt>
                <c:pt idx="536">
                  <c:v>134</c:v>
                </c:pt>
                <c:pt idx="537">
                  <c:v>122</c:v>
                </c:pt>
                <c:pt idx="538">
                  <c:v>107</c:v>
                </c:pt>
                <c:pt idx="539">
                  <c:v>120</c:v>
                </c:pt>
                <c:pt idx="540">
                  <c:v>125</c:v>
                </c:pt>
                <c:pt idx="541">
                  <c:v>96</c:v>
                </c:pt>
                <c:pt idx="542">
                  <c:v>98</c:v>
                </c:pt>
                <c:pt idx="543">
                  <c:v>144</c:v>
                </c:pt>
                <c:pt idx="544">
                  <c:v>75</c:v>
                </c:pt>
                <c:pt idx="545">
                  <c:v>99</c:v>
                </c:pt>
                <c:pt idx="546">
                  <c:v>99</c:v>
                </c:pt>
                <c:pt idx="547">
                  <c:v>99</c:v>
                </c:pt>
                <c:pt idx="548">
                  <c:v>86</c:v>
                </c:pt>
                <c:pt idx="549">
                  <c:v>81</c:v>
                </c:pt>
                <c:pt idx="550">
                  <c:v>121</c:v>
                </c:pt>
                <c:pt idx="551">
                  <c:v>98</c:v>
                </c:pt>
                <c:pt idx="552">
                  <c:v>104</c:v>
                </c:pt>
                <c:pt idx="553">
                  <c:v>100</c:v>
                </c:pt>
                <c:pt idx="554">
                  <c:v>85</c:v>
                </c:pt>
                <c:pt idx="555">
                  <c:v>94</c:v>
                </c:pt>
                <c:pt idx="556">
                  <c:v>121</c:v>
                </c:pt>
                <c:pt idx="557">
                  <c:v>107</c:v>
                </c:pt>
                <c:pt idx="558">
                  <c:v>112</c:v>
                </c:pt>
                <c:pt idx="559">
                  <c:v>74</c:v>
                </c:pt>
                <c:pt idx="560">
                  <c:v>106</c:v>
                </c:pt>
                <c:pt idx="561">
                  <c:v>112</c:v>
                </c:pt>
                <c:pt idx="562">
                  <c:v>100</c:v>
                </c:pt>
                <c:pt idx="563">
                  <c:v>90</c:v>
                </c:pt>
                <c:pt idx="564">
                  <c:v>79</c:v>
                </c:pt>
                <c:pt idx="565">
                  <c:v>104</c:v>
                </c:pt>
                <c:pt idx="566">
                  <c:v>107</c:v>
                </c:pt>
                <c:pt idx="567">
                  <c:v>67</c:v>
                </c:pt>
                <c:pt idx="568">
                  <c:v>106</c:v>
                </c:pt>
                <c:pt idx="569">
                  <c:v>98</c:v>
                </c:pt>
                <c:pt idx="570">
                  <c:v>93</c:v>
                </c:pt>
                <c:pt idx="571">
                  <c:v>89</c:v>
                </c:pt>
                <c:pt idx="572">
                  <c:v>108</c:v>
                </c:pt>
                <c:pt idx="573">
                  <c:v>73</c:v>
                </c:pt>
                <c:pt idx="574">
                  <c:v>94</c:v>
                </c:pt>
                <c:pt idx="575">
                  <c:v>81</c:v>
                </c:pt>
                <c:pt idx="576">
                  <c:v>92</c:v>
                </c:pt>
                <c:pt idx="577">
                  <c:v>95</c:v>
                </c:pt>
                <c:pt idx="578">
                  <c:v>78</c:v>
                </c:pt>
                <c:pt idx="579">
                  <c:v>92</c:v>
                </c:pt>
                <c:pt idx="580">
                  <c:v>81</c:v>
                </c:pt>
                <c:pt idx="581">
                  <c:v>90</c:v>
                </c:pt>
                <c:pt idx="582">
                  <c:v>90</c:v>
                </c:pt>
                <c:pt idx="583">
                  <c:v>94</c:v>
                </c:pt>
                <c:pt idx="584">
                  <c:v>74</c:v>
                </c:pt>
                <c:pt idx="585">
                  <c:v>77</c:v>
                </c:pt>
                <c:pt idx="586">
                  <c:v>83</c:v>
                </c:pt>
                <c:pt idx="587">
                  <c:v>85</c:v>
                </c:pt>
                <c:pt idx="588">
                  <c:v>118</c:v>
                </c:pt>
                <c:pt idx="589">
                  <c:v>110</c:v>
                </c:pt>
                <c:pt idx="590">
                  <c:v>101</c:v>
                </c:pt>
                <c:pt idx="591">
                  <c:v>88</c:v>
                </c:pt>
                <c:pt idx="592">
                  <c:v>78</c:v>
                </c:pt>
                <c:pt idx="593">
                  <c:v>105</c:v>
                </c:pt>
                <c:pt idx="594">
                  <c:v>99</c:v>
                </c:pt>
                <c:pt idx="595">
                  <c:v>85</c:v>
                </c:pt>
                <c:pt idx="596">
                  <c:v>93</c:v>
                </c:pt>
                <c:pt idx="597">
                  <c:v>115</c:v>
                </c:pt>
                <c:pt idx="598">
                  <c:v>94</c:v>
                </c:pt>
                <c:pt idx="599">
                  <c:v>104</c:v>
                </c:pt>
                <c:pt idx="600">
                  <c:v>106</c:v>
                </c:pt>
                <c:pt idx="601">
                  <c:v>68</c:v>
                </c:pt>
                <c:pt idx="602">
                  <c:v>93</c:v>
                </c:pt>
                <c:pt idx="603">
                  <c:v>105</c:v>
                </c:pt>
                <c:pt idx="604">
                  <c:v>87</c:v>
                </c:pt>
                <c:pt idx="605">
                  <c:v>101</c:v>
                </c:pt>
                <c:pt idx="606">
                  <c:v>70</c:v>
                </c:pt>
                <c:pt idx="607">
                  <c:v>74</c:v>
                </c:pt>
                <c:pt idx="608">
                  <c:v>101</c:v>
                </c:pt>
                <c:pt idx="609">
                  <c:v>125</c:v>
                </c:pt>
                <c:pt idx="610">
                  <c:v>95</c:v>
                </c:pt>
                <c:pt idx="611">
                  <c:v>115</c:v>
                </c:pt>
                <c:pt idx="612">
                  <c:v>113</c:v>
                </c:pt>
                <c:pt idx="613">
                  <c:v>104</c:v>
                </c:pt>
                <c:pt idx="614">
                  <c:v>106</c:v>
                </c:pt>
                <c:pt idx="615">
                  <c:v>110</c:v>
                </c:pt>
                <c:pt idx="616">
                  <c:v>111</c:v>
                </c:pt>
                <c:pt idx="617">
                  <c:v>84</c:v>
                </c:pt>
                <c:pt idx="618">
                  <c:v>100</c:v>
                </c:pt>
                <c:pt idx="619">
                  <c:v>118</c:v>
                </c:pt>
                <c:pt idx="620">
                  <c:v>106</c:v>
                </c:pt>
                <c:pt idx="621">
                  <c:v>101</c:v>
                </c:pt>
                <c:pt idx="622">
                  <c:v>82</c:v>
                </c:pt>
                <c:pt idx="623">
                  <c:v>92</c:v>
                </c:pt>
                <c:pt idx="624">
                  <c:v>110</c:v>
                </c:pt>
                <c:pt idx="625">
                  <c:v>102</c:v>
                </c:pt>
                <c:pt idx="626">
                  <c:v>89</c:v>
                </c:pt>
                <c:pt idx="627">
                  <c:v>92</c:v>
                </c:pt>
                <c:pt idx="628">
                  <c:v>100</c:v>
                </c:pt>
                <c:pt idx="629">
                  <c:v>112</c:v>
                </c:pt>
                <c:pt idx="630">
                  <c:v>88</c:v>
                </c:pt>
                <c:pt idx="631">
                  <c:v>104</c:v>
                </c:pt>
                <c:pt idx="632">
                  <c:v>71</c:v>
                </c:pt>
                <c:pt idx="633">
                  <c:v>104</c:v>
                </c:pt>
                <c:pt idx="634">
                  <c:v>94</c:v>
                </c:pt>
                <c:pt idx="635">
                  <c:v>105</c:v>
                </c:pt>
                <c:pt idx="636">
                  <c:v>103</c:v>
                </c:pt>
                <c:pt idx="637">
                  <c:v>80</c:v>
                </c:pt>
                <c:pt idx="638">
                  <c:v>111</c:v>
                </c:pt>
                <c:pt idx="639">
                  <c:v>107</c:v>
                </c:pt>
                <c:pt idx="640">
                  <c:v>103</c:v>
                </c:pt>
                <c:pt idx="641">
                  <c:v>86</c:v>
                </c:pt>
                <c:pt idx="642">
                  <c:v>96</c:v>
                </c:pt>
                <c:pt idx="643">
                  <c:v>101</c:v>
                </c:pt>
                <c:pt idx="644">
                  <c:v>94</c:v>
                </c:pt>
                <c:pt idx="645">
                  <c:v>108</c:v>
                </c:pt>
                <c:pt idx="646">
                  <c:v>97</c:v>
                </c:pt>
                <c:pt idx="647">
                  <c:v>101</c:v>
                </c:pt>
                <c:pt idx="648">
                  <c:v>114</c:v>
                </c:pt>
                <c:pt idx="649">
                  <c:v>99</c:v>
                </c:pt>
                <c:pt idx="650">
                  <c:v>97</c:v>
                </c:pt>
                <c:pt idx="651">
                  <c:v>72</c:v>
                </c:pt>
                <c:pt idx="652">
                  <c:v>107</c:v>
                </c:pt>
                <c:pt idx="653">
                  <c:v>81</c:v>
                </c:pt>
                <c:pt idx="654">
                  <c:v>83</c:v>
                </c:pt>
                <c:pt idx="655">
                  <c:v>88</c:v>
                </c:pt>
                <c:pt idx="656">
                  <c:v>86</c:v>
                </c:pt>
                <c:pt idx="657">
                  <c:v>90</c:v>
                </c:pt>
                <c:pt idx="658">
                  <c:v>62</c:v>
                </c:pt>
                <c:pt idx="659">
                  <c:v>87</c:v>
                </c:pt>
                <c:pt idx="660">
                  <c:v>86</c:v>
                </c:pt>
                <c:pt idx="661">
                  <c:v>101</c:v>
                </c:pt>
                <c:pt idx="662">
                  <c:v>98</c:v>
                </c:pt>
                <c:pt idx="663">
                  <c:v>89</c:v>
                </c:pt>
                <c:pt idx="664">
                  <c:v>87</c:v>
                </c:pt>
                <c:pt idx="665">
                  <c:v>90</c:v>
                </c:pt>
                <c:pt idx="666">
                  <c:v>87</c:v>
                </c:pt>
                <c:pt idx="667">
                  <c:v>94</c:v>
                </c:pt>
                <c:pt idx="668">
                  <c:v>93</c:v>
                </c:pt>
                <c:pt idx="669">
                  <c:v>73</c:v>
                </c:pt>
                <c:pt idx="670">
                  <c:v>86</c:v>
                </c:pt>
                <c:pt idx="671">
                  <c:v>99</c:v>
                </c:pt>
                <c:pt idx="672">
                  <c:v>101</c:v>
                </c:pt>
                <c:pt idx="673">
                  <c:v>87</c:v>
                </c:pt>
                <c:pt idx="674">
                  <c:v>107</c:v>
                </c:pt>
                <c:pt idx="675">
                  <c:v>93</c:v>
                </c:pt>
                <c:pt idx="676">
                  <c:v>108</c:v>
                </c:pt>
                <c:pt idx="677">
                  <c:v>109</c:v>
                </c:pt>
                <c:pt idx="678">
                  <c:v>102</c:v>
                </c:pt>
                <c:pt idx="679">
                  <c:v>107</c:v>
                </c:pt>
                <c:pt idx="680">
                  <c:v>91</c:v>
                </c:pt>
                <c:pt idx="681">
                  <c:v>84</c:v>
                </c:pt>
                <c:pt idx="682">
                  <c:v>89</c:v>
                </c:pt>
                <c:pt idx="683">
                  <c:v>104</c:v>
                </c:pt>
                <c:pt idx="684">
                  <c:v>92</c:v>
                </c:pt>
                <c:pt idx="685">
                  <c:v>92</c:v>
                </c:pt>
                <c:pt idx="686">
                  <c:v>111</c:v>
                </c:pt>
                <c:pt idx="687">
                  <c:v>131</c:v>
                </c:pt>
                <c:pt idx="688">
                  <c:v>105</c:v>
                </c:pt>
                <c:pt idx="689">
                  <c:v>68</c:v>
                </c:pt>
                <c:pt idx="690">
                  <c:v>112</c:v>
                </c:pt>
                <c:pt idx="691">
                  <c:v>76</c:v>
                </c:pt>
                <c:pt idx="692">
                  <c:v>120</c:v>
                </c:pt>
                <c:pt idx="693">
                  <c:v>109</c:v>
                </c:pt>
                <c:pt idx="694">
                  <c:v>82</c:v>
                </c:pt>
                <c:pt idx="695">
                  <c:v>94</c:v>
                </c:pt>
                <c:pt idx="696">
                  <c:v>83</c:v>
                </c:pt>
                <c:pt idx="697">
                  <c:v>74</c:v>
                </c:pt>
                <c:pt idx="698">
                  <c:v>126</c:v>
                </c:pt>
                <c:pt idx="699">
                  <c:v>85</c:v>
                </c:pt>
                <c:pt idx="700">
                  <c:v>134</c:v>
                </c:pt>
                <c:pt idx="701">
                  <c:v>104</c:v>
                </c:pt>
                <c:pt idx="702">
                  <c:v>110</c:v>
                </c:pt>
                <c:pt idx="703">
                  <c:v>113</c:v>
                </c:pt>
                <c:pt idx="704">
                  <c:v>93</c:v>
                </c:pt>
                <c:pt idx="705">
                  <c:v>74</c:v>
                </c:pt>
                <c:pt idx="706">
                  <c:v>116</c:v>
                </c:pt>
                <c:pt idx="707">
                  <c:v>89</c:v>
                </c:pt>
                <c:pt idx="708">
                  <c:v>91</c:v>
                </c:pt>
                <c:pt idx="709">
                  <c:v>82</c:v>
                </c:pt>
                <c:pt idx="710">
                  <c:v>100</c:v>
                </c:pt>
                <c:pt idx="711">
                  <c:v>110</c:v>
                </c:pt>
                <c:pt idx="712">
                  <c:v>106</c:v>
                </c:pt>
                <c:pt idx="713">
                  <c:v>81</c:v>
                </c:pt>
                <c:pt idx="714">
                  <c:v>93</c:v>
                </c:pt>
                <c:pt idx="715">
                  <c:v>66</c:v>
                </c:pt>
                <c:pt idx="716">
                  <c:v>96</c:v>
                </c:pt>
                <c:pt idx="717">
                  <c:v>123</c:v>
                </c:pt>
                <c:pt idx="718">
                  <c:v>94</c:v>
                </c:pt>
                <c:pt idx="719">
                  <c:v>89</c:v>
                </c:pt>
                <c:pt idx="720">
                  <c:v>100</c:v>
                </c:pt>
                <c:pt idx="721">
                  <c:v>117</c:v>
                </c:pt>
                <c:pt idx="722">
                  <c:v>110</c:v>
                </c:pt>
                <c:pt idx="723">
                  <c:v>103</c:v>
                </c:pt>
                <c:pt idx="724">
                  <c:v>87</c:v>
                </c:pt>
                <c:pt idx="725">
                  <c:v>89</c:v>
                </c:pt>
                <c:pt idx="726">
                  <c:v>82</c:v>
                </c:pt>
                <c:pt idx="727">
                  <c:v>112</c:v>
                </c:pt>
                <c:pt idx="728">
                  <c:v>113</c:v>
                </c:pt>
                <c:pt idx="729">
                  <c:v>83</c:v>
                </c:pt>
                <c:pt idx="730">
                  <c:v>83</c:v>
                </c:pt>
                <c:pt idx="731">
                  <c:v>97</c:v>
                </c:pt>
                <c:pt idx="732">
                  <c:v>105</c:v>
                </c:pt>
                <c:pt idx="733">
                  <c:v>98</c:v>
                </c:pt>
                <c:pt idx="734">
                  <c:v>101</c:v>
                </c:pt>
                <c:pt idx="735">
                  <c:v>91</c:v>
                </c:pt>
                <c:pt idx="736">
                  <c:v>98</c:v>
                </c:pt>
                <c:pt idx="737">
                  <c:v>109</c:v>
                </c:pt>
                <c:pt idx="738">
                  <c:v>86</c:v>
                </c:pt>
                <c:pt idx="739">
                  <c:v>90</c:v>
                </c:pt>
                <c:pt idx="740">
                  <c:v>99</c:v>
                </c:pt>
                <c:pt idx="741">
                  <c:v>96</c:v>
                </c:pt>
                <c:pt idx="742">
                  <c:v>112</c:v>
                </c:pt>
                <c:pt idx="743">
                  <c:v>85</c:v>
                </c:pt>
                <c:pt idx="744">
                  <c:v>87</c:v>
                </c:pt>
                <c:pt idx="745">
                  <c:v>124</c:v>
                </c:pt>
                <c:pt idx="746">
                  <c:v>77</c:v>
                </c:pt>
                <c:pt idx="747">
                  <c:v>75</c:v>
                </c:pt>
                <c:pt idx="748">
                  <c:v>103</c:v>
                </c:pt>
                <c:pt idx="749">
                  <c:v>89</c:v>
                </c:pt>
                <c:pt idx="750">
                  <c:v>93</c:v>
                </c:pt>
                <c:pt idx="751">
                  <c:v>123</c:v>
                </c:pt>
                <c:pt idx="752">
                  <c:v>113</c:v>
                </c:pt>
                <c:pt idx="753">
                  <c:v>82</c:v>
                </c:pt>
                <c:pt idx="754">
                  <c:v>109</c:v>
                </c:pt>
                <c:pt idx="755">
                  <c:v>146</c:v>
                </c:pt>
                <c:pt idx="756">
                  <c:v>120</c:v>
                </c:pt>
                <c:pt idx="757">
                  <c:v>85</c:v>
                </c:pt>
                <c:pt idx="758">
                  <c:v>93</c:v>
                </c:pt>
                <c:pt idx="759">
                  <c:v>110</c:v>
                </c:pt>
                <c:pt idx="760">
                  <c:v>101</c:v>
                </c:pt>
                <c:pt idx="761">
                  <c:v>100</c:v>
                </c:pt>
                <c:pt idx="762">
                  <c:v>99</c:v>
                </c:pt>
                <c:pt idx="763">
                  <c:v>111</c:v>
                </c:pt>
                <c:pt idx="764">
                  <c:v>109</c:v>
                </c:pt>
                <c:pt idx="765">
                  <c:v>87</c:v>
                </c:pt>
                <c:pt idx="766">
                  <c:v>78</c:v>
                </c:pt>
                <c:pt idx="767">
                  <c:v>89</c:v>
                </c:pt>
                <c:pt idx="768">
                  <c:v>90</c:v>
                </c:pt>
                <c:pt idx="769">
                  <c:v>100</c:v>
                </c:pt>
                <c:pt idx="770">
                  <c:v>113</c:v>
                </c:pt>
                <c:pt idx="771">
                  <c:v>100</c:v>
                </c:pt>
                <c:pt idx="772">
                  <c:v>100</c:v>
                </c:pt>
                <c:pt idx="773">
                  <c:v>124</c:v>
                </c:pt>
                <c:pt idx="774">
                  <c:v>108</c:v>
                </c:pt>
                <c:pt idx="775">
                  <c:v>88</c:v>
                </c:pt>
                <c:pt idx="776">
                  <c:v>115</c:v>
                </c:pt>
                <c:pt idx="777">
                  <c:v>95</c:v>
                </c:pt>
                <c:pt idx="778">
                  <c:v>87</c:v>
                </c:pt>
                <c:pt idx="779">
                  <c:v>91</c:v>
                </c:pt>
                <c:pt idx="780">
                  <c:v>89</c:v>
                </c:pt>
                <c:pt idx="781">
                  <c:v>99</c:v>
                </c:pt>
                <c:pt idx="782">
                  <c:v>83</c:v>
                </c:pt>
                <c:pt idx="783">
                  <c:v>130</c:v>
                </c:pt>
                <c:pt idx="784">
                  <c:v>88</c:v>
                </c:pt>
                <c:pt idx="785">
                  <c:v>91</c:v>
                </c:pt>
                <c:pt idx="786">
                  <c:v>115</c:v>
                </c:pt>
                <c:pt idx="787">
                  <c:v>115</c:v>
                </c:pt>
                <c:pt idx="788">
                  <c:v>93</c:v>
                </c:pt>
                <c:pt idx="789">
                  <c:v>118</c:v>
                </c:pt>
                <c:pt idx="790">
                  <c:v>100</c:v>
                </c:pt>
                <c:pt idx="791">
                  <c:v>104</c:v>
                </c:pt>
                <c:pt idx="792">
                  <c:v>96</c:v>
                </c:pt>
                <c:pt idx="793">
                  <c:v>122</c:v>
                </c:pt>
                <c:pt idx="794">
                  <c:v>112</c:v>
                </c:pt>
                <c:pt idx="795">
                  <c:v>96</c:v>
                </c:pt>
                <c:pt idx="796">
                  <c:v>110</c:v>
                </c:pt>
                <c:pt idx="797">
                  <c:v>111</c:v>
                </c:pt>
                <c:pt idx="798">
                  <c:v>110</c:v>
                </c:pt>
                <c:pt idx="799">
                  <c:v>114</c:v>
                </c:pt>
                <c:pt idx="800">
                  <c:v>98</c:v>
                </c:pt>
                <c:pt idx="801">
                  <c:v>118</c:v>
                </c:pt>
                <c:pt idx="802">
                  <c:v>95</c:v>
                </c:pt>
                <c:pt idx="803">
                  <c:v>65</c:v>
                </c:pt>
                <c:pt idx="804">
                  <c:v>94</c:v>
                </c:pt>
                <c:pt idx="805">
                  <c:v>103</c:v>
                </c:pt>
                <c:pt idx="806">
                  <c:v>91</c:v>
                </c:pt>
                <c:pt idx="807">
                  <c:v>114</c:v>
                </c:pt>
                <c:pt idx="808">
                  <c:v>88</c:v>
                </c:pt>
                <c:pt idx="809">
                  <c:v>71</c:v>
                </c:pt>
                <c:pt idx="810">
                  <c:v>81</c:v>
                </c:pt>
                <c:pt idx="811">
                  <c:v>88</c:v>
                </c:pt>
                <c:pt idx="812">
                  <c:v>66</c:v>
                </c:pt>
                <c:pt idx="813">
                  <c:v>116</c:v>
                </c:pt>
                <c:pt idx="814">
                  <c:v>92</c:v>
                </c:pt>
                <c:pt idx="815">
                  <c:v>88</c:v>
                </c:pt>
                <c:pt idx="816">
                  <c:v>134</c:v>
                </c:pt>
                <c:pt idx="817">
                  <c:v>80</c:v>
                </c:pt>
                <c:pt idx="818">
                  <c:v>111</c:v>
                </c:pt>
                <c:pt idx="819">
                  <c:v>93</c:v>
                </c:pt>
                <c:pt idx="820">
                  <c:v>95</c:v>
                </c:pt>
                <c:pt idx="821">
                  <c:v>100</c:v>
                </c:pt>
                <c:pt idx="822">
                  <c:v>84</c:v>
                </c:pt>
                <c:pt idx="823">
                  <c:v>102</c:v>
                </c:pt>
                <c:pt idx="824">
                  <c:v>101</c:v>
                </c:pt>
                <c:pt idx="825">
                  <c:v>81</c:v>
                </c:pt>
                <c:pt idx="826">
                  <c:v>99</c:v>
                </c:pt>
                <c:pt idx="827">
                  <c:v>77</c:v>
                </c:pt>
                <c:pt idx="828">
                  <c:v>115</c:v>
                </c:pt>
                <c:pt idx="829">
                  <c:v>94</c:v>
                </c:pt>
                <c:pt idx="830">
                  <c:v>105</c:v>
                </c:pt>
                <c:pt idx="831">
                  <c:v>103</c:v>
                </c:pt>
                <c:pt idx="832">
                  <c:v>122</c:v>
                </c:pt>
                <c:pt idx="833">
                  <c:v>77</c:v>
                </c:pt>
                <c:pt idx="834">
                  <c:v>87</c:v>
                </c:pt>
                <c:pt idx="835">
                  <c:v>82</c:v>
                </c:pt>
                <c:pt idx="836">
                  <c:v>96</c:v>
                </c:pt>
                <c:pt idx="837">
                  <c:v>99</c:v>
                </c:pt>
                <c:pt idx="838">
                  <c:v>86</c:v>
                </c:pt>
                <c:pt idx="839">
                  <c:v>101</c:v>
                </c:pt>
                <c:pt idx="840">
                  <c:v>88</c:v>
                </c:pt>
                <c:pt idx="841">
                  <c:v>83</c:v>
                </c:pt>
                <c:pt idx="842">
                  <c:v>98</c:v>
                </c:pt>
                <c:pt idx="843">
                  <c:v>95</c:v>
                </c:pt>
                <c:pt idx="844">
                  <c:v>95</c:v>
                </c:pt>
                <c:pt idx="845">
                  <c:v>85</c:v>
                </c:pt>
                <c:pt idx="846">
                  <c:v>105</c:v>
                </c:pt>
                <c:pt idx="847">
                  <c:v>87</c:v>
                </c:pt>
                <c:pt idx="848">
                  <c:v>102</c:v>
                </c:pt>
                <c:pt idx="849">
                  <c:v>110</c:v>
                </c:pt>
                <c:pt idx="850">
                  <c:v>89</c:v>
                </c:pt>
                <c:pt idx="851">
                  <c:v>102</c:v>
                </c:pt>
                <c:pt idx="852">
                  <c:v>125</c:v>
                </c:pt>
                <c:pt idx="853">
                  <c:v>69</c:v>
                </c:pt>
                <c:pt idx="854">
                  <c:v>111</c:v>
                </c:pt>
                <c:pt idx="855">
                  <c:v>95</c:v>
                </c:pt>
                <c:pt idx="856">
                  <c:v>80</c:v>
                </c:pt>
                <c:pt idx="857">
                  <c:v>67</c:v>
                </c:pt>
                <c:pt idx="858">
                  <c:v>106</c:v>
                </c:pt>
                <c:pt idx="859">
                  <c:v>63</c:v>
                </c:pt>
                <c:pt idx="860">
                  <c:v>74</c:v>
                </c:pt>
                <c:pt idx="861">
                  <c:v>75</c:v>
                </c:pt>
                <c:pt idx="862">
                  <c:v>89</c:v>
                </c:pt>
                <c:pt idx="863">
                  <c:v>79</c:v>
                </c:pt>
                <c:pt idx="864">
                  <c:v>93</c:v>
                </c:pt>
                <c:pt idx="865">
                  <c:v>112</c:v>
                </c:pt>
                <c:pt idx="866">
                  <c:v>82</c:v>
                </c:pt>
                <c:pt idx="867">
                  <c:v>112</c:v>
                </c:pt>
                <c:pt idx="868">
                  <c:v>110</c:v>
                </c:pt>
                <c:pt idx="869">
                  <c:v>85</c:v>
                </c:pt>
                <c:pt idx="870">
                  <c:v>109</c:v>
                </c:pt>
                <c:pt idx="871">
                  <c:v>75</c:v>
                </c:pt>
                <c:pt idx="872">
                  <c:v>111</c:v>
                </c:pt>
                <c:pt idx="873">
                  <c:v>91</c:v>
                </c:pt>
                <c:pt idx="874">
                  <c:v>110</c:v>
                </c:pt>
                <c:pt idx="875">
                  <c:v>112</c:v>
                </c:pt>
                <c:pt idx="876">
                  <c:v>109</c:v>
                </c:pt>
                <c:pt idx="877">
                  <c:v>118</c:v>
                </c:pt>
                <c:pt idx="878">
                  <c:v>92</c:v>
                </c:pt>
                <c:pt idx="879">
                  <c:v>77</c:v>
                </c:pt>
                <c:pt idx="880">
                  <c:v>114</c:v>
                </c:pt>
                <c:pt idx="881">
                  <c:v>83</c:v>
                </c:pt>
                <c:pt idx="882">
                  <c:v>84</c:v>
                </c:pt>
                <c:pt idx="883">
                  <c:v>115</c:v>
                </c:pt>
                <c:pt idx="884">
                  <c:v>89</c:v>
                </c:pt>
                <c:pt idx="885">
                  <c:v>103</c:v>
                </c:pt>
                <c:pt idx="886">
                  <c:v>78</c:v>
                </c:pt>
                <c:pt idx="887">
                  <c:v>82</c:v>
                </c:pt>
                <c:pt idx="888">
                  <c:v>85</c:v>
                </c:pt>
                <c:pt idx="889">
                  <c:v>124</c:v>
                </c:pt>
                <c:pt idx="890">
                  <c:v>108</c:v>
                </c:pt>
                <c:pt idx="891">
                  <c:v>120</c:v>
                </c:pt>
                <c:pt idx="892">
                  <c:v>96</c:v>
                </c:pt>
                <c:pt idx="893">
                  <c:v>120</c:v>
                </c:pt>
                <c:pt idx="894">
                  <c:v>124</c:v>
                </c:pt>
                <c:pt idx="895">
                  <c:v>120</c:v>
                </c:pt>
                <c:pt idx="896">
                  <c:v>103</c:v>
                </c:pt>
                <c:pt idx="897">
                  <c:v>128</c:v>
                </c:pt>
                <c:pt idx="898">
                  <c:v>92</c:v>
                </c:pt>
                <c:pt idx="899">
                  <c:v>95</c:v>
                </c:pt>
                <c:pt idx="900">
                  <c:v>92</c:v>
                </c:pt>
                <c:pt idx="901">
                  <c:v>82</c:v>
                </c:pt>
                <c:pt idx="902">
                  <c:v>114</c:v>
                </c:pt>
                <c:pt idx="903">
                  <c:v>96</c:v>
                </c:pt>
                <c:pt idx="904">
                  <c:v>99</c:v>
                </c:pt>
                <c:pt idx="905">
                  <c:v>79</c:v>
                </c:pt>
                <c:pt idx="906">
                  <c:v>137</c:v>
                </c:pt>
                <c:pt idx="907">
                  <c:v>122</c:v>
                </c:pt>
                <c:pt idx="908">
                  <c:v>102</c:v>
                </c:pt>
                <c:pt idx="909">
                  <c:v>103</c:v>
                </c:pt>
                <c:pt idx="910">
                  <c:v>95</c:v>
                </c:pt>
                <c:pt idx="911">
                  <c:v>118</c:v>
                </c:pt>
                <c:pt idx="912">
                  <c:v>127</c:v>
                </c:pt>
                <c:pt idx="913">
                  <c:v>115</c:v>
                </c:pt>
                <c:pt idx="914">
                  <c:v>117</c:v>
                </c:pt>
                <c:pt idx="915">
                  <c:v>91</c:v>
                </c:pt>
                <c:pt idx="916">
                  <c:v>95</c:v>
                </c:pt>
                <c:pt idx="917">
                  <c:v>85</c:v>
                </c:pt>
                <c:pt idx="918">
                  <c:v>112</c:v>
                </c:pt>
                <c:pt idx="919">
                  <c:v>94</c:v>
                </c:pt>
                <c:pt idx="920">
                  <c:v>102</c:v>
                </c:pt>
                <c:pt idx="921">
                  <c:v>87</c:v>
                </c:pt>
                <c:pt idx="922">
                  <c:v>131</c:v>
                </c:pt>
                <c:pt idx="923">
                  <c:v>83</c:v>
                </c:pt>
                <c:pt idx="924">
                  <c:v>116</c:v>
                </c:pt>
                <c:pt idx="925">
                  <c:v>80</c:v>
                </c:pt>
                <c:pt idx="926">
                  <c:v>97</c:v>
                </c:pt>
                <c:pt idx="927">
                  <c:v>96</c:v>
                </c:pt>
                <c:pt idx="928">
                  <c:v>91</c:v>
                </c:pt>
                <c:pt idx="929">
                  <c:v>101</c:v>
                </c:pt>
                <c:pt idx="930">
                  <c:v>97</c:v>
                </c:pt>
                <c:pt idx="931">
                  <c:v>118</c:v>
                </c:pt>
                <c:pt idx="932">
                  <c:v>145</c:v>
                </c:pt>
                <c:pt idx="933">
                  <c:v>107</c:v>
                </c:pt>
                <c:pt idx="934">
                  <c:v>83</c:v>
                </c:pt>
                <c:pt idx="935">
                  <c:v>103</c:v>
                </c:pt>
                <c:pt idx="936">
                  <c:v>104</c:v>
                </c:pt>
                <c:pt idx="937">
                  <c:v>96</c:v>
                </c:pt>
                <c:pt idx="938">
                  <c:v>110</c:v>
                </c:pt>
                <c:pt idx="939">
                  <c:v>139</c:v>
                </c:pt>
                <c:pt idx="940">
                  <c:v>127</c:v>
                </c:pt>
                <c:pt idx="941">
                  <c:v>79</c:v>
                </c:pt>
                <c:pt idx="942">
                  <c:v>121</c:v>
                </c:pt>
                <c:pt idx="943">
                  <c:v>95</c:v>
                </c:pt>
                <c:pt idx="944">
                  <c:v>114</c:v>
                </c:pt>
                <c:pt idx="945">
                  <c:v>112</c:v>
                </c:pt>
                <c:pt idx="946">
                  <c:v>71</c:v>
                </c:pt>
                <c:pt idx="947">
                  <c:v>101</c:v>
                </c:pt>
                <c:pt idx="948">
                  <c:v>103</c:v>
                </c:pt>
                <c:pt idx="949">
                  <c:v>97</c:v>
                </c:pt>
                <c:pt idx="950">
                  <c:v>125</c:v>
                </c:pt>
                <c:pt idx="951">
                  <c:v>115</c:v>
                </c:pt>
                <c:pt idx="952">
                  <c:v>127</c:v>
                </c:pt>
                <c:pt idx="953">
                  <c:v>70</c:v>
                </c:pt>
                <c:pt idx="954">
                  <c:v>104</c:v>
                </c:pt>
                <c:pt idx="955">
                  <c:v>81</c:v>
                </c:pt>
                <c:pt idx="956">
                  <c:v>110</c:v>
                </c:pt>
                <c:pt idx="957">
                  <c:v>90</c:v>
                </c:pt>
                <c:pt idx="958">
                  <c:v>108</c:v>
                </c:pt>
                <c:pt idx="959">
                  <c:v>105</c:v>
                </c:pt>
                <c:pt idx="960">
                  <c:v>107</c:v>
                </c:pt>
                <c:pt idx="961">
                  <c:v>88</c:v>
                </c:pt>
                <c:pt idx="962">
                  <c:v>103</c:v>
                </c:pt>
                <c:pt idx="963">
                  <c:v>83</c:v>
                </c:pt>
                <c:pt idx="964">
                  <c:v>93</c:v>
                </c:pt>
                <c:pt idx="965">
                  <c:v>91</c:v>
                </c:pt>
                <c:pt idx="966">
                  <c:v>85</c:v>
                </c:pt>
                <c:pt idx="967">
                  <c:v>91</c:v>
                </c:pt>
                <c:pt idx="968">
                  <c:v>88</c:v>
                </c:pt>
                <c:pt idx="969">
                  <c:v>84</c:v>
                </c:pt>
                <c:pt idx="970">
                  <c:v>80</c:v>
                </c:pt>
                <c:pt idx="971">
                  <c:v>115</c:v>
                </c:pt>
                <c:pt idx="972">
                  <c:v>96</c:v>
                </c:pt>
                <c:pt idx="973">
                  <c:v>100</c:v>
                </c:pt>
                <c:pt idx="974">
                  <c:v>57</c:v>
                </c:pt>
                <c:pt idx="975">
                  <c:v>90</c:v>
                </c:pt>
                <c:pt idx="976">
                  <c:v>91</c:v>
                </c:pt>
                <c:pt idx="977">
                  <c:v>93</c:v>
                </c:pt>
                <c:pt idx="978">
                  <c:v>82</c:v>
                </c:pt>
                <c:pt idx="979">
                  <c:v>141</c:v>
                </c:pt>
                <c:pt idx="980">
                  <c:v>97</c:v>
                </c:pt>
                <c:pt idx="981">
                  <c:v>88</c:v>
                </c:pt>
                <c:pt idx="982">
                  <c:v>114</c:v>
                </c:pt>
                <c:pt idx="983">
                  <c:v>115</c:v>
                </c:pt>
                <c:pt idx="984">
                  <c:v>97</c:v>
                </c:pt>
                <c:pt idx="985">
                  <c:v>109</c:v>
                </c:pt>
                <c:pt idx="986">
                  <c:v>107</c:v>
                </c:pt>
                <c:pt idx="987">
                  <c:v>117</c:v>
                </c:pt>
                <c:pt idx="988">
                  <c:v>71</c:v>
                </c:pt>
                <c:pt idx="989">
                  <c:v>71</c:v>
                </c:pt>
                <c:pt idx="990">
                  <c:v>98</c:v>
                </c:pt>
                <c:pt idx="991">
                  <c:v>100</c:v>
                </c:pt>
                <c:pt idx="992">
                  <c:v>117</c:v>
                </c:pt>
                <c:pt idx="993">
                  <c:v>116</c:v>
                </c:pt>
                <c:pt idx="994">
                  <c:v>120</c:v>
                </c:pt>
                <c:pt idx="995">
                  <c:v>83</c:v>
                </c:pt>
                <c:pt idx="996">
                  <c:v>113</c:v>
                </c:pt>
                <c:pt idx="997">
                  <c:v>96</c:v>
                </c:pt>
                <c:pt idx="998">
                  <c:v>86</c:v>
                </c:pt>
                <c:pt idx="999">
                  <c:v>100</c:v>
                </c:pt>
                <c:pt idx="1000">
                  <c:v>114</c:v>
                </c:pt>
                <c:pt idx="1001">
                  <c:v>99</c:v>
                </c:pt>
                <c:pt idx="1002">
                  <c:v>118</c:v>
                </c:pt>
                <c:pt idx="1003">
                  <c:v>104</c:v>
                </c:pt>
                <c:pt idx="1004">
                  <c:v>106</c:v>
                </c:pt>
                <c:pt idx="1005">
                  <c:v>93</c:v>
                </c:pt>
                <c:pt idx="1006">
                  <c:v>113</c:v>
                </c:pt>
                <c:pt idx="1007">
                  <c:v>91</c:v>
                </c:pt>
                <c:pt idx="1008">
                  <c:v>118</c:v>
                </c:pt>
                <c:pt idx="1009">
                  <c:v>67</c:v>
                </c:pt>
                <c:pt idx="1010">
                  <c:v>93</c:v>
                </c:pt>
                <c:pt idx="1011">
                  <c:v>82</c:v>
                </c:pt>
                <c:pt idx="1012">
                  <c:v>102</c:v>
                </c:pt>
                <c:pt idx="1013">
                  <c:v>84</c:v>
                </c:pt>
                <c:pt idx="1014">
                  <c:v>99</c:v>
                </c:pt>
                <c:pt idx="1015">
                  <c:v>90</c:v>
                </c:pt>
                <c:pt idx="1016">
                  <c:v>77</c:v>
                </c:pt>
                <c:pt idx="1017">
                  <c:v>89</c:v>
                </c:pt>
                <c:pt idx="1018">
                  <c:v>69</c:v>
                </c:pt>
                <c:pt idx="1019">
                  <c:v>117</c:v>
                </c:pt>
                <c:pt idx="1020">
                  <c:v>84</c:v>
                </c:pt>
                <c:pt idx="1021">
                  <c:v>84</c:v>
                </c:pt>
                <c:pt idx="1022">
                  <c:v>85</c:v>
                </c:pt>
                <c:pt idx="1023">
                  <c:v>116</c:v>
                </c:pt>
                <c:pt idx="1024">
                  <c:v>99</c:v>
                </c:pt>
                <c:pt idx="1025">
                  <c:v>116</c:v>
                </c:pt>
                <c:pt idx="1026">
                  <c:v>89</c:v>
                </c:pt>
                <c:pt idx="1027">
                  <c:v>91</c:v>
                </c:pt>
                <c:pt idx="1028">
                  <c:v>100</c:v>
                </c:pt>
                <c:pt idx="1029">
                  <c:v>109</c:v>
                </c:pt>
                <c:pt idx="1030">
                  <c:v>92</c:v>
                </c:pt>
                <c:pt idx="1031">
                  <c:v>90</c:v>
                </c:pt>
                <c:pt idx="1032">
                  <c:v>117</c:v>
                </c:pt>
                <c:pt idx="1033">
                  <c:v>106</c:v>
                </c:pt>
                <c:pt idx="1034">
                  <c:v>94</c:v>
                </c:pt>
                <c:pt idx="1035">
                  <c:v>112</c:v>
                </c:pt>
                <c:pt idx="1036">
                  <c:v>116</c:v>
                </c:pt>
                <c:pt idx="1037">
                  <c:v>95</c:v>
                </c:pt>
                <c:pt idx="1038">
                  <c:v>108</c:v>
                </c:pt>
                <c:pt idx="1039">
                  <c:v>94</c:v>
                </c:pt>
                <c:pt idx="1040">
                  <c:v>94</c:v>
                </c:pt>
                <c:pt idx="1041">
                  <c:v>95</c:v>
                </c:pt>
                <c:pt idx="1042">
                  <c:v>98</c:v>
                </c:pt>
                <c:pt idx="1043">
                  <c:v>87</c:v>
                </c:pt>
                <c:pt idx="1044">
                  <c:v>120</c:v>
                </c:pt>
                <c:pt idx="1045">
                  <c:v>123</c:v>
                </c:pt>
                <c:pt idx="1046">
                  <c:v>109</c:v>
                </c:pt>
                <c:pt idx="1047">
                  <c:v>84</c:v>
                </c:pt>
                <c:pt idx="1048">
                  <c:v>88</c:v>
                </c:pt>
                <c:pt idx="1049">
                  <c:v>148</c:v>
                </c:pt>
                <c:pt idx="1050">
                  <c:v>109</c:v>
                </c:pt>
                <c:pt idx="1051">
                  <c:v>94</c:v>
                </c:pt>
                <c:pt idx="1052">
                  <c:v>81</c:v>
                </c:pt>
                <c:pt idx="1053">
                  <c:v>90</c:v>
                </c:pt>
                <c:pt idx="1054">
                  <c:v>77</c:v>
                </c:pt>
                <c:pt idx="1055">
                  <c:v>83</c:v>
                </c:pt>
                <c:pt idx="1056">
                  <c:v>100</c:v>
                </c:pt>
                <c:pt idx="1057">
                  <c:v>90</c:v>
                </c:pt>
                <c:pt idx="1058">
                  <c:v>91</c:v>
                </c:pt>
                <c:pt idx="1059">
                  <c:v>116</c:v>
                </c:pt>
                <c:pt idx="1060">
                  <c:v>108</c:v>
                </c:pt>
                <c:pt idx="1061">
                  <c:v>109</c:v>
                </c:pt>
                <c:pt idx="1062">
                  <c:v>113</c:v>
                </c:pt>
                <c:pt idx="1063">
                  <c:v>84</c:v>
                </c:pt>
                <c:pt idx="1064">
                  <c:v>94</c:v>
                </c:pt>
                <c:pt idx="1065">
                  <c:v>86</c:v>
                </c:pt>
                <c:pt idx="1066">
                  <c:v>84</c:v>
                </c:pt>
                <c:pt idx="1067">
                  <c:v>108</c:v>
                </c:pt>
                <c:pt idx="1068">
                  <c:v>104</c:v>
                </c:pt>
                <c:pt idx="1069">
                  <c:v>99</c:v>
                </c:pt>
                <c:pt idx="1070">
                  <c:v>93</c:v>
                </c:pt>
                <c:pt idx="1071">
                  <c:v>101</c:v>
                </c:pt>
                <c:pt idx="1072">
                  <c:v>106</c:v>
                </c:pt>
                <c:pt idx="1073">
                  <c:v>106</c:v>
                </c:pt>
                <c:pt idx="1074">
                  <c:v>120</c:v>
                </c:pt>
                <c:pt idx="1075">
                  <c:v>97</c:v>
                </c:pt>
                <c:pt idx="1076">
                  <c:v>101</c:v>
                </c:pt>
                <c:pt idx="1077">
                  <c:v>86</c:v>
                </c:pt>
                <c:pt idx="1078">
                  <c:v>120</c:v>
                </c:pt>
                <c:pt idx="1079">
                  <c:v>75</c:v>
                </c:pt>
                <c:pt idx="1080">
                  <c:v>93</c:v>
                </c:pt>
                <c:pt idx="1081">
                  <c:v>116</c:v>
                </c:pt>
                <c:pt idx="1082">
                  <c:v>98</c:v>
                </c:pt>
                <c:pt idx="1083">
                  <c:v>61</c:v>
                </c:pt>
                <c:pt idx="1084">
                  <c:v>81</c:v>
                </c:pt>
                <c:pt idx="1085">
                  <c:v>102</c:v>
                </c:pt>
                <c:pt idx="1086">
                  <c:v>90</c:v>
                </c:pt>
                <c:pt idx="1087">
                  <c:v>101</c:v>
                </c:pt>
                <c:pt idx="1088">
                  <c:v>61</c:v>
                </c:pt>
                <c:pt idx="1089">
                  <c:v>104</c:v>
                </c:pt>
                <c:pt idx="1090">
                  <c:v>101</c:v>
                </c:pt>
                <c:pt idx="1091">
                  <c:v>89</c:v>
                </c:pt>
                <c:pt idx="1092">
                  <c:v>86</c:v>
                </c:pt>
                <c:pt idx="1093">
                  <c:v>84</c:v>
                </c:pt>
                <c:pt idx="1094">
                  <c:v>91</c:v>
                </c:pt>
                <c:pt idx="1095">
                  <c:v>104</c:v>
                </c:pt>
                <c:pt idx="1096">
                  <c:v>107</c:v>
                </c:pt>
                <c:pt idx="1097">
                  <c:v>119</c:v>
                </c:pt>
                <c:pt idx="1098">
                  <c:v>104</c:v>
                </c:pt>
                <c:pt idx="1099">
                  <c:v>119</c:v>
                </c:pt>
                <c:pt idx="1100">
                  <c:v>92</c:v>
                </c:pt>
                <c:pt idx="1101">
                  <c:v>92</c:v>
                </c:pt>
                <c:pt idx="1102">
                  <c:v>92</c:v>
                </c:pt>
                <c:pt idx="1103">
                  <c:v>78</c:v>
                </c:pt>
                <c:pt idx="1104">
                  <c:v>109</c:v>
                </c:pt>
                <c:pt idx="1105">
                  <c:v>114</c:v>
                </c:pt>
                <c:pt idx="1106">
                  <c:v>89</c:v>
                </c:pt>
                <c:pt idx="1107">
                  <c:v>110</c:v>
                </c:pt>
                <c:pt idx="1108">
                  <c:v>108</c:v>
                </c:pt>
                <c:pt idx="1109">
                  <c:v>89</c:v>
                </c:pt>
                <c:pt idx="1110">
                  <c:v>123</c:v>
                </c:pt>
                <c:pt idx="1111">
                  <c:v>99</c:v>
                </c:pt>
                <c:pt idx="1112">
                  <c:v>99</c:v>
                </c:pt>
                <c:pt idx="1113">
                  <c:v>106</c:v>
                </c:pt>
                <c:pt idx="1114">
                  <c:v>95</c:v>
                </c:pt>
                <c:pt idx="1115">
                  <c:v>62</c:v>
                </c:pt>
                <c:pt idx="1116">
                  <c:v>94</c:v>
                </c:pt>
                <c:pt idx="1117">
                  <c:v>96</c:v>
                </c:pt>
                <c:pt idx="1118">
                  <c:v>82</c:v>
                </c:pt>
                <c:pt idx="1119">
                  <c:v>98</c:v>
                </c:pt>
                <c:pt idx="1120">
                  <c:v>76</c:v>
                </c:pt>
                <c:pt idx="1121">
                  <c:v>97</c:v>
                </c:pt>
                <c:pt idx="1122">
                  <c:v>110</c:v>
                </c:pt>
                <c:pt idx="1123">
                  <c:v>117</c:v>
                </c:pt>
                <c:pt idx="1124">
                  <c:v>92</c:v>
                </c:pt>
                <c:pt idx="1125">
                  <c:v>101</c:v>
                </c:pt>
                <c:pt idx="1126">
                  <c:v>94</c:v>
                </c:pt>
                <c:pt idx="1127">
                  <c:v>94</c:v>
                </c:pt>
                <c:pt idx="1128">
                  <c:v>121</c:v>
                </c:pt>
                <c:pt idx="1129">
                  <c:v>92</c:v>
                </c:pt>
                <c:pt idx="1130">
                  <c:v>76</c:v>
                </c:pt>
                <c:pt idx="1131">
                  <c:v>106</c:v>
                </c:pt>
                <c:pt idx="1132">
                  <c:v>86</c:v>
                </c:pt>
                <c:pt idx="1133">
                  <c:v>103</c:v>
                </c:pt>
                <c:pt idx="1134">
                  <c:v>96</c:v>
                </c:pt>
                <c:pt idx="1135">
                  <c:v>104</c:v>
                </c:pt>
                <c:pt idx="1136">
                  <c:v>90</c:v>
                </c:pt>
                <c:pt idx="1137">
                  <c:v>108</c:v>
                </c:pt>
                <c:pt idx="1138">
                  <c:v>82</c:v>
                </c:pt>
                <c:pt idx="1139">
                  <c:v>89</c:v>
                </c:pt>
                <c:pt idx="1140">
                  <c:v>116</c:v>
                </c:pt>
                <c:pt idx="1141">
                  <c:v>108</c:v>
                </c:pt>
                <c:pt idx="1142">
                  <c:v>86</c:v>
                </c:pt>
                <c:pt idx="1143">
                  <c:v>103</c:v>
                </c:pt>
                <c:pt idx="1144">
                  <c:v>109</c:v>
                </c:pt>
                <c:pt idx="1145">
                  <c:v>99</c:v>
                </c:pt>
                <c:pt idx="1146">
                  <c:v>108</c:v>
                </c:pt>
                <c:pt idx="1147">
                  <c:v>80</c:v>
                </c:pt>
                <c:pt idx="1148">
                  <c:v>92</c:v>
                </c:pt>
                <c:pt idx="1149">
                  <c:v>89</c:v>
                </c:pt>
                <c:pt idx="1150">
                  <c:v>106</c:v>
                </c:pt>
                <c:pt idx="1151">
                  <c:v>86</c:v>
                </c:pt>
                <c:pt idx="1152">
                  <c:v>92</c:v>
                </c:pt>
                <c:pt idx="1153">
                  <c:v>76</c:v>
                </c:pt>
                <c:pt idx="1154">
                  <c:v>114</c:v>
                </c:pt>
                <c:pt idx="1155">
                  <c:v>79</c:v>
                </c:pt>
                <c:pt idx="1156">
                  <c:v>101</c:v>
                </c:pt>
                <c:pt idx="1157">
                  <c:v>120</c:v>
                </c:pt>
                <c:pt idx="1158">
                  <c:v>101</c:v>
                </c:pt>
                <c:pt idx="1159">
                  <c:v>92</c:v>
                </c:pt>
                <c:pt idx="1160">
                  <c:v>105</c:v>
                </c:pt>
                <c:pt idx="1161">
                  <c:v>88</c:v>
                </c:pt>
                <c:pt idx="1162">
                  <c:v>100</c:v>
                </c:pt>
                <c:pt idx="1163">
                  <c:v>92</c:v>
                </c:pt>
                <c:pt idx="1164">
                  <c:v>74</c:v>
                </c:pt>
                <c:pt idx="1165">
                  <c:v>116</c:v>
                </c:pt>
                <c:pt idx="1166">
                  <c:v>120</c:v>
                </c:pt>
                <c:pt idx="1167">
                  <c:v>74</c:v>
                </c:pt>
                <c:pt idx="1168">
                  <c:v>101</c:v>
                </c:pt>
                <c:pt idx="1169">
                  <c:v>108</c:v>
                </c:pt>
                <c:pt idx="1170">
                  <c:v>101</c:v>
                </c:pt>
                <c:pt idx="1171">
                  <c:v>91</c:v>
                </c:pt>
                <c:pt idx="1172">
                  <c:v>107</c:v>
                </c:pt>
                <c:pt idx="1173">
                  <c:v>130</c:v>
                </c:pt>
                <c:pt idx="1174">
                  <c:v>103</c:v>
                </c:pt>
                <c:pt idx="1175">
                  <c:v>82</c:v>
                </c:pt>
                <c:pt idx="1176">
                  <c:v>95</c:v>
                </c:pt>
                <c:pt idx="1177">
                  <c:v>100</c:v>
                </c:pt>
                <c:pt idx="1178">
                  <c:v>126</c:v>
                </c:pt>
                <c:pt idx="1179">
                  <c:v>88</c:v>
                </c:pt>
                <c:pt idx="1180">
                  <c:v>139</c:v>
                </c:pt>
                <c:pt idx="1181">
                  <c:v>94</c:v>
                </c:pt>
                <c:pt idx="1182">
                  <c:v>110</c:v>
                </c:pt>
                <c:pt idx="1183">
                  <c:v>95</c:v>
                </c:pt>
                <c:pt idx="1184">
                  <c:v>100</c:v>
                </c:pt>
                <c:pt idx="1185">
                  <c:v>79</c:v>
                </c:pt>
                <c:pt idx="1186">
                  <c:v>111</c:v>
                </c:pt>
                <c:pt idx="1187">
                  <c:v>101</c:v>
                </c:pt>
                <c:pt idx="1188">
                  <c:v>102</c:v>
                </c:pt>
                <c:pt idx="1189">
                  <c:v>112</c:v>
                </c:pt>
                <c:pt idx="1190">
                  <c:v>94</c:v>
                </c:pt>
                <c:pt idx="1191">
                  <c:v>105</c:v>
                </c:pt>
                <c:pt idx="1192">
                  <c:v>105</c:v>
                </c:pt>
                <c:pt idx="1193">
                  <c:v>111</c:v>
                </c:pt>
                <c:pt idx="1194">
                  <c:v>116</c:v>
                </c:pt>
                <c:pt idx="1195">
                  <c:v>117</c:v>
                </c:pt>
                <c:pt idx="1196">
                  <c:v>105</c:v>
                </c:pt>
                <c:pt idx="1197">
                  <c:v>101</c:v>
                </c:pt>
                <c:pt idx="1198">
                  <c:v>122</c:v>
                </c:pt>
                <c:pt idx="1199">
                  <c:v>100</c:v>
                </c:pt>
                <c:pt idx="1200">
                  <c:v>109</c:v>
                </c:pt>
                <c:pt idx="1201">
                  <c:v>79</c:v>
                </c:pt>
                <c:pt idx="1202">
                  <c:v>105</c:v>
                </c:pt>
                <c:pt idx="1203">
                  <c:v>106</c:v>
                </c:pt>
                <c:pt idx="1204">
                  <c:v>78</c:v>
                </c:pt>
                <c:pt idx="1205">
                  <c:v>75</c:v>
                </c:pt>
                <c:pt idx="1206">
                  <c:v>84</c:v>
                </c:pt>
                <c:pt idx="1207">
                  <c:v>136</c:v>
                </c:pt>
                <c:pt idx="1208">
                  <c:v>119</c:v>
                </c:pt>
                <c:pt idx="1209">
                  <c:v>100</c:v>
                </c:pt>
                <c:pt idx="1210">
                  <c:v>120</c:v>
                </c:pt>
                <c:pt idx="1211">
                  <c:v>113</c:v>
                </c:pt>
                <c:pt idx="1212">
                  <c:v>83</c:v>
                </c:pt>
                <c:pt idx="1213">
                  <c:v>107</c:v>
                </c:pt>
                <c:pt idx="1214">
                  <c:v>86</c:v>
                </c:pt>
                <c:pt idx="1215">
                  <c:v>111</c:v>
                </c:pt>
                <c:pt idx="1216">
                  <c:v>125</c:v>
                </c:pt>
                <c:pt idx="1217">
                  <c:v>73</c:v>
                </c:pt>
                <c:pt idx="1218">
                  <c:v>128</c:v>
                </c:pt>
                <c:pt idx="1219">
                  <c:v>115</c:v>
                </c:pt>
                <c:pt idx="1220">
                  <c:v>75</c:v>
                </c:pt>
                <c:pt idx="1221">
                  <c:v>84</c:v>
                </c:pt>
                <c:pt idx="1222">
                  <c:v>102</c:v>
                </c:pt>
                <c:pt idx="1223">
                  <c:v>104</c:v>
                </c:pt>
                <c:pt idx="1224">
                  <c:v>122</c:v>
                </c:pt>
                <c:pt idx="1225">
                  <c:v>77</c:v>
                </c:pt>
                <c:pt idx="1226">
                  <c:v>103</c:v>
                </c:pt>
                <c:pt idx="1227">
                  <c:v>82</c:v>
                </c:pt>
                <c:pt idx="1228">
                  <c:v>94</c:v>
                </c:pt>
                <c:pt idx="1229">
                  <c:v>90</c:v>
                </c:pt>
                <c:pt idx="1230">
                  <c:v>88</c:v>
                </c:pt>
                <c:pt idx="1231">
                  <c:v>81</c:v>
                </c:pt>
                <c:pt idx="1232">
                  <c:v>114</c:v>
                </c:pt>
                <c:pt idx="1233">
                  <c:v>68</c:v>
                </c:pt>
                <c:pt idx="1234">
                  <c:v>80</c:v>
                </c:pt>
                <c:pt idx="1235">
                  <c:v>113</c:v>
                </c:pt>
                <c:pt idx="1236">
                  <c:v>130</c:v>
                </c:pt>
                <c:pt idx="1237">
                  <c:v>92</c:v>
                </c:pt>
                <c:pt idx="1238">
                  <c:v>95</c:v>
                </c:pt>
                <c:pt idx="1239">
                  <c:v>92</c:v>
                </c:pt>
                <c:pt idx="1240">
                  <c:v>83</c:v>
                </c:pt>
                <c:pt idx="1241">
                  <c:v>95</c:v>
                </c:pt>
                <c:pt idx="1242">
                  <c:v>86</c:v>
                </c:pt>
                <c:pt idx="1243">
                  <c:v>105</c:v>
                </c:pt>
                <c:pt idx="1244">
                  <c:v>121</c:v>
                </c:pt>
                <c:pt idx="1245">
                  <c:v>83</c:v>
                </c:pt>
                <c:pt idx="1246">
                  <c:v>102</c:v>
                </c:pt>
                <c:pt idx="1247">
                  <c:v>119</c:v>
                </c:pt>
                <c:pt idx="1248">
                  <c:v>85</c:v>
                </c:pt>
                <c:pt idx="1249">
                  <c:v>91</c:v>
                </c:pt>
                <c:pt idx="1250">
                  <c:v>121</c:v>
                </c:pt>
                <c:pt idx="1251">
                  <c:v>111</c:v>
                </c:pt>
                <c:pt idx="1252">
                  <c:v>99</c:v>
                </c:pt>
                <c:pt idx="1253">
                  <c:v>86</c:v>
                </c:pt>
                <c:pt idx="1254">
                  <c:v>109</c:v>
                </c:pt>
                <c:pt idx="1255">
                  <c:v>88</c:v>
                </c:pt>
                <c:pt idx="1256">
                  <c:v>117</c:v>
                </c:pt>
                <c:pt idx="1257">
                  <c:v>101</c:v>
                </c:pt>
                <c:pt idx="1258">
                  <c:v>86</c:v>
                </c:pt>
                <c:pt idx="1259">
                  <c:v>101</c:v>
                </c:pt>
                <c:pt idx="1260">
                  <c:v>103</c:v>
                </c:pt>
                <c:pt idx="1261">
                  <c:v>133</c:v>
                </c:pt>
                <c:pt idx="1262">
                  <c:v>72</c:v>
                </c:pt>
                <c:pt idx="1263">
                  <c:v>122</c:v>
                </c:pt>
                <c:pt idx="1264">
                  <c:v>99</c:v>
                </c:pt>
                <c:pt idx="1265">
                  <c:v>70</c:v>
                </c:pt>
                <c:pt idx="1266">
                  <c:v>85</c:v>
                </c:pt>
                <c:pt idx="1267">
                  <c:v>83</c:v>
                </c:pt>
                <c:pt idx="1268">
                  <c:v>109</c:v>
                </c:pt>
                <c:pt idx="1269">
                  <c:v>89</c:v>
                </c:pt>
                <c:pt idx="1270">
                  <c:v>113</c:v>
                </c:pt>
                <c:pt idx="1271">
                  <c:v>109</c:v>
                </c:pt>
                <c:pt idx="1272">
                  <c:v>126</c:v>
                </c:pt>
                <c:pt idx="1273">
                  <c:v>85</c:v>
                </c:pt>
                <c:pt idx="1274">
                  <c:v>82</c:v>
                </c:pt>
                <c:pt idx="1275">
                  <c:v>110</c:v>
                </c:pt>
                <c:pt idx="1276">
                  <c:v>93</c:v>
                </c:pt>
                <c:pt idx="1277">
                  <c:v>114</c:v>
                </c:pt>
                <c:pt idx="1278">
                  <c:v>81</c:v>
                </c:pt>
                <c:pt idx="1279">
                  <c:v>73</c:v>
                </c:pt>
                <c:pt idx="1280">
                  <c:v>89</c:v>
                </c:pt>
                <c:pt idx="1281">
                  <c:v>66</c:v>
                </c:pt>
                <c:pt idx="1282">
                  <c:v>89</c:v>
                </c:pt>
                <c:pt idx="1283">
                  <c:v>133</c:v>
                </c:pt>
                <c:pt idx="1284">
                  <c:v>71</c:v>
                </c:pt>
                <c:pt idx="1285">
                  <c:v>117</c:v>
                </c:pt>
                <c:pt idx="1286">
                  <c:v>90</c:v>
                </c:pt>
                <c:pt idx="1287">
                  <c:v>76</c:v>
                </c:pt>
                <c:pt idx="1288">
                  <c:v>132</c:v>
                </c:pt>
                <c:pt idx="1289">
                  <c:v>86</c:v>
                </c:pt>
                <c:pt idx="1290">
                  <c:v>95</c:v>
                </c:pt>
                <c:pt idx="1291">
                  <c:v>95</c:v>
                </c:pt>
                <c:pt idx="1292">
                  <c:v>117</c:v>
                </c:pt>
                <c:pt idx="1293">
                  <c:v>84</c:v>
                </c:pt>
                <c:pt idx="1294">
                  <c:v>94</c:v>
                </c:pt>
                <c:pt idx="1295">
                  <c:v>117</c:v>
                </c:pt>
                <c:pt idx="1296">
                  <c:v>92</c:v>
                </c:pt>
                <c:pt idx="1297">
                  <c:v>103</c:v>
                </c:pt>
                <c:pt idx="1298">
                  <c:v>114</c:v>
                </c:pt>
                <c:pt idx="1299">
                  <c:v>123</c:v>
                </c:pt>
                <c:pt idx="1300">
                  <c:v>119</c:v>
                </c:pt>
                <c:pt idx="1301">
                  <c:v>89</c:v>
                </c:pt>
                <c:pt idx="1302">
                  <c:v>109</c:v>
                </c:pt>
                <c:pt idx="1303">
                  <c:v>114</c:v>
                </c:pt>
                <c:pt idx="1304">
                  <c:v>87</c:v>
                </c:pt>
                <c:pt idx="1305">
                  <c:v>105</c:v>
                </c:pt>
                <c:pt idx="1306">
                  <c:v>112</c:v>
                </c:pt>
                <c:pt idx="1307">
                  <c:v>110</c:v>
                </c:pt>
                <c:pt idx="1308">
                  <c:v>82</c:v>
                </c:pt>
                <c:pt idx="1309">
                  <c:v>83</c:v>
                </c:pt>
                <c:pt idx="1310">
                  <c:v>124</c:v>
                </c:pt>
                <c:pt idx="1311">
                  <c:v>118</c:v>
                </c:pt>
                <c:pt idx="1312">
                  <c:v>72</c:v>
                </c:pt>
                <c:pt idx="1313">
                  <c:v>94</c:v>
                </c:pt>
                <c:pt idx="1314">
                  <c:v>74</c:v>
                </c:pt>
                <c:pt idx="1315">
                  <c:v>101</c:v>
                </c:pt>
                <c:pt idx="1316">
                  <c:v>121</c:v>
                </c:pt>
                <c:pt idx="1317">
                  <c:v>76</c:v>
                </c:pt>
                <c:pt idx="1318">
                  <c:v>108</c:v>
                </c:pt>
                <c:pt idx="1319">
                  <c:v>80</c:v>
                </c:pt>
                <c:pt idx="1320">
                  <c:v>120</c:v>
                </c:pt>
                <c:pt idx="1321">
                  <c:v>70</c:v>
                </c:pt>
                <c:pt idx="1322">
                  <c:v>98</c:v>
                </c:pt>
                <c:pt idx="1323">
                  <c:v>127</c:v>
                </c:pt>
                <c:pt idx="1324">
                  <c:v>88</c:v>
                </c:pt>
                <c:pt idx="1325">
                  <c:v>59</c:v>
                </c:pt>
                <c:pt idx="1326">
                  <c:v>90</c:v>
                </c:pt>
                <c:pt idx="1327">
                  <c:v>99</c:v>
                </c:pt>
                <c:pt idx="1328">
                  <c:v>98</c:v>
                </c:pt>
                <c:pt idx="1329">
                  <c:v>105</c:v>
                </c:pt>
                <c:pt idx="1330">
                  <c:v>113</c:v>
                </c:pt>
                <c:pt idx="1331">
                  <c:v>116</c:v>
                </c:pt>
                <c:pt idx="1332">
                  <c:v>95</c:v>
                </c:pt>
                <c:pt idx="1333">
                  <c:v>85</c:v>
                </c:pt>
                <c:pt idx="1334">
                  <c:v>108</c:v>
                </c:pt>
                <c:pt idx="1335">
                  <c:v>74</c:v>
                </c:pt>
                <c:pt idx="1336">
                  <c:v>96</c:v>
                </c:pt>
                <c:pt idx="1337">
                  <c:v>97</c:v>
                </c:pt>
                <c:pt idx="1338">
                  <c:v>97</c:v>
                </c:pt>
                <c:pt idx="1339">
                  <c:v>87</c:v>
                </c:pt>
                <c:pt idx="1340">
                  <c:v>98</c:v>
                </c:pt>
                <c:pt idx="1341">
                  <c:v>85</c:v>
                </c:pt>
                <c:pt idx="1342">
                  <c:v>76</c:v>
                </c:pt>
                <c:pt idx="1343">
                  <c:v>105</c:v>
                </c:pt>
                <c:pt idx="1344">
                  <c:v>84</c:v>
                </c:pt>
                <c:pt idx="1345">
                  <c:v>109</c:v>
                </c:pt>
                <c:pt idx="1346">
                  <c:v>107</c:v>
                </c:pt>
                <c:pt idx="1347">
                  <c:v>92</c:v>
                </c:pt>
                <c:pt idx="1348">
                  <c:v>87</c:v>
                </c:pt>
                <c:pt idx="1349">
                  <c:v>78</c:v>
                </c:pt>
                <c:pt idx="1350">
                  <c:v>112</c:v>
                </c:pt>
                <c:pt idx="1351">
                  <c:v>107</c:v>
                </c:pt>
                <c:pt idx="1352">
                  <c:v>112</c:v>
                </c:pt>
                <c:pt idx="1353">
                  <c:v>104</c:v>
                </c:pt>
                <c:pt idx="1354">
                  <c:v>94</c:v>
                </c:pt>
                <c:pt idx="1355">
                  <c:v>80</c:v>
                </c:pt>
                <c:pt idx="1356">
                  <c:v>102</c:v>
                </c:pt>
                <c:pt idx="1357">
                  <c:v>69</c:v>
                </c:pt>
                <c:pt idx="1358">
                  <c:v>78</c:v>
                </c:pt>
                <c:pt idx="1359">
                  <c:v>131</c:v>
                </c:pt>
                <c:pt idx="1360">
                  <c:v>96</c:v>
                </c:pt>
                <c:pt idx="1361">
                  <c:v>77</c:v>
                </c:pt>
                <c:pt idx="1362">
                  <c:v>94</c:v>
                </c:pt>
                <c:pt idx="1363">
                  <c:v>70</c:v>
                </c:pt>
                <c:pt idx="1364">
                  <c:v>77</c:v>
                </c:pt>
                <c:pt idx="1365">
                  <c:v>98</c:v>
                </c:pt>
                <c:pt idx="1366">
                  <c:v>149</c:v>
                </c:pt>
                <c:pt idx="1367">
                  <c:v>87</c:v>
                </c:pt>
                <c:pt idx="1368">
                  <c:v>103</c:v>
                </c:pt>
                <c:pt idx="1369">
                  <c:v>86</c:v>
                </c:pt>
                <c:pt idx="1370">
                  <c:v>129</c:v>
                </c:pt>
                <c:pt idx="1371">
                  <c:v>65</c:v>
                </c:pt>
                <c:pt idx="1372">
                  <c:v>69</c:v>
                </c:pt>
                <c:pt idx="1373">
                  <c:v>137</c:v>
                </c:pt>
                <c:pt idx="1374">
                  <c:v>82</c:v>
                </c:pt>
                <c:pt idx="1375">
                  <c:v>78</c:v>
                </c:pt>
                <c:pt idx="1376">
                  <c:v>75</c:v>
                </c:pt>
                <c:pt idx="1377">
                  <c:v>95</c:v>
                </c:pt>
                <c:pt idx="1378">
                  <c:v>106</c:v>
                </c:pt>
                <c:pt idx="1379">
                  <c:v>86</c:v>
                </c:pt>
                <c:pt idx="1380">
                  <c:v>104</c:v>
                </c:pt>
                <c:pt idx="1381">
                  <c:v>105</c:v>
                </c:pt>
                <c:pt idx="1382">
                  <c:v>98</c:v>
                </c:pt>
                <c:pt idx="1383">
                  <c:v>87</c:v>
                </c:pt>
                <c:pt idx="1384">
                  <c:v>111</c:v>
                </c:pt>
                <c:pt idx="1385">
                  <c:v>91</c:v>
                </c:pt>
                <c:pt idx="1386">
                  <c:v>112</c:v>
                </c:pt>
                <c:pt idx="1387">
                  <c:v>101</c:v>
                </c:pt>
                <c:pt idx="1388">
                  <c:v>99</c:v>
                </c:pt>
                <c:pt idx="1389">
                  <c:v>103</c:v>
                </c:pt>
                <c:pt idx="1390">
                  <c:v>109</c:v>
                </c:pt>
                <c:pt idx="1391">
                  <c:v>95</c:v>
                </c:pt>
                <c:pt idx="1392">
                  <c:v>107</c:v>
                </c:pt>
                <c:pt idx="1393">
                  <c:v>87</c:v>
                </c:pt>
                <c:pt idx="1394">
                  <c:v>95</c:v>
                </c:pt>
                <c:pt idx="1395">
                  <c:v>92</c:v>
                </c:pt>
                <c:pt idx="1396">
                  <c:v>89</c:v>
                </c:pt>
                <c:pt idx="1397">
                  <c:v>110</c:v>
                </c:pt>
                <c:pt idx="1398">
                  <c:v>82</c:v>
                </c:pt>
                <c:pt idx="1399">
                  <c:v>86</c:v>
                </c:pt>
                <c:pt idx="1400">
                  <c:v>100</c:v>
                </c:pt>
                <c:pt idx="1401">
                  <c:v>123</c:v>
                </c:pt>
                <c:pt idx="1402">
                  <c:v>93</c:v>
                </c:pt>
                <c:pt idx="1403">
                  <c:v>111</c:v>
                </c:pt>
                <c:pt idx="1404">
                  <c:v>70</c:v>
                </c:pt>
                <c:pt idx="1405">
                  <c:v>103</c:v>
                </c:pt>
                <c:pt idx="1406">
                  <c:v>122</c:v>
                </c:pt>
                <c:pt idx="1407">
                  <c:v>94</c:v>
                </c:pt>
                <c:pt idx="1408">
                  <c:v>103</c:v>
                </c:pt>
                <c:pt idx="1409">
                  <c:v>98</c:v>
                </c:pt>
                <c:pt idx="1410">
                  <c:v>94</c:v>
                </c:pt>
                <c:pt idx="1411">
                  <c:v>107</c:v>
                </c:pt>
                <c:pt idx="1412">
                  <c:v>90</c:v>
                </c:pt>
                <c:pt idx="1413">
                  <c:v>102</c:v>
                </c:pt>
                <c:pt idx="1414">
                  <c:v>95</c:v>
                </c:pt>
                <c:pt idx="1415">
                  <c:v>69</c:v>
                </c:pt>
                <c:pt idx="1416">
                  <c:v>140</c:v>
                </c:pt>
                <c:pt idx="1417">
                  <c:v>74</c:v>
                </c:pt>
                <c:pt idx="1418">
                  <c:v>116</c:v>
                </c:pt>
                <c:pt idx="1419">
                  <c:v>102</c:v>
                </c:pt>
                <c:pt idx="1420">
                  <c:v>96</c:v>
                </c:pt>
                <c:pt idx="1421">
                  <c:v>121</c:v>
                </c:pt>
                <c:pt idx="1422">
                  <c:v>79</c:v>
                </c:pt>
                <c:pt idx="1423">
                  <c:v>76</c:v>
                </c:pt>
                <c:pt idx="1424">
                  <c:v>115</c:v>
                </c:pt>
                <c:pt idx="1425">
                  <c:v>78</c:v>
                </c:pt>
                <c:pt idx="1426">
                  <c:v>124</c:v>
                </c:pt>
                <c:pt idx="1427">
                  <c:v>122</c:v>
                </c:pt>
                <c:pt idx="1428">
                  <c:v>74</c:v>
                </c:pt>
                <c:pt idx="1429">
                  <c:v>94</c:v>
                </c:pt>
                <c:pt idx="1430">
                  <c:v>87</c:v>
                </c:pt>
                <c:pt idx="1431">
                  <c:v>124</c:v>
                </c:pt>
                <c:pt idx="1432">
                  <c:v>114</c:v>
                </c:pt>
                <c:pt idx="1433">
                  <c:v>94</c:v>
                </c:pt>
                <c:pt idx="1434">
                  <c:v>68</c:v>
                </c:pt>
                <c:pt idx="1435">
                  <c:v>81</c:v>
                </c:pt>
                <c:pt idx="1436">
                  <c:v>105</c:v>
                </c:pt>
                <c:pt idx="1437">
                  <c:v>67</c:v>
                </c:pt>
                <c:pt idx="1438">
                  <c:v>113</c:v>
                </c:pt>
                <c:pt idx="1439">
                  <c:v>92</c:v>
                </c:pt>
                <c:pt idx="1440">
                  <c:v>119</c:v>
                </c:pt>
                <c:pt idx="1441">
                  <c:v>97</c:v>
                </c:pt>
                <c:pt idx="1442">
                  <c:v>78</c:v>
                </c:pt>
                <c:pt idx="1443">
                  <c:v>101</c:v>
                </c:pt>
                <c:pt idx="1444">
                  <c:v>103</c:v>
                </c:pt>
                <c:pt idx="1445">
                  <c:v>113</c:v>
                </c:pt>
                <c:pt idx="1446">
                  <c:v>100</c:v>
                </c:pt>
                <c:pt idx="1447">
                  <c:v>76</c:v>
                </c:pt>
                <c:pt idx="1448">
                  <c:v>118</c:v>
                </c:pt>
                <c:pt idx="1449">
                  <c:v>79</c:v>
                </c:pt>
                <c:pt idx="1450">
                  <c:v>88</c:v>
                </c:pt>
                <c:pt idx="1451">
                  <c:v>121</c:v>
                </c:pt>
                <c:pt idx="1452">
                  <c:v>124</c:v>
                </c:pt>
                <c:pt idx="1453">
                  <c:v>92</c:v>
                </c:pt>
                <c:pt idx="1454">
                  <c:v>118</c:v>
                </c:pt>
                <c:pt idx="1455">
                  <c:v>101</c:v>
                </c:pt>
                <c:pt idx="1456">
                  <c:v>112</c:v>
                </c:pt>
                <c:pt idx="1457">
                  <c:v>61</c:v>
                </c:pt>
                <c:pt idx="1458">
                  <c:v>88</c:v>
                </c:pt>
                <c:pt idx="1459">
                  <c:v>81</c:v>
                </c:pt>
              </c:numCache>
            </c:numRef>
          </c:yVal>
          <c:smooth val="0"/>
        </c:ser>
        <c:dLbls>
          <c:showLegendKey val="0"/>
          <c:showVal val="0"/>
          <c:showCatName val="0"/>
          <c:showSerName val="0"/>
          <c:showPercent val="0"/>
          <c:showBubbleSize val="0"/>
        </c:dLbls>
        <c:axId val="149171584"/>
        <c:axId val="149190528"/>
      </c:scatterChart>
      <c:valAx>
        <c:axId val="149171584"/>
        <c:scaling>
          <c:orientation val="minMax"/>
          <c:max val="170"/>
          <c:min val="0"/>
        </c:scaling>
        <c:delete val="0"/>
        <c:axPos val="b"/>
        <c:title>
          <c:tx>
            <c:rich>
              <a:bodyPr/>
              <a:lstStyle/>
              <a:p>
                <a:pPr>
                  <a:defRPr/>
                </a:pPr>
                <a:r>
                  <a:rPr lang="fr-FR" dirty="0" smtClean="0"/>
                  <a:t>Age</a:t>
                </a:r>
                <a:endParaRPr lang="fr-FR" dirty="0"/>
              </a:p>
            </c:rich>
          </c:tx>
          <c:layout>
            <c:manualLayout>
              <c:xMode val="edge"/>
              <c:yMode val="edge"/>
              <c:x val="0.93017106473619415"/>
              <c:y val="0.96090328174647155"/>
            </c:manualLayout>
          </c:layout>
          <c:overlay val="0"/>
        </c:title>
        <c:numFmt formatCode="General" sourceLinked="1"/>
        <c:majorTickMark val="out"/>
        <c:minorTickMark val="none"/>
        <c:tickLblPos val="nextTo"/>
        <c:crossAx val="149190528"/>
        <c:crosses val="autoZero"/>
        <c:crossBetween val="midCat"/>
      </c:valAx>
      <c:valAx>
        <c:axId val="149190528"/>
        <c:scaling>
          <c:orientation val="minMax"/>
          <c:max val="180"/>
          <c:min val="0"/>
        </c:scaling>
        <c:delete val="0"/>
        <c:axPos val="l"/>
        <c:numFmt formatCode="General" sourceLinked="1"/>
        <c:majorTickMark val="none"/>
        <c:minorTickMark val="none"/>
        <c:tickLblPos val="none"/>
        <c:spPr>
          <a:ln>
            <a:noFill/>
          </a:ln>
        </c:spPr>
        <c:crossAx val="149171584"/>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88883742473369"/>
          <c:y val="7.5400556273749364E-2"/>
          <c:w val="0.26463856723791873"/>
          <c:h val="0.88573392878129042"/>
        </c:manualLayout>
      </c:layout>
      <c:scatterChart>
        <c:scatterStyle val="lineMarker"/>
        <c:varyColors val="0"/>
        <c:ser>
          <c:idx val="0"/>
          <c:order val="0"/>
          <c:tx>
            <c:strRef>
              <c:f>'Feuil1 (2)'!$C$1</c:f>
              <c:strCache>
                <c:ptCount val="1"/>
                <c:pt idx="0">
                  <c:v>creat</c:v>
                </c:pt>
              </c:strCache>
            </c:strRef>
          </c:tx>
          <c:spPr>
            <a:ln w="28575">
              <a:solidFill>
                <a:schemeClr val="accent2"/>
              </a:solidFill>
            </a:ln>
          </c:spPr>
          <c:marker>
            <c:symbol val="x"/>
            <c:size val="7"/>
            <c:spPr>
              <a:noFill/>
              <a:ln>
                <a:solidFill>
                  <a:schemeClr val="accent2"/>
                </a:solidFill>
              </a:ln>
            </c:spPr>
          </c:marker>
          <c:xVal>
            <c:numRef>
              <c:f>'Feuil1 (2)'!$B$2:$B$121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xVal>
          <c:yVal>
            <c:numRef>
              <c:f>'Feuil1 (2)'!$C$2:$C$121</c:f>
              <c:numCache>
                <c:formatCode>General</c:formatCode>
                <c:ptCount val="12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pt idx="80">
                  <c:v>110.71479102757075</c:v>
                </c:pt>
                <c:pt idx="81">
                  <c:v>112.28528535415106</c:v>
                </c:pt>
                <c:pt idx="82">
                  <c:v>112.43143595976832</c:v>
                </c:pt>
                <c:pt idx="83">
                  <c:v>112.46782355523034</c:v>
                </c:pt>
                <c:pt idx="84">
                  <c:v>113.76855396621187</c:v>
                </c:pt>
                <c:pt idx="85">
                  <c:v>114.81302702801852</c:v>
                </c:pt>
                <c:pt idx="86">
                  <c:v>115.62119724158536</c:v>
                </c:pt>
                <c:pt idx="87">
                  <c:v>116.21636813592517</c:v>
                </c:pt>
                <c:pt idx="88">
                  <c:v>116.31405392727487</c:v>
                </c:pt>
                <c:pt idx="89">
                  <c:v>117.30613585176846</c:v>
                </c:pt>
                <c:pt idx="90">
                  <c:v>118.04552356065265</c:v>
                </c:pt>
                <c:pt idx="91">
                  <c:v>118.73264614768932</c:v>
                </c:pt>
                <c:pt idx="92">
                  <c:v>119.12048347755496</c:v>
                </c:pt>
                <c:pt idx="93">
                  <c:v>119.17267231994268</c:v>
                </c:pt>
                <c:pt idx="94">
                  <c:v>120.16185149898114</c:v>
                </c:pt>
                <c:pt idx="95">
                  <c:v>121.72682818641043</c:v>
                </c:pt>
                <c:pt idx="96">
                  <c:v>122.26044737322516</c:v>
                </c:pt>
                <c:pt idx="97">
                  <c:v>122.5200149964373</c:v>
                </c:pt>
                <c:pt idx="98">
                  <c:v>122.56028420888384</c:v>
                </c:pt>
                <c:pt idx="99">
                  <c:v>123.07136916413282</c:v>
                </c:pt>
                <c:pt idx="100">
                  <c:v>124.90462551746059</c:v>
                </c:pt>
                <c:pt idx="101">
                  <c:v>127.28016642196451</c:v>
                </c:pt>
                <c:pt idx="102">
                  <c:v>128.6358258683268</c:v>
                </c:pt>
                <c:pt idx="103">
                  <c:v>129.07691264377632</c:v>
                </c:pt>
                <c:pt idx="104">
                  <c:v>131.5679804978754</c:v>
                </c:pt>
                <c:pt idx="105">
                  <c:v>135.22768895194781</c:v>
                </c:pt>
                <c:pt idx="106">
                  <c:v>143.1004352381882</c:v>
                </c:pt>
                <c:pt idx="107">
                  <c:v>145.95468849193497</c:v>
                </c:pt>
                <c:pt idx="108">
                  <c:v>145.97982328592167</c:v>
                </c:pt>
                <c:pt idx="109">
                  <c:v>146.25065984082511</c:v>
                </c:pt>
                <c:pt idx="110">
                  <c:v>150.41773731284889</c:v>
                </c:pt>
                <c:pt idx="111">
                  <c:v>154.79274397106076</c:v>
                </c:pt>
                <c:pt idx="112">
                  <c:v>156.7399784765922</c:v>
                </c:pt>
                <c:pt idx="113">
                  <c:v>166.25136513201377</c:v>
                </c:pt>
                <c:pt idx="114">
                  <c:v>168.37840061955717</c:v>
                </c:pt>
                <c:pt idx="115">
                  <c:v>168.78008399438554</c:v>
                </c:pt>
                <c:pt idx="116">
                  <c:v>169.03890330756346</c:v>
                </c:pt>
                <c:pt idx="117">
                  <c:v>170.15505062023107</c:v>
                </c:pt>
                <c:pt idx="118">
                  <c:v>175.67807580543814</c:v>
                </c:pt>
                <c:pt idx="119">
                  <c:v>194.84538391126102</c:v>
                </c:pt>
              </c:numCache>
            </c:numRef>
          </c:yVal>
          <c:smooth val="0"/>
        </c:ser>
        <c:dLbls>
          <c:showLegendKey val="0"/>
          <c:showVal val="0"/>
          <c:showCatName val="0"/>
          <c:showSerName val="0"/>
          <c:showPercent val="0"/>
          <c:showBubbleSize val="0"/>
        </c:dLbls>
        <c:axId val="149555072"/>
        <c:axId val="149557248"/>
      </c:scatterChart>
      <c:valAx>
        <c:axId val="149555072"/>
        <c:scaling>
          <c:orientation val="minMax"/>
          <c:max val="0.1"/>
        </c:scaling>
        <c:delete val="0"/>
        <c:axPos val="b"/>
        <c:numFmt formatCode="General" sourceLinked="1"/>
        <c:majorTickMark val="none"/>
        <c:minorTickMark val="none"/>
        <c:tickLblPos val="none"/>
        <c:spPr>
          <a:ln>
            <a:noFill/>
          </a:ln>
        </c:spPr>
        <c:crossAx val="149557248"/>
        <c:crosses val="autoZero"/>
        <c:crossBetween val="midCat"/>
      </c:valAx>
      <c:valAx>
        <c:axId val="149557248"/>
        <c:scaling>
          <c:orientation val="minMax"/>
        </c:scaling>
        <c:delete val="0"/>
        <c:axPos val="l"/>
        <c:title>
          <c:tx>
            <c:rich>
              <a:bodyPr rot="-5400000" vert="horz"/>
              <a:lstStyle/>
              <a:p>
                <a:pPr>
                  <a:defRPr/>
                </a:pPr>
                <a:r>
                  <a:rPr lang="en-US"/>
                  <a:t>Creatinine (mmol/L)</a:t>
                </a:r>
              </a:p>
            </c:rich>
          </c:tx>
          <c:layout/>
          <c:overlay val="0"/>
        </c:title>
        <c:numFmt formatCode="General" sourceLinked="1"/>
        <c:majorTickMark val="out"/>
        <c:minorTickMark val="none"/>
        <c:tickLblPos val="nextTo"/>
        <c:crossAx val="149555072"/>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762029746281715"/>
          <c:y val="1.6493417364745574E-2"/>
          <c:w val="0.11392825896762908"/>
          <c:h val="0.9428814811322237"/>
        </c:manualLayout>
      </c:layout>
      <c:scatterChart>
        <c:scatterStyle val="lineMarker"/>
        <c:varyColors val="0"/>
        <c:ser>
          <c:idx val="0"/>
          <c:order val="0"/>
          <c:tx>
            <c:strRef>
              <c:f>'Feuil1 (2)'!$C$1</c:f>
              <c:strCache>
                <c:ptCount val="1"/>
                <c:pt idx="0">
                  <c:v>creat</c:v>
                </c:pt>
              </c:strCache>
            </c:strRef>
          </c:tx>
          <c:spPr>
            <a:ln>
              <a:solidFill>
                <a:srgbClr val="FF0000"/>
              </a:solidFill>
            </a:ln>
          </c:spPr>
          <c:marker>
            <c:spPr>
              <a:noFill/>
              <a:ln>
                <a:solidFill>
                  <a:srgbClr val="FF0000"/>
                </a:solidFill>
              </a:ln>
            </c:spPr>
          </c:marker>
          <c:xVal>
            <c:numRef>
              <c:f>'Feuil1 (2)'!$B$2:$B$81</c:f>
              <c:numCache>
                <c:formatCode>General</c:formatCode>
                <c:ptCount val="8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numCache>
            </c:numRef>
          </c:xVal>
          <c:yVal>
            <c:numRef>
              <c:f>'Feuil1 (2)'!$C$2:$C$81</c:f>
              <c:numCache>
                <c:formatCode>General</c:formatCode>
                <c:ptCount val="80"/>
                <c:pt idx="0">
                  <c:v>36.238565286219469</c:v>
                </c:pt>
                <c:pt idx="1">
                  <c:v>36.781590777948026</c:v>
                </c:pt>
                <c:pt idx="2">
                  <c:v>46.71042886035692</c:v>
                </c:pt>
                <c:pt idx="3">
                  <c:v>52.264741772746987</c:v>
                </c:pt>
                <c:pt idx="4">
                  <c:v>54.750420747724007</c:v>
                </c:pt>
                <c:pt idx="5">
                  <c:v>58.268363499314766</c:v>
                </c:pt>
                <c:pt idx="6">
                  <c:v>59.542162378435414</c:v>
                </c:pt>
                <c:pt idx="7">
                  <c:v>61.684657270015556</c:v>
                </c:pt>
                <c:pt idx="8">
                  <c:v>62.945178822221251</c:v>
                </c:pt>
                <c:pt idx="9">
                  <c:v>64.66513797951751</c:v>
                </c:pt>
                <c:pt idx="10">
                  <c:v>65.047653425006558</c:v>
                </c:pt>
                <c:pt idx="11">
                  <c:v>65.685963450421454</c:v>
                </c:pt>
                <c:pt idx="12">
                  <c:v>66.085652891737297</c:v>
                </c:pt>
                <c:pt idx="13">
                  <c:v>67.436023328550121</c:v>
                </c:pt>
                <c:pt idx="14">
                  <c:v>68.485040923597438</c:v>
                </c:pt>
                <c:pt idx="15">
                  <c:v>69.569461296653159</c:v>
                </c:pt>
                <c:pt idx="16">
                  <c:v>70.160361841355424</c:v>
                </c:pt>
                <c:pt idx="17">
                  <c:v>70.298690767238966</c:v>
                </c:pt>
                <c:pt idx="18">
                  <c:v>73.645703457843084</c:v>
                </c:pt>
                <c:pt idx="19">
                  <c:v>74.194932310167317</c:v>
                </c:pt>
                <c:pt idx="20">
                  <c:v>76.082500890742168</c:v>
                </c:pt>
                <c:pt idx="21">
                  <c:v>76.574741027079412</c:v>
                </c:pt>
                <c:pt idx="22">
                  <c:v>76.612216559995829</c:v>
                </c:pt>
                <c:pt idx="23">
                  <c:v>76.7383703058197</c:v>
                </c:pt>
                <c:pt idx="24">
                  <c:v>76.965074175433571</c:v>
                </c:pt>
                <c:pt idx="25">
                  <c:v>79.718259632500775</c:v>
                </c:pt>
                <c:pt idx="26">
                  <c:v>82.473423086683312</c:v>
                </c:pt>
                <c:pt idx="27">
                  <c:v>82.931757450338921</c:v>
                </c:pt>
                <c:pt idx="28">
                  <c:v>83.402027108752918</c:v>
                </c:pt>
                <c:pt idx="29">
                  <c:v>84.226284272019896</c:v>
                </c:pt>
                <c:pt idx="30">
                  <c:v>84.876516341733833</c:v>
                </c:pt>
                <c:pt idx="31">
                  <c:v>85.973569258532734</c:v>
                </c:pt>
                <c:pt idx="32">
                  <c:v>86.133688245011953</c:v>
                </c:pt>
                <c:pt idx="33">
                  <c:v>86.290844710420217</c:v>
                </c:pt>
                <c:pt idx="34">
                  <c:v>86.526937574946317</c:v>
                </c:pt>
                <c:pt idx="35">
                  <c:v>87.526483559336583</c:v>
                </c:pt>
                <c:pt idx="36">
                  <c:v>87.615335552199966</c:v>
                </c:pt>
                <c:pt idx="37">
                  <c:v>88.268818694271317</c:v>
                </c:pt>
                <c:pt idx="38">
                  <c:v>88.434912897410157</c:v>
                </c:pt>
                <c:pt idx="39">
                  <c:v>88.582747738295666</c:v>
                </c:pt>
                <c:pt idx="40">
                  <c:v>89.314482511336166</c:v>
                </c:pt>
                <c:pt idx="41">
                  <c:v>89.421230237020552</c:v>
                </c:pt>
                <c:pt idx="42">
                  <c:v>89.649236374229517</c:v>
                </c:pt>
                <c:pt idx="43">
                  <c:v>90.080967611380856</c:v>
                </c:pt>
                <c:pt idx="44">
                  <c:v>90.520970135407737</c:v>
                </c:pt>
                <c:pt idx="45">
                  <c:v>91.436271512544295</c:v>
                </c:pt>
                <c:pt idx="46">
                  <c:v>91.552815092229849</c:v>
                </c:pt>
                <c:pt idx="47">
                  <c:v>91.645911143149732</c:v>
                </c:pt>
                <c:pt idx="48">
                  <c:v>91.950361329793282</c:v>
                </c:pt>
                <c:pt idx="49">
                  <c:v>92.0061820809171</c:v>
                </c:pt>
                <c:pt idx="50">
                  <c:v>92.433896941065541</c:v>
                </c:pt>
                <c:pt idx="51">
                  <c:v>93.025892520410991</c:v>
                </c:pt>
                <c:pt idx="52">
                  <c:v>93.346212734918126</c:v>
                </c:pt>
                <c:pt idx="53">
                  <c:v>94.350161235238474</c:v>
                </c:pt>
                <c:pt idx="54">
                  <c:v>94.635612982921273</c:v>
                </c:pt>
                <c:pt idx="55">
                  <c:v>94.808129122939306</c:v>
                </c:pt>
                <c:pt idx="56">
                  <c:v>95.935823885999156</c:v>
                </c:pt>
                <c:pt idx="57">
                  <c:v>96.832225521554903</c:v>
                </c:pt>
                <c:pt idx="58">
                  <c:v>96.916577252803762</c:v>
                </c:pt>
                <c:pt idx="59">
                  <c:v>97.056519048918815</c:v>
                </c:pt>
                <c:pt idx="60">
                  <c:v>97.941234533384986</c:v>
                </c:pt>
                <c:pt idx="61">
                  <c:v>98.144016133655143</c:v>
                </c:pt>
                <c:pt idx="62">
                  <c:v>98.248593719358823</c:v>
                </c:pt>
                <c:pt idx="63">
                  <c:v>98.421952286124636</c:v>
                </c:pt>
                <c:pt idx="64">
                  <c:v>98.980310475808835</c:v>
                </c:pt>
                <c:pt idx="65">
                  <c:v>100.25656289565795</c:v>
                </c:pt>
                <c:pt idx="66">
                  <c:v>101.47755613352162</c:v>
                </c:pt>
                <c:pt idx="67">
                  <c:v>101.60214977412394</c:v>
                </c:pt>
                <c:pt idx="68">
                  <c:v>101.61884589020926</c:v>
                </c:pt>
                <c:pt idx="69">
                  <c:v>104.21958989814657</c:v>
                </c:pt>
                <c:pt idx="70">
                  <c:v>104.48531475502203</c:v>
                </c:pt>
                <c:pt idx="71">
                  <c:v>104.62958497880892</c:v>
                </c:pt>
                <c:pt idx="72">
                  <c:v>105.53656849065268</c:v>
                </c:pt>
                <c:pt idx="73">
                  <c:v>105.79935874027656</c:v>
                </c:pt>
                <c:pt idx="74">
                  <c:v>106.91603108423246</c:v>
                </c:pt>
                <c:pt idx="75">
                  <c:v>107.33167969222114</c:v>
                </c:pt>
                <c:pt idx="76">
                  <c:v>108.58805310699992</c:v>
                </c:pt>
                <c:pt idx="77">
                  <c:v>109.55222133292814</c:v>
                </c:pt>
                <c:pt idx="78">
                  <c:v>109.91163517360536</c:v>
                </c:pt>
                <c:pt idx="79">
                  <c:v>110.357992187047</c:v>
                </c:pt>
              </c:numCache>
            </c:numRef>
          </c:yVal>
          <c:smooth val="0"/>
        </c:ser>
        <c:dLbls>
          <c:showLegendKey val="0"/>
          <c:showVal val="0"/>
          <c:showCatName val="0"/>
          <c:showSerName val="0"/>
          <c:showPercent val="0"/>
          <c:showBubbleSize val="0"/>
        </c:dLbls>
        <c:axId val="149568512"/>
        <c:axId val="149599360"/>
      </c:scatterChart>
      <c:valAx>
        <c:axId val="149568512"/>
        <c:scaling>
          <c:orientation val="minMax"/>
          <c:max val="0.1"/>
          <c:min val="0"/>
        </c:scaling>
        <c:delete val="0"/>
        <c:axPos val="b"/>
        <c:numFmt formatCode="General" sourceLinked="1"/>
        <c:majorTickMark val="none"/>
        <c:minorTickMark val="none"/>
        <c:tickLblPos val="none"/>
        <c:spPr>
          <a:noFill/>
          <a:ln>
            <a:noFill/>
          </a:ln>
        </c:spPr>
        <c:crossAx val="149599360"/>
        <c:crosses val="autoZero"/>
        <c:crossBetween val="midCat"/>
      </c:valAx>
      <c:valAx>
        <c:axId val="149599360"/>
        <c:scaling>
          <c:orientation val="minMax"/>
          <c:max val="250"/>
        </c:scaling>
        <c:delete val="0"/>
        <c:axPos val="l"/>
        <c:numFmt formatCode="General" sourceLinked="1"/>
        <c:majorTickMark val="out"/>
        <c:minorTickMark val="none"/>
        <c:tickLblPos val="nextTo"/>
        <c:crossAx val="149568512"/>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1.915476134345483E-2"/>
          <c:w val="0.11392825896762908"/>
          <c:h val="0.9428814811322237"/>
        </c:manualLayout>
      </c:layout>
      <c:scatterChart>
        <c:scatterStyle val="lineMarker"/>
        <c:varyColors val="0"/>
        <c:ser>
          <c:idx val="0"/>
          <c:order val="0"/>
          <c:tx>
            <c:strRef>
              <c:f>'Feuil1 (2)'!$C$1</c:f>
              <c:strCache>
                <c:ptCount val="1"/>
                <c:pt idx="0">
                  <c:v>creat</c:v>
                </c:pt>
              </c:strCache>
            </c:strRef>
          </c:tx>
          <c:spPr>
            <a:ln>
              <a:solidFill>
                <a:srgbClr val="00B050"/>
              </a:solidFill>
            </a:ln>
          </c:spPr>
          <c:marker>
            <c:spPr>
              <a:noFill/>
              <a:ln>
                <a:solidFill>
                  <a:srgbClr val="00B050"/>
                </a:solidFill>
              </a:ln>
            </c:spPr>
          </c:marker>
          <c:xVal>
            <c:numRef>
              <c:f>'Feuil1 (2)'!$B$62:$B$121</c:f>
              <c:numCache>
                <c:formatCode>General</c:formatCode>
                <c:ptCount val="6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numCache>
            </c:numRef>
          </c:xVal>
          <c:yVal>
            <c:numRef>
              <c:f>'Feuil1 (2)'!$C$62:$C$121</c:f>
              <c:numCache>
                <c:formatCode>General</c:formatCode>
                <c:ptCount val="60"/>
                <c:pt idx="0">
                  <c:v>97.941234533384986</c:v>
                </c:pt>
                <c:pt idx="1">
                  <c:v>98.144016133655143</c:v>
                </c:pt>
                <c:pt idx="2">
                  <c:v>98.248593719358823</c:v>
                </c:pt>
                <c:pt idx="3">
                  <c:v>98.421952286124636</c:v>
                </c:pt>
                <c:pt idx="4">
                  <c:v>98.980310475808835</c:v>
                </c:pt>
                <c:pt idx="5">
                  <c:v>100.25656289565795</c:v>
                </c:pt>
                <c:pt idx="6">
                  <c:v>101.47755613352162</c:v>
                </c:pt>
                <c:pt idx="7">
                  <c:v>101.60214977412394</c:v>
                </c:pt>
                <c:pt idx="8">
                  <c:v>101.61884589020926</c:v>
                </c:pt>
                <c:pt idx="9">
                  <c:v>104.21958989814657</c:v>
                </c:pt>
                <c:pt idx="10">
                  <c:v>104.48531475502203</c:v>
                </c:pt>
                <c:pt idx="11">
                  <c:v>104.62958497880892</c:v>
                </c:pt>
                <c:pt idx="12">
                  <c:v>105.53656849065268</c:v>
                </c:pt>
                <c:pt idx="13">
                  <c:v>105.79935874027656</c:v>
                </c:pt>
                <c:pt idx="14">
                  <c:v>106.91603108423246</c:v>
                </c:pt>
                <c:pt idx="15">
                  <c:v>107.33167969222114</c:v>
                </c:pt>
                <c:pt idx="16">
                  <c:v>108.58805310699992</c:v>
                </c:pt>
                <c:pt idx="17">
                  <c:v>109.55222133292814</c:v>
                </c:pt>
                <c:pt idx="18">
                  <c:v>109.91163517360536</c:v>
                </c:pt>
                <c:pt idx="19">
                  <c:v>110.357992187047</c:v>
                </c:pt>
                <c:pt idx="20">
                  <c:v>110.71479102757075</c:v>
                </c:pt>
                <c:pt idx="21">
                  <c:v>112.28528535415106</c:v>
                </c:pt>
                <c:pt idx="22">
                  <c:v>112.43143595976832</c:v>
                </c:pt>
                <c:pt idx="23">
                  <c:v>112.46782355523034</c:v>
                </c:pt>
                <c:pt idx="24">
                  <c:v>113.76855396621187</c:v>
                </c:pt>
                <c:pt idx="25">
                  <c:v>114.81302702801852</c:v>
                </c:pt>
                <c:pt idx="26">
                  <c:v>115.62119724158536</c:v>
                </c:pt>
                <c:pt idx="27">
                  <c:v>116.21636813592517</c:v>
                </c:pt>
                <c:pt idx="28">
                  <c:v>116.31405392727487</c:v>
                </c:pt>
                <c:pt idx="29">
                  <c:v>117.30613585176846</c:v>
                </c:pt>
                <c:pt idx="30">
                  <c:v>118.04552356065265</c:v>
                </c:pt>
                <c:pt idx="31">
                  <c:v>118.73264614768932</c:v>
                </c:pt>
                <c:pt idx="32">
                  <c:v>119.12048347755496</c:v>
                </c:pt>
                <c:pt idx="33">
                  <c:v>119.17267231994268</c:v>
                </c:pt>
                <c:pt idx="34">
                  <c:v>120.16185149898114</c:v>
                </c:pt>
                <c:pt idx="35">
                  <c:v>121.72682818641043</c:v>
                </c:pt>
                <c:pt idx="36">
                  <c:v>122.26044737322516</c:v>
                </c:pt>
                <c:pt idx="37">
                  <c:v>122.5200149964373</c:v>
                </c:pt>
                <c:pt idx="38">
                  <c:v>122.56028420888384</c:v>
                </c:pt>
                <c:pt idx="39">
                  <c:v>123.07136916413282</c:v>
                </c:pt>
                <c:pt idx="40">
                  <c:v>124.90462551746059</c:v>
                </c:pt>
                <c:pt idx="41">
                  <c:v>127.28016642196451</c:v>
                </c:pt>
                <c:pt idx="42">
                  <c:v>128.6358258683268</c:v>
                </c:pt>
                <c:pt idx="43">
                  <c:v>129.07691264377632</c:v>
                </c:pt>
                <c:pt idx="44">
                  <c:v>131.5679804978754</c:v>
                </c:pt>
                <c:pt idx="45">
                  <c:v>135.22768895194781</c:v>
                </c:pt>
                <c:pt idx="46">
                  <c:v>143.1004352381882</c:v>
                </c:pt>
                <c:pt idx="47">
                  <c:v>145.95468849193497</c:v>
                </c:pt>
                <c:pt idx="48">
                  <c:v>145.97982328592167</c:v>
                </c:pt>
                <c:pt idx="49">
                  <c:v>146.25065984082511</c:v>
                </c:pt>
                <c:pt idx="50">
                  <c:v>150.41773731284889</c:v>
                </c:pt>
                <c:pt idx="51">
                  <c:v>154.79274397106076</c:v>
                </c:pt>
                <c:pt idx="52">
                  <c:v>156.7399784765922</c:v>
                </c:pt>
                <c:pt idx="53">
                  <c:v>166.25136513201377</c:v>
                </c:pt>
                <c:pt idx="54">
                  <c:v>168.37840061955717</c:v>
                </c:pt>
                <c:pt idx="55">
                  <c:v>168.78008399438554</c:v>
                </c:pt>
                <c:pt idx="56">
                  <c:v>169.03890330756346</c:v>
                </c:pt>
                <c:pt idx="57">
                  <c:v>170.15505062023107</c:v>
                </c:pt>
                <c:pt idx="58">
                  <c:v>175.67807580543814</c:v>
                </c:pt>
                <c:pt idx="59">
                  <c:v>194.84538391126102</c:v>
                </c:pt>
              </c:numCache>
            </c:numRef>
          </c:yVal>
          <c:smooth val="0"/>
        </c:ser>
        <c:dLbls>
          <c:showLegendKey val="0"/>
          <c:showVal val="0"/>
          <c:showCatName val="0"/>
          <c:showSerName val="0"/>
          <c:showPercent val="0"/>
          <c:showBubbleSize val="0"/>
        </c:dLbls>
        <c:axId val="149295104"/>
        <c:axId val="149297024"/>
      </c:scatterChart>
      <c:valAx>
        <c:axId val="149295104"/>
        <c:scaling>
          <c:orientation val="minMax"/>
          <c:max val="0.1"/>
          <c:min val="0"/>
        </c:scaling>
        <c:delete val="0"/>
        <c:axPos val="b"/>
        <c:numFmt formatCode="General" sourceLinked="1"/>
        <c:majorTickMark val="none"/>
        <c:minorTickMark val="none"/>
        <c:tickLblPos val="none"/>
        <c:spPr>
          <a:noFill/>
          <a:ln>
            <a:noFill/>
          </a:ln>
        </c:spPr>
        <c:crossAx val="149297024"/>
        <c:crosses val="autoZero"/>
        <c:crossBetween val="midCat"/>
      </c:valAx>
      <c:valAx>
        <c:axId val="149297024"/>
        <c:scaling>
          <c:orientation val="minMax"/>
          <c:max val="250"/>
        </c:scaling>
        <c:delete val="0"/>
        <c:axPos val="l"/>
        <c:numFmt formatCode="General" sourceLinked="1"/>
        <c:majorTickMark val="out"/>
        <c:minorTickMark val="none"/>
        <c:tickLblPos val="nextTo"/>
        <c:crossAx val="149295104"/>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443367655966085"/>
          <c:y val="4.7864802613958972E-2"/>
          <c:w val="0.27290228144558853"/>
          <c:h val="0.90073469387755101"/>
        </c:manualLayout>
      </c:layout>
      <c:scatterChart>
        <c:scatterStyle val="lineMarker"/>
        <c:varyColors val="0"/>
        <c:ser>
          <c:idx val="0"/>
          <c:order val="0"/>
          <c:tx>
            <c:strRef>
              <c:f>Feuil1!$F$1</c:f>
              <c:strCache>
                <c:ptCount val="1"/>
                <c:pt idx="0">
                  <c:v>Creat</c:v>
                </c:pt>
              </c:strCache>
            </c:strRef>
          </c:tx>
          <c:spPr>
            <a:ln w="28575">
              <a:solidFill>
                <a:schemeClr val="accent2"/>
              </a:solidFill>
            </a:ln>
          </c:spPr>
          <c:marker>
            <c:symbol val="x"/>
            <c:size val="7"/>
            <c:spPr>
              <a:ln>
                <a:solidFill>
                  <a:schemeClr val="accent2"/>
                </a:solidFill>
              </a:ln>
            </c:spPr>
          </c:marker>
          <c:xVal>
            <c:numRef>
              <c:f>Feuil1!$E$2:$E$1461</c:f>
              <c:numCache>
                <c:formatCode>General</c:formatCode>
                <c:ptCount val="146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pt idx="1024">
                  <c:v>0</c:v>
                </c:pt>
                <c:pt idx="1025">
                  <c:v>0</c:v>
                </c:pt>
                <c:pt idx="1026">
                  <c:v>0</c:v>
                </c:pt>
                <c:pt idx="1027">
                  <c:v>0</c:v>
                </c:pt>
                <c:pt idx="1028">
                  <c:v>0</c:v>
                </c:pt>
                <c:pt idx="1029">
                  <c:v>0</c:v>
                </c:pt>
                <c:pt idx="1030">
                  <c:v>0</c:v>
                </c:pt>
                <c:pt idx="1031">
                  <c:v>0</c:v>
                </c:pt>
                <c:pt idx="1032">
                  <c:v>0</c:v>
                </c:pt>
                <c:pt idx="1033">
                  <c:v>0</c:v>
                </c:pt>
                <c:pt idx="1034">
                  <c:v>0</c:v>
                </c:pt>
                <c:pt idx="1035">
                  <c:v>0</c:v>
                </c:pt>
                <c:pt idx="1036">
                  <c:v>0</c:v>
                </c:pt>
                <c:pt idx="1037">
                  <c:v>0</c:v>
                </c:pt>
                <c:pt idx="1038">
                  <c:v>0</c:v>
                </c:pt>
                <c:pt idx="1039">
                  <c:v>0</c:v>
                </c:pt>
                <c:pt idx="1040">
                  <c:v>0</c:v>
                </c:pt>
                <c:pt idx="1041">
                  <c:v>0</c:v>
                </c:pt>
                <c:pt idx="1042">
                  <c:v>0</c:v>
                </c:pt>
                <c:pt idx="1043">
                  <c:v>0</c:v>
                </c:pt>
                <c:pt idx="1044">
                  <c:v>0</c:v>
                </c:pt>
                <c:pt idx="1045">
                  <c:v>0</c:v>
                </c:pt>
                <c:pt idx="1046">
                  <c:v>0</c:v>
                </c:pt>
                <c:pt idx="1047">
                  <c:v>0</c:v>
                </c:pt>
                <c:pt idx="1048">
                  <c:v>0</c:v>
                </c:pt>
                <c:pt idx="1049">
                  <c:v>0</c:v>
                </c:pt>
                <c:pt idx="1050">
                  <c:v>0</c:v>
                </c:pt>
                <c:pt idx="1051">
                  <c:v>0</c:v>
                </c:pt>
                <c:pt idx="1052">
                  <c:v>0</c:v>
                </c:pt>
                <c:pt idx="1053">
                  <c:v>0</c:v>
                </c:pt>
                <c:pt idx="1054">
                  <c:v>0</c:v>
                </c:pt>
                <c:pt idx="1055">
                  <c:v>0</c:v>
                </c:pt>
                <c:pt idx="1056">
                  <c:v>0</c:v>
                </c:pt>
                <c:pt idx="1057">
                  <c:v>0</c:v>
                </c:pt>
                <c:pt idx="1058">
                  <c:v>0</c:v>
                </c:pt>
                <c:pt idx="1059">
                  <c:v>0</c:v>
                </c:pt>
                <c:pt idx="1060">
                  <c:v>0</c:v>
                </c:pt>
                <c:pt idx="1061">
                  <c:v>0</c:v>
                </c:pt>
                <c:pt idx="1062">
                  <c:v>0</c:v>
                </c:pt>
                <c:pt idx="1063">
                  <c:v>0</c:v>
                </c:pt>
                <c:pt idx="1064">
                  <c:v>0</c:v>
                </c:pt>
                <c:pt idx="1065">
                  <c:v>0</c:v>
                </c:pt>
                <c:pt idx="1066">
                  <c:v>0</c:v>
                </c:pt>
                <c:pt idx="1067">
                  <c:v>0</c:v>
                </c:pt>
                <c:pt idx="1068">
                  <c:v>0</c:v>
                </c:pt>
                <c:pt idx="1069">
                  <c:v>0</c:v>
                </c:pt>
                <c:pt idx="1070">
                  <c:v>0</c:v>
                </c:pt>
                <c:pt idx="1071">
                  <c:v>0</c:v>
                </c:pt>
                <c:pt idx="1072">
                  <c:v>0</c:v>
                </c:pt>
                <c:pt idx="1073">
                  <c:v>0</c:v>
                </c:pt>
                <c:pt idx="1074">
                  <c:v>0</c:v>
                </c:pt>
                <c:pt idx="1075">
                  <c:v>0</c:v>
                </c:pt>
                <c:pt idx="1076">
                  <c:v>0</c:v>
                </c:pt>
                <c:pt idx="1077">
                  <c:v>0</c:v>
                </c:pt>
                <c:pt idx="1078">
                  <c:v>0</c:v>
                </c:pt>
                <c:pt idx="1079">
                  <c:v>0</c:v>
                </c:pt>
                <c:pt idx="1080">
                  <c:v>0</c:v>
                </c:pt>
                <c:pt idx="1081">
                  <c:v>0</c:v>
                </c:pt>
                <c:pt idx="1082">
                  <c:v>0</c:v>
                </c:pt>
                <c:pt idx="1083">
                  <c:v>0</c:v>
                </c:pt>
                <c:pt idx="1084">
                  <c:v>0</c:v>
                </c:pt>
                <c:pt idx="1085">
                  <c:v>0</c:v>
                </c:pt>
                <c:pt idx="1086">
                  <c:v>0</c:v>
                </c:pt>
                <c:pt idx="1087">
                  <c:v>0</c:v>
                </c:pt>
                <c:pt idx="1088">
                  <c:v>0</c:v>
                </c:pt>
                <c:pt idx="1089">
                  <c:v>0</c:v>
                </c:pt>
                <c:pt idx="1090">
                  <c:v>0</c:v>
                </c:pt>
                <c:pt idx="1091">
                  <c:v>0</c:v>
                </c:pt>
                <c:pt idx="1092">
                  <c:v>0</c:v>
                </c:pt>
                <c:pt idx="1093">
                  <c:v>0</c:v>
                </c:pt>
                <c:pt idx="1094">
                  <c:v>0</c:v>
                </c:pt>
                <c:pt idx="1095">
                  <c:v>0</c:v>
                </c:pt>
                <c:pt idx="1096">
                  <c:v>0</c:v>
                </c:pt>
                <c:pt idx="1097">
                  <c:v>0</c:v>
                </c:pt>
                <c:pt idx="1098">
                  <c:v>0</c:v>
                </c:pt>
                <c:pt idx="1099">
                  <c:v>0</c:v>
                </c:pt>
                <c:pt idx="1100">
                  <c:v>0</c:v>
                </c:pt>
                <c:pt idx="1101">
                  <c:v>0</c:v>
                </c:pt>
                <c:pt idx="1102">
                  <c:v>0</c:v>
                </c:pt>
                <c:pt idx="1103">
                  <c:v>0</c:v>
                </c:pt>
                <c:pt idx="1104">
                  <c:v>0</c:v>
                </c:pt>
                <c:pt idx="1105">
                  <c:v>0</c:v>
                </c:pt>
                <c:pt idx="1106">
                  <c:v>0</c:v>
                </c:pt>
                <c:pt idx="1107">
                  <c:v>0</c:v>
                </c:pt>
                <c:pt idx="1108">
                  <c:v>0</c:v>
                </c:pt>
                <c:pt idx="1109">
                  <c:v>0</c:v>
                </c:pt>
                <c:pt idx="1110">
                  <c:v>0</c:v>
                </c:pt>
                <c:pt idx="1111">
                  <c:v>0</c:v>
                </c:pt>
                <c:pt idx="1112">
                  <c:v>0</c:v>
                </c:pt>
                <c:pt idx="1113">
                  <c:v>0</c:v>
                </c:pt>
                <c:pt idx="1114">
                  <c:v>0</c:v>
                </c:pt>
                <c:pt idx="1115">
                  <c:v>0</c:v>
                </c:pt>
                <c:pt idx="1116">
                  <c:v>0</c:v>
                </c:pt>
                <c:pt idx="1117">
                  <c:v>0</c:v>
                </c:pt>
                <c:pt idx="1118">
                  <c:v>0</c:v>
                </c:pt>
                <c:pt idx="1119">
                  <c:v>0</c:v>
                </c:pt>
                <c:pt idx="1120">
                  <c:v>0</c:v>
                </c:pt>
                <c:pt idx="1121">
                  <c:v>0</c:v>
                </c:pt>
                <c:pt idx="1122">
                  <c:v>0</c:v>
                </c:pt>
                <c:pt idx="1123">
                  <c:v>0</c:v>
                </c:pt>
                <c:pt idx="1124">
                  <c:v>0</c:v>
                </c:pt>
                <c:pt idx="1125">
                  <c:v>0</c:v>
                </c:pt>
                <c:pt idx="1126">
                  <c:v>0</c:v>
                </c:pt>
                <c:pt idx="1127">
                  <c:v>0</c:v>
                </c:pt>
                <c:pt idx="1128">
                  <c:v>0</c:v>
                </c:pt>
                <c:pt idx="1129">
                  <c:v>0</c:v>
                </c:pt>
                <c:pt idx="1130">
                  <c:v>0</c:v>
                </c:pt>
                <c:pt idx="1131">
                  <c:v>0</c:v>
                </c:pt>
                <c:pt idx="1132">
                  <c:v>0</c:v>
                </c:pt>
                <c:pt idx="1133">
                  <c:v>0</c:v>
                </c:pt>
                <c:pt idx="1134">
                  <c:v>0</c:v>
                </c:pt>
                <c:pt idx="1135">
                  <c:v>0</c:v>
                </c:pt>
                <c:pt idx="1136">
                  <c:v>0</c:v>
                </c:pt>
                <c:pt idx="1137">
                  <c:v>0</c:v>
                </c:pt>
                <c:pt idx="1138">
                  <c:v>0</c:v>
                </c:pt>
                <c:pt idx="1139">
                  <c:v>0</c:v>
                </c:pt>
                <c:pt idx="1140">
                  <c:v>0</c:v>
                </c:pt>
                <c:pt idx="1141">
                  <c:v>0</c:v>
                </c:pt>
                <c:pt idx="1142">
                  <c:v>0</c:v>
                </c:pt>
                <c:pt idx="1143">
                  <c:v>0</c:v>
                </c:pt>
                <c:pt idx="1144">
                  <c:v>0</c:v>
                </c:pt>
                <c:pt idx="1145">
                  <c:v>0</c:v>
                </c:pt>
                <c:pt idx="1146">
                  <c:v>0</c:v>
                </c:pt>
                <c:pt idx="1147">
                  <c:v>0</c:v>
                </c:pt>
                <c:pt idx="1148">
                  <c:v>0</c:v>
                </c:pt>
                <c:pt idx="1149">
                  <c:v>0</c:v>
                </c:pt>
                <c:pt idx="1150">
                  <c:v>0</c:v>
                </c:pt>
                <c:pt idx="1151">
                  <c:v>0</c:v>
                </c:pt>
                <c:pt idx="1152">
                  <c:v>0</c:v>
                </c:pt>
                <c:pt idx="1153">
                  <c:v>0</c:v>
                </c:pt>
                <c:pt idx="1154">
                  <c:v>0</c:v>
                </c:pt>
                <c:pt idx="1155">
                  <c:v>0</c:v>
                </c:pt>
                <c:pt idx="1156">
                  <c:v>0</c:v>
                </c:pt>
                <c:pt idx="1157">
                  <c:v>0</c:v>
                </c:pt>
                <c:pt idx="1158">
                  <c:v>0</c:v>
                </c:pt>
                <c:pt idx="1159">
                  <c:v>0</c:v>
                </c:pt>
                <c:pt idx="1160">
                  <c:v>0</c:v>
                </c:pt>
                <c:pt idx="1161">
                  <c:v>0</c:v>
                </c:pt>
                <c:pt idx="1162">
                  <c:v>0</c:v>
                </c:pt>
                <c:pt idx="1163">
                  <c:v>0</c:v>
                </c:pt>
                <c:pt idx="1164">
                  <c:v>0</c:v>
                </c:pt>
                <c:pt idx="1165">
                  <c:v>0</c:v>
                </c:pt>
                <c:pt idx="1166">
                  <c:v>0</c:v>
                </c:pt>
                <c:pt idx="1167">
                  <c:v>0</c:v>
                </c:pt>
                <c:pt idx="1168">
                  <c:v>0</c:v>
                </c:pt>
                <c:pt idx="1169">
                  <c:v>0</c:v>
                </c:pt>
                <c:pt idx="1170">
                  <c:v>0</c:v>
                </c:pt>
                <c:pt idx="1171">
                  <c:v>0</c:v>
                </c:pt>
                <c:pt idx="1172">
                  <c:v>0</c:v>
                </c:pt>
                <c:pt idx="1173">
                  <c:v>0</c:v>
                </c:pt>
                <c:pt idx="1174">
                  <c:v>0</c:v>
                </c:pt>
                <c:pt idx="1175">
                  <c:v>0</c:v>
                </c:pt>
                <c:pt idx="1176">
                  <c:v>0</c:v>
                </c:pt>
                <c:pt idx="1177">
                  <c:v>0</c:v>
                </c:pt>
                <c:pt idx="1178">
                  <c:v>0</c:v>
                </c:pt>
                <c:pt idx="1179">
                  <c:v>0</c:v>
                </c:pt>
                <c:pt idx="1180">
                  <c:v>0</c:v>
                </c:pt>
                <c:pt idx="1181">
                  <c:v>0</c:v>
                </c:pt>
                <c:pt idx="1182">
                  <c:v>0</c:v>
                </c:pt>
                <c:pt idx="1183">
                  <c:v>0</c:v>
                </c:pt>
                <c:pt idx="1184">
                  <c:v>0</c:v>
                </c:pt>
                <c:pt idx="1185">
                  <c:v>0</c:v>
                </c:pt>
                <c:pt idx="1186">
                  <c:v>0</c:v>
                </c:pt>
                <c:pt idx="1187">
                  <c:v>0</c:v>
                </c:pt>
                <c:pt idx="1188">
                  <c:v>0</c:v>
                </c:pt>
                <c:pt idx="1189">
                  <c:v>0</c:v>
                </c:pt>
                <c:pt idx="1190">
                  <c:v>0</c:v>
                </c:pt>
                <c:pt idx="1191">
                  <c:v>0</c:v>
                </c:pt>
                <c:pt idx="1192">
                  <c:v>0</c:v>
                </c:pt>
                <c:pt idx="1193">
                  <c:v>0</c:v>
                </c:pt>
                <c:pt idx="1194">
                  <c:v>0</c:v>
                </c:pt>
                <c:pt idx="1195">
                  <c:v>0</c:v>
                </c:pt>
                <c:pt idx="1196">
                  <c:v>0</c:v>
                </c:pt>
                <c:pt idx="1197">
                  <c:v>0</c:v>
                </c:pt>
                <c:pt idx="1198">
                  <c:v>0</c:v>
                </c:pt>
                <c:pt idx="1199">
                  <c:v>0</c:v>
                </c:pt>
                <c:pt idx="1200">
                  <c:v>0</c:v>
                </c:pt>
                <c:pt idx="1201">
                  <c:v>0</c:v>
                </c:pt>
                <c:pt idx="1202">
                  <c:v>0</c:v>
                </c:pt>
                <c:pt idx="1203">
                  <c:v>0</c:v>
                </c:pt>
                <c:pt idx="1204">
                  <c:v>0</c:v>
                </c:pt>
                <c:pt idx="1205">
                  <c:v>0</c:v>
                </c:pt>
                <c:pt idx="1206">
                  <c:v>0</c:v>
                </c:pt>
                <c:pt idx="1207">
                  <c:v>0</c:v>
                </c:pt>
                <c:pt idx="1208">
                  <c:v>0</c:v>
                </c:pt>
                <c:pt idx="1209">
                  <c:v>0</c:v>
                </c:pt>
                <c:pt idx="1210">
                  <c:v>0</c:v>
                </c:pt>
                <c:pt idx="1211">
                  <c:v>0</c:v>
                </c:pt>
                <c:pt idx="1212">
                  <c:v>0</c:v>
                </c:pt>
                <c:pt idx="1213">
                  <c:v>0</c:v>
                </c:pt>
                <c:pt idx="1214">
                  <c:v>0</c:v>
                </c:pt>
                <c:pt idx="1215">
                  <c:v>0</c:v>
                </c:pt>
                <c:pt idx="1216">
                  <c:v>0</c:v>
                </c:pt>
                <c:pt idx="1217">
                  <c:v>0</c:v>
                </c:pt>
                <c:pt idx="1218">
                  <c:v>0</c:v>
                </c:pt>
                <c:pt idx="1219">
                  <c:v>0</c:v>
                </c:pt>
                <c:pt idx="1220">
                  <c:v>0</c:v>
                </c:pt>
                <c:pt idx="1221">
                  <c:v>0</c:v>
                </c:pt>
                <c:pt idx="1222">
                  <c:v>0</c:v>
                </c:pt>
                <c:pt idx="1223">
                  <c:v>0</c:v>
                </c:pt>
                <c:pt idx="1224">
                  <c:v>0</c:v>
                </c:pt>
                <c:pt idx="1225">
                  <c:v>0</c:v>
                </c:pt>
                <c:pt idx="1226">
                  <c:v>0</c:v>
                </c:pt>
                <c:pt idx="1227">
                  <c:v>0</c:v>
                </c:pt>
                <c:pt idx="1228">
                  <c:v>0</c:v>
                </c:pt>
                <c:pt idx="1229">
                  <c:v>0</c:v>
                </c:pt>
                <c:pt idx="1230">
                  <c:v>0</c:v>
                </c:pt>
                <c:pt idx="1231">
                  <c:v>0</c:v>
                </c:pt>
                <c:pt idx="1232">
                  <c:v>0</c:v>
                </c:pt>
                <c:pt idx="1233">
                  <c:v>0</c:v>
                </c:pt>
                <c:pt idx="1234">
                  <c:v>0</c:v>
                </c:pt>
                <c:pt idx="1235">
                  <c:v>0</c:v>
                </c:pt>
                <c:pt idx="1236">
                  <c:v>0</c:v>
                </c:pt>
                <c:pt idx="1237">
                  <c:v>0</c:v>
                </c:pt>
                <c:pt idx="1238">
                  <c:v>0</c:v>
                </c:pt>
                <c:pt idx="1239">
                  <c:v>0</c:v>
                </c:pt>
                <c:pt idx="1240">
                  <c:v>0</c:v>
                </c:pt>
                <c:pt idx="1241">
                  <c:v>0</c:v>
                </c:pt>
                <c:pt idx="1242">
                  <c:v>0</c:v>
                </c:pt>
                <c:pt idx="1243">
                  <c:v>0</c:v>
                </c:pt>
                <c:pt idx="1244">
                  <c:v>0</c:v>
                </c:pt>
                <c:pt idx="1245">
                  <c:v>0</c:v>
                </c:pt>
                <c:pt idx="1246">
                  <c:v>0</c:v>
                </c:pt>
                <c:pt idx="1247">
                  <c:v>0</c:v>
                </c:pt>
                <c:pt idx="1248">
                  <c:v>0</c:v>
                </c:pt>
                <c:pt idx="1249">
                  <c:v>0</c:v>
                </c:pt>
                <c:pt idx="1250">
                  <c:v>0</c:v>
                </c:pt>
                <c:pt idx="1251">
                  <c:v>0</c:v>
                </c:pt>
                <c:pt idx="1252">
                  <c:v>0</c:v>
                </c:pt>
                <c:pt idx="1253">
                  <c:v>0</c:v>
                </c:pt>
                <c:pt idx="1254">
                  <c:v>0</c:v>
                </c:pt>
                <c:pt idx="1255">
                  <c:v>0</c:v>
                </c:pt>
                <c:pt idx="1256">
                  <c:v>0</c:v>
                </c:pt>
                <c:pt idx="1257">
                  <c:v>0</c:v>
                </c:pt>
                <c:pt idx="1258">
                  <c:v>0</c:v>
                </c:pt>
                <c:pt idx="1259">
                  <c:v>0</c:v>
                </c:pt>
                <c:pt idx="1260">
                  <c:v>0</c:v>
                </c:pt>
                <c:pt idx="1261">
                  <c:v>0</c:v>
                </c:pt>
                <c:pt idx="1262">
                  <c:v>0</c:v>
                </c:pt>
                <c:pt idx="1263">
                  <c:v>0</c:v>
                </c:pt>
                <c:pt idx="1264">
                  <c:v>0</c:v>
                </c:pt>
                <c:pt idx="1265">
                  <c:v>0</c:v>
                </c:pt>
                <c:pt idx="1266">
                  <c:v>0</c:v>
                </c:pt>
                <c:pt idx="1267">
                  <c:v>0</c:v>
                </c:pt>
                <c:pt idx="1268">
                  <c:v>0</c:v>
                </c:pt>
                <c:pt idx="1269">
                  <c:v>0</c:v>
                </c:pt>
                <c:pt idx="1270">
                  <c:v>0</c:v>
                </c:pt>
                <c:pt idx="1271">
                  <c:v>0</c:v>
                </c:pt>
                <c:pt idx="1272">
                  <c:v>0</c:v>
                </c:pt>
                <c:pt idx="1273">
                  <c:v>0</c:v>
                </c:pt>
                <c:pt idx="1274">
                  <c:v>0</c:v>
                </c:pt>
                <c:pt idx="1275">
                  <c:v>0</c:v>
                </c:pt>
                <c:pt idx="1276">
                  <c:v>0</c:v>
                </c:pt>
                <c:pt idx="1277">
                  <c:v>0</c:v>
                </c:pt>
                <c:pt idx="1278">
                  <c:v>0</c:v>
                </c:pt>
                <c:pt idx="1279">
                  <c:v>0</c:v>
                </c:pt>
                <c:pt idx="1280">
                  <c:v>0</c:v>
                </c:pt>
                <c:pt idx="1281">
                  <c:v>0</c:v>
                </c:pt>
                <c:pt idx="1282">
                  <c:v>0</c:v>
                </c:pt>
                <c:pt idx="1283">
                  <c:v>0</c:v>
                </c:pt>
                <c:pt idx="1284">
                  <c:v>0</c:v>
                </c:pt>
                <c:pt idx="1285">
                  <c:v>0</c:v>
                </c:pt>
                <c:pt idx="1286">
                  <c:v>0</c:v>
                </c:pt>
                <c:pt idx="1287">
                  <c:v>0</c:v>
                </c:pt>
                <c:pt idx="1288">
                  <c:v>0</c:v>
                </c:pt>
                <c:pt idx="1289">
                  <c:v>0</c:v>
                </c:pt>
                <c:pt idx="1290">
                  <c:v>0</c:v>
                </c:pt>
                <c:pt idx="1291">
                  <c:v>0</c:v>
                </c:pt>
                <c:pt idx="1292">
                  <c:v>0</c:v>
                </c:pt>
                <c:pt idx="1293">
                  <c:v>0</c:v>
                </c:pt>
                <c:pt idx="1294">
                  <c:v>0</c:v>
                </c:pt>
                <c:pt idx="1295">
                  <c:v>0</c:v>
                </c:pt>
                <c:pt idx="1296">
                  <c:v>0</c:v>
                </c:pt>
                <c:pt idx="1297">
                  <c:v>0</c:v>
                </c:pt>
                <c:pt idx="1298">
                  <c:v>0</c:v>
                </c:pt>
                <c:pt idx="1299">
                  <c:v>0</c:v>
                </c:pt>
                <c:pt idx="1300">
                  <c:v>0</c:v>
                </c:pt>
                <c:pt idx="1301">
                  <c:v>0</c:v>
                </c:pt>
                <c:pt idx="1302">
                  <c:v>0</c:v>
                </c:pt>
                <c:pt idx="1303">
                  <c:v>0</c:v>
                </c:pt>
                <c:pt idx="1304">
                  <c:v>0</c:v>
                </c:pt>
                <c:pt idx="1305">
                  <c:v>0</c:v>
                </c:pt>
                <c:pt idx="1306">
                  <c:v>0</c:v>
                </c:pt>
                <c:pt idx="1307">
                  <c:v>0</c:v>
                </c:pt>
                <c:pt idx="1308">
                  <c:v>0</c:v>
                </c:pt>
                <c:pt idx="1309">
                  <c:v>0</c:v>
                </c:pt>
                <c:pt idx="1310">
                  <c:v>0</c:v>
                </c:pt>
                <c:pt idx="1311">
                  <c:v>0</c:v>
                </c:pt>
                <c:pt idx="1312">
                  <c:v>0</c:v>
                </c:pt>
                <c:pt idx="1313">
                  <c:v>0</c:v>
                </c:pt>
                <c:pt idx="1314">
                  <c:v>0</c:v>
                </c:pt>
                <c:pt idx="1315">
                  <c:v>0</c:v>
                </c:pt>
                <c:pt idx="1316">
                  <c:v>0</c:v>
                </c:pt>
                <c:pt idx="1317">
                  <c:v>0</c:v>
                </c:pt>
                <c:pt idx="1318">
                  <c:v>0</c:v>
                </c:pt>
                <c:pt idx="1319">
                  <c:v>0</c:v>
                </c:pt>
                <c:pt idx="1320">
                  <c:v>0</c:v>
                </c:pt>
                <c:pt idx="1321">
                  <c:v>0</c:v>
                </c:pt>
                <c:pt idx="1322">
                  <c:v>0</c:v>
                </c:pt>
                <c:pt idx="1323">
                  <c:v>0</c:v>
                </c:pt>
                <c:pt idx="1324">
                  <c:v>0</c:v>
                </c:pt>
                <c:pt idx="1325">
                  <c:v>0</c:v>
                </c:pt>
                <c:pt idx="1326">
                  <c:v>0</c:v>
                </c:pt>
                <c:pt idx="1327">
                  <c:v>0</c:v>
                </c:pt>
                <c:pt idx="1328">
                  <c:v>0</c:v>
                </c:pt>
                <c:pt idx="1329">
                  <c:v>0</c:v>
                </c:pt>
                <c:pt idx="1330">
                  <c:v>0</c:v>
                </c:pt>
                <c:pt idx="1331">
                  <c:v>0</c:v>
                </c:pt>
                <c:pt idx="1332">
                  <c:v>0</c:v>
                </c:pt>
                <c:pt idx="1333">
                  <c:v>0</c:v>
                </c:pt>
                <c:pt idx="1334">
                  <c:v>0</c:v>
                </c:pt>
                <c:pt idx="1335">
                  <c:v>0</c:v>
                </c:pt>
                <c:pt idx="1336">
                  <c:v>0</c:v>
                </c:pt>
                <c:pt idx="1337">
                  <c:v>0</c:v>
                </c:pt>
                <c:pt idx="1338">
                  <c:v>0</c:v>
                </c:pt>
                <c:pt idx="1339">
                  <c:v>0</c:v>
                </c:pt>
                <c:pt idx="1340">
                  <c:v>0</c:v>
                </c:pt>
                <c:pt idx="1341">
                  <c:v>0</c:v>
                </c:pt>
                <c:pt idx="1342">
                  <c:v>0</c:v>
                </c:pt>
                <c:pt idx="1343">
                  <c:v>0</c:v>
                </c:pt>
                <c:pt idx="1344">
                  <c:v>0</c:v>
                </c:pt>
                <c:pt idx="1345">
                  <c:v>0</c:v>
                </c:pt>
                <c:pt idx="1346">
                  <c:v>0</c:v>
                </c:pt>
                <c:pt idx="1347">
                  <c:v>0</c:v>
                </c:pt>
                <c:pt idx="1348">
                  <c:v>0</c:v>
                </c:pt>
                <c:pt idx="1349">
                  <c:v>0</c:v>
                </c:pt>
                <c:pt idx="1350">
                  <c:v>0</c:v>
                </c:pt>
                <c:pt idx="1351">
                  <c:v>0</c:v>
                </c:pt>
                <c:pt idx="1352">
                  <c:v>0</c:v>
                </c:pt>
                <c:pt idx="1353">
                  <c:v>0</c:v>
                </c:pt>
                <c:pt idx="1354">
                  <c:v>0</c:v>
                </c:pt>
                <c:pt idx="1355">
                  <c:v>0</c:v>
                </c:pt>
                <c:pt idx="1356">
                  <c:v>0</c:v>
                </c:pt>
                <c:pt idx="1357">
                  <c:v>0</c:v>
                </c:pt>
                <c:pt idx="1358">
                  <c:v>0</c:v>
                </c:pt>
                <c:pt idx="1359">
                  <c:v>0</c:v>
                </c:pt>
                <c:pt idx="1360">
                  <c:v>0</c:v>
                </c:pt>
                <c:pt idx="1361">
                  <c:v>0</c:v>
                </c:pt>
                <c:pt idx="1362">
                  <c:v>0</c:v>
                </c:pt>
                <c:pt idx="1363">
                  <c:v>0</c:v>
                </c:pt>
                <c:pt idx="1364">
                  <c:v>0</c:v>
                </c:pt>
                <c:pt idx="1365">
                  <c:v>0</c:v>
                </c:pt>
                <c:pt idx="1366">
                  <c:v>0</c:v>
                </c:pt>
                <c:pt idx="1367">
                  <c:v>0</c:v>
                </c:pt>
                <c:pt idx="1368">
                  <c:v>0</c:v>
                </c:pt>
                <c:pt idx="1369">
                  <c:v>0</c:v>
                </c:pt>
                <c:pt idx="1370">
                  <c:v>0</c:v>
                </c:pt>
                <c:pt idx="1371">
                  <c:v>0</c:v>
                </c:pt>
                <c:pt idx="1372">
                  <c:v>0</c:v>
                </c:pt>
                <c:pt idx="1373">
                  <c:v>0</c:v>
                </c:pt>
                <c:pt idx="1374">
                  <c:v>0</c:v>
                </c:pt>
                <c:pt idx="1375">
                  <c:v>0</c:v>
                </c:pt>
                <c:pt idx="1376">
                  <c:v>0</c:v>
                </c:pt>
                <c:pt idx="1377">
                  <c:v>0</c:v>
                </c:pt>
                <c:pt idx="1378">
                  <c:v>0</c:v>
                </c:pt>
                <c:pt idx="1379">
                  <c:v>0</c:v>
                </c:pt>
                <c:pt idx="1380">
                  <c:v>0</c:v>
                </c:pt>
                <c:pt idx="1381">
                  <c:v>0</c:v>
                </c:pt>
                <c:pt idx="1382">
                  <c:v>0</c:v>
                </c:pt>
                <c:pt idx="1383">
                  <c:v>0</c:v>
                </c:pt>
                <c:pt idx="1384">
                  <c:v>0</c:v>
                </c:pt>
                <c:pt idx="1385">
                  <c:v>0</c:v>
                </c:pt>
                <c:pt idx="1386">
                  <c:v>0</c:v>
                </c:pt>
                <c:pt idx="1387">
                  <c:v>0</c:v>
                </c:pt>
                <c:pt idx="1388">
                  <c:v>0</c:v>
                </c:pt>
                <c:pt idx="1389">
                  <c:v>0</c:v>
                </c:pt>
                <c:pt idx="1390">
                  <c:v>0</c:v>
                </c:pt>
                <c:pt idx="1391">
                  <c:v>0</c:v>
                </c:pt>
                <c:pt idx="1392">
                  <c:v>0</c:v>
                </c:pt>
                <c:pt idx="1393">
                  <c:v>0</c:v>
                </c:pt>
                <c:pt idx="1394">
                  <c:v>0</c:v>
                </c:pt>
                <c:pt idx="1395">
                  <c:v>0</c:v>
                </c:pt>
                <c:pt idx="1396">
                  <c:v>0</c:v>
                </c:pt>
                <c:pt idx="1397">
                  <c:v>0</c:v>
                </c:pt>
                <c:pt idx="1398">
                  <c:v>0</c:v>
                </c:pt>
                <c:pt idx="1399">
                  <c:v>0</c:v>
                </c:pt>
                <c:pt idx="1400">
                  <c:v>0</c:v>
                </c:pt>
                <c:pt idx="1401">
                  <c:v>0</c:v>
                </c:pt>
                <c:pt idx="1402">
                  <c:v>0</c:v>
                </c:pt>
                <c:pt idx="1403">
                  <c:v>0</c:v>
                </c:pt>
                <c:pt idx="1404">
                  <c:v>0</c:v>
                </c:pt>
                <c:pt idx="1405">
                  <c:v>0</c:v>
                </c:pt>
                <c:pt idx="1406">
                  <c:v>0</c:v>
                </c:pt>
                <c:pt idx="1407">
                  <c:v>0</c:v>
                </c:pt>
                <c:pt idx="1408">
                  <c:v>0</c:v>
                </c:pt>
                <c:pt idx="1409">
                  <c:v>0</c:v>
                </c:pt>
                <c:pt idx="1410">
                  <c:v>0</c:v>
                </c:pt>
                <c:pt idx="1411">
                  <c:v>0</c:v>
                </c:pt>
                <c:pt idx="1412">
                  <c:v>0</c:v>
                </c:pt>
                <c:pt idx="1413">
                  <c:v>0</c:v>
                </c:pt>
                <c:pt idx="1414">
                  <c:v>0</c:v>
                </c:pt>
                <c:pt idx="1415">
                  <c:v>0</c:v>
                </c:pt>
                <c:pt idx="1416">
                  <c:v>0</c:v>
                </c:pt>
                <c:pt idx="1417">
                  <c:v>0</c:v>
                </c:pt>
                <c:pt idx="1418">
                  <c:v>0</c:v>
                </c:pt>
                <c:pt idx="1419">
                  <c:v>0</c:v>
                </c:pt>
                <c:pt idx="1420">
                  <c:v>0</c:v>
                </c:pt>
                <c:pt idx="1421">
                  <c:v>0</c:v>
                </c:pt>
                <c:pt idx="1422">
                  <c:v>0</c:v>
                </c:pt>
                <c:pt idx="1423">
                  <c:v>0</c:v>
                </c:pt>
                <c:pt idx="1424">
                  <c:v>0</c:v>
                </c:pt>
                <c:pt idx="1425">
                  <c:v>0</c:v>
                </c:pt>
                <c:pt idx="1426">
                  <c:v>0</c:v>
                </c:pt>
                <c:pt idx="1427">
                  <c:v>0</c:v>
                </c:pt>
                <c:pt idx="1428">
                  <c:v>0</c:v>
                </c:pt>
                <c:pt idx="1429">
                  <c:v>0</c:v>
                </c:pt>
                <c:pt idx="1430">
                  <c:v>0</c:v>
                </c:pt>
                <c:pt idx="1431">
                  <c:v>0</c:v>
                </c:pt>
                <c:pt idx="1432">
                  <c:v>0</c:v>
                </c:pt>
                <c:pt idx="1433">
                  <c:v>0</c:v>
                </c:pt>
                <c:pt idx="1434">
                  <c:v>0</c:v>
                </c:pt>
                <c:pt idx="1435">
                  <c:v>0</c:v>
                </c:pt>
                <c:pt idx="1436">
                  <c:v>0</c:v>
                </c:pt>
                <c:pt idx="1437">
                  <c:v>0</c:v>
                </c:pt>
                <c:pt idx="1438">
                  <c:v>0</c:v>
                </c:pt>
                <c:pt idx="1439">
                  <c:v>0</c:v>
                </c:pt>
                <c:pt idx="1440">
                  <c:v>0</c:v>
                </c:pt>
                <c:pt idx="1441">
                  <c:v>0</c:v>
                </c:pt>
                <c:pt idx="1442">
                  <c:v>0</c:v>
                </c:pt>
                <c:pt idx="1443">
                  <c:v>0</c:v>
                </c:pt>
                <c:pt idx="1444">
                  <c:v>0</c:v>
                </c:pt>
                <c:pt idx="1445">
                  <c:v>0</c:v>
                </c:pt>
                <c:pt idx="1446">
                  <c:v>0</c:v>
                </c:pt>
                <c:pt idx="1447">
                  <c:v>0</c:v>
                </c:pt>
                <c:pt idx="1448">
                  <c:v>0</c:v>
                </c:pt>
                <c:pt idx="1449">
                  <c:v>0</c:v>
                </c:pt>
                <c:pt idx="1450">
                  <c:v>0</c:v>
                </c:pt>
                <c:pt idx="1451">
                  <c:v>0</c:v>
                </c:pt>
                <c:pt idx="1452">
                  <c:v>0</c:v>
                </c:pt>
                <c:pt idx="1453">
                  <c:v>0</c:v>
                </c:pt>
                <c:pt idx="1454">
                  <c:v>0</c:v>
                </c:pt>
                <c:pt idx="1455">
                  <c:v>0</c:v>
                </c:pt>
                <c:pt idx="1456">
                  <c:v>0</c:v>
                </c:pt>
                <c:pt idx="1457">
                  <c:v>0</c:v>
                </c:pt>
                <c:pt idx="1458">
                  <c:v>0</c:v>
                </c:pt>
                <c:pt idx="1459">
                  <c:v>0</c:v>
                </c:pt>
              </c:numCache>
            </c:numRef>
          </c:xVal>
          <c:yVal>
            <c:numRef>
              <c:f>Feuil1!$F$2:$F$1461</c:f>
              <c:numCache>
                <c:formatCode>General</c:formatCode>
                <c:ptCount val="1460"/>
                <c:pt idx="0">
                  <c:v>117</c:v>
                </c:pt>
                <c:pt idx="1">
                  <c:v>117</c:v>
                </c:pt>
                <c:pt idx="2">
                  <c:v>94</c:v>
                </c:pt>
                <c:pt idx="3">
                  <c:v>104</c:v>
                </c:pt>
                <c:pt idx="4">
                  <c:v>86</c:v>
                </c:pt>
                <c:pt idx="5">
                  <c:v>117</c:v>
                </c:pt>
                <c:pt idx="6">
                  <c:v>87</c:v>
                </c:pt>
                <c:pt idx="7">
                  <c:v>79</c:v>
                </c:pt>
                <c:pt idx="8">
                  <c:v>70</c:v>
                </c:pt>
                <c:pt idx="9">
                  <c:v>127</c:v>
                </c:pt>
                <c:pt idx="10">
                  <c:v>94</c:v>
                </c:pt>
                <c:pt idx="11">
                  <c:v>89</c:v>
                </c:pt>
                <c:pt idx="12">
                  <c:v>106</c:v>
                </c:pt>
                <c:pt idx="13">
                  <c:v>108</c:v>
                </c:pt>
                <c:pt idx="14">
                  <c:v>89</c:v>
                </c:pt>
                <c:pt idx="15">
                  <c:v>101</c:v>
                </c:pt>
                <c:pt idx="16">
                  <c:v>111</c:v>
                </c:pt>
                <c:pt idx="17">
                  <c:v>103</c:v>
                </c:pt>
                <c:pt idx="18">
                  <c:v>88</c:v>
                </c:pt>
                <c:pt idx="19">
                  <c:v>89</c:v>
                </c:pt>
                <c:pt idx="20">
                  <c:v>120</c:v>
                </c:pt>
                <c:pt idx="21">
                  <c:v>88</c:v>
                </c:pt>
                <c:pt idx="22">
                  <c:v>79</c:v>
                </c:pt>
                <c:pt idx="23">
                  <c:v>96</c:v>
                </c:pt>
                <c:pt idx="24">
                  <c:v>88</c:v>
                </c:pt>
                <c:pt idx="25">
                  <c:v>98</c:v>
                </c:pt>
                <c:pt idx="26">
                  <c:v>94</c:v>
                </c:pt>
                <c:pt idx="27">
                  <c:v>115</c:v>
                </c:pt>
                <c:pt idx="28">
                  <c:v>100</c:v>
                </c:pt>
                <c:pt idx="29">
                  <c:v>82</c:v>
                </c:pt>
                <c:pt idx="30">
                  <c:v>86</c:v>
                </c:pt>
                <c:pt idx="31">
                  <c:v>105</c:v>
                </c:pt>
                <c:pt idx="32">
                  <c:v>111</c:v>
                </c:pt>
                <c:pt idx="33">
                  <c:v>106</c:v>
                </c:pt>
                <c:pt idx="34">
                  <c:v>115</c:v>
                </c:pt>
                <c:pt idx="35">
                  <c:v>104</c:v>
                </c:pt>
                <c:pt idx="36">
                  <c:v>98</c:v>
                </c:pt>
                <c:pt idx="37">
                  <c:v>104</c:v>
                </c:pt>
                <c:pt idx="38">
                  <c:v>77</c:v>
                </c:pt>
                <c:pt idx="39">
                  <c:v>104</c:v>
                </c:pt>
                <c:pt idx="40">
                  <c:v>91</c:v>
                </c:pt>
                <c:pt idx="41">
                  <c:v>86</c:v>
                </c:pt>
                <c:pt idx="42">
                  <c:v>106</c:v>
                </c:pt>
                <c:pt idx="43">
                  <c:v>98</c:v>
                </c:pt>
                <c:pt idx="44">
                  <c:v>79</c:v>
                </c:pt>
                <c:pt idx="45">
                  <c:v>106</c:v>
                </c:pt>
                <c:pt idx="46">
                  <c:v>114</c:v>
                </c:pt>
                <c:pt idx="47">
                  <c:v>120</c:v>
                </c:pt>
                <c:pt idx="48">
                  <c:v>94</c:v>
                </c:pt>
                <c:pt idx="49">
                  <c:v>87</c:v>
                </c:pt>
                <c:pt idx="50">
                  <c:v>106</c:v>
                </c:pt>
                <c:pt idx="51">
                  <c:v>81</c:v>
                </c:pt>
                <c:pt idx="52">
                  <c:v>100</c:v>
                </c:pt>
                <c:pt idx="53">
                  <c:v>113</c:v>
                </c:pt>
                <c:pt idx="54">
                  <c:v>107</c:v>
                </c:pt>
                <c:pt idx="55">
                  <c:v>95</c:v>
                </c:pt>
                <c:pt idx="56">
                  <c:v>82</c:v>
                </c:pt>
                <c:pt idx="57">
                  <c:v>97</c:v>
                </c:pt>
                <c:pt idx="58">
                  <c:v>97</c:v>
                </c:pt>
                <c:pt idx="59">
                  <c:v>80</c:v>
                </c:pt>
                <c:pt idx="60">
                  <c:v>90</c:v>
                </c:pt>
                <c:pt idx="61">
                  <c:v>100</c:v>
                </c:pt>
                <c:pt idx="62">
                  <c:v>88</c:v>
                </c:pt>
                <c:pt idx="63">
                  <c:v>81</c:v>
                </c:pt>
                <c:pt idx="64">
                  <c:v>85</c:v>
                </c:pt>
                <c:pt idx="65">
                  <c:v>72</c:v>
                </c:pt>
                <c:pt idx="66">
                  <c:v>96</c:v>
                </c:pt>
                <c:pt idx="67">
                  <c:v>105</c:v>
                </c:pt>
                <c:pt idx="68">
                  <c:v>120</c:v>
                </c:pt>
                <c:pt idx="69">
                  <c:v>98</c:v>
                </c:pt>
                <c:pt idx="70">
                  <c:v>93</c:v>
                </c:pt>
                <c:pt idx="71">
                  <c:v>103</c:v>
                </c:pt>
                <c:pt idx="72">
                  <c:v>87</c:v>
                </c:pt>
                <c:pt idx="73">
                  <c:v>74</c:v>
                </c:pt>
                <c:pt idx="74">
                  <c:v>85</c:v>
                </c:pt>
                <c:pt idx="75">
                  <c:v>112</c:v>
                </c:pt>
                <c:pt idx="76">
                  <c:v>123</c:v>
                </c:pt>
                <c:pt idx="77">
                  <c:v>83</c:v>
                </c:pt>
                <c:pt idx="78">
                  <c:v>102</c:v>
                </c:pt>
                <c:pt idx="79">
                  <c:v>61</c:v>
                </c:pt>
                <c:pt idx="80">
                  <c:v>103</c:v>
                </c:pt>
                <c:pt idx="81">
                  <c:v>100</c:v>
                </c:pt>
                <c:pt idx="82">
                  <c:v>97</c:v>
                </c:pt>
                <c:pt idx="83">
                  <c:v>107</c:v>
                </c:pt>
                <c:pt idx="84">
                  <c:v>87</c:v>
                </c:pt>
                <c:pt idx="85">
                  <c:v>122</c:v>
                </c:pt>
                <c:pt idx="86">
                  <c:v>95</c:v>
                </c:pt>
                <c:pt idx="87">
                  <c:v>95</c:v>
                </c:pt>
                <c:pt idx="88">
                  <c:v>102</c:v>
                </c:pt>
                <c:pt idx="89">
                  <c:v>97</c:v>
                </c:pt>
                <c:pt idx="90">
                  <c:v>86</c:v>
                </c:pt>
                <c:pt idx="91">
                  <c:v>76</c:v>
                </c:pt>
                <c:pt idx="92">
                  <c:v>94</c:v>
                </c:pt>
                <c:pt idx="93">
                  <c:v>90</c:v>
                </c:pt>
                <c:pt idx="94">
                  <c:v>126</c:v>
                </c:pt>
                <c:pt idx="95">
                  <c:v>108</c:v>
                </c:pt>
                <c:pt idx="96">
                  <c:v>97</c:v>
                </c:pt>
                <c:pt idx="97">
                  <c:v>73</c:v>
                </c:pt>
                <c:pt idx="98">
                  <c:v>104</c:v>
                </c:pt>
                <c:pt idx="99">
                  <c:v>72</c:v>
                </c:pt>
                <c:pt idx="100">
                  <c:v>111</c:v>
                </c:pt>
                <c:pt idx="101">
                  <c:v>107</c:v>
                </c:pt>
                <c:pt idx="102">
                  <c:v>111</c:v>
                </c:pt>
                <c:pt idx="103">
                  <c:v>110</c:v>
                </c:pt>
                <c:pt idx="104">
                  <c:v>95</c:v>
                </c:pt>
                <c:pt idx="105">
                  <c:v>95</c:v>
                </c:pt>
                <c:pt idx="106">
                  <c:v>97</c:v>
                </c:pt>
                <c:pt idx="107">
                  <c:v>97</c:v>
                </c:pt>
                <c:pt idx="108">
                  <c:v>102</c:v>
                </c:pt>
                <c:pt idx="109">
                  <c:v>71</c:v>
                </c:pt>
                <c:pt idx="110">
                  <c:v>123</c:v>
                </c:pt>
                <c:pt idx="111">
                  <c:v>106</c:v>
                </c:pt>
                <c:pt idx="112">
                  <c:v>109</c:v>
                </c:pt>
                <c:pt idx="113">
                  <c:v>85</c:v>
                </c:pt>
                <c:pt idx="114">
                  <c:v>97</c:v>
                </c:pt>
                <c:pt idx="115">
                  <c:v>98</c:v>
                </c:pt>
                <c:pt idx="116">
                  <c:v>114</c:v>
                </c:pt>
                <c:pt idx="117">
                  <c:v>112</c:v>
                </c:pt>
                <c:pt idx="118">
                  <c:v>86</c:v>
                </c:pt>
                <c:pt idx="119">
                  <c:v>111</c:v>
                </c:pt>
                <c:pt idx="120">
                  <c:v>82</c:v>
                </c:pt>
                <c:pt idx="121">
                  <c:v>125</c:v>
                </c:pt>
                <c:pt idx="122">
                  <c:v>125</c:v>
                </c:pt>
                <c:pt idx="123">
                  <c:v>70</c:v>
                </c:pt>
                <c:pt idx="124">
                  <c:v>109</c:v>
                </c:pt>
                <c:pt idx="125">
                  <c:v>127</c:v>
                </c:pt>
                <c:pt idx="126">
                  <c:v>83</c:v>
                </c:pt>
                <c:pt idx="127">
                  <c:v>92</c:v>
                </c:pt>
                <c:pt idx="128">
                  <c:v>103</c:v>
                </c:pt>
                <c:pt idx="129">
                  <c:v>104</c:v>
                </c:pt>
                <c:pt idx="130">
                  <c:v>97</c:v>
                </c:pt>
                <c:pt idx="131">
                  <c:v>111</c:v>
                </c:pt>
                <c:pt idx="132">
                  <c:v>87</c:v>
                </c:pt>
                <c:pt idx="133">
                  <c:v>95</c:v>
                </c:pt>
                <c:pt idx="134">
                  <c:v>50</c:v>
                </c:pt>
                <c:pt idx="135">
                  <c:v>98</c:v>
                </c:pt>
                <c:pt idx="136">
                  <c:v>81</c:v>
                </c:pt>
                <c:pt idx="137">
                  <c:v>92</c:v>
                </c:pt>
                <c:pt idx="138">
                  <c:v>98</c:v>
                </c:pt>
                <c:pt idx="139">
                  <c:v>103</c:v>
                </c:pt>
                <c:pt idx="140">
                  <c:v>79</c:v>
                </c:pt>
                <c:pt idx="141">
                  <c:v>131</c:v>
                </c:pt>
                <c:pt idx="142">
                  <c:v>84</c:v>
                </c:pt>
                <c:pt idx="143">
                  <c:v>97</c:v>
                </c:pt>
                <c:pt idx="144">
                  <c:v>80</c:v>
                </c:pt>
                <c:pt idx="145">
                  <c:v>92</c:v>
                </c:pt>
                <c:pt idx="146">
                  <c:v>120</c:v>
                </c:pt>
                <c:pt idx="147">
                  <c:v>124</c:v>
                </c:pt>
                <c:pt idx="148">
                  <c:v>69</c:v>
                </c:pt>
                <c:pt idx="149">
                  <c:v>92</c:v>
                </c:pt>
                <c:pt idx="150">
                  <c:v>95</c:v>
                </c:pt>
                <c:pt idx="151">
                  <c:v>104</c:v>
                </c:pt>
                <c:pt idx="152">
                  <c:v>110</c:v>
                </c:pt>
                <c:pt idx="153">
                  <c:v>88</c:v>
                </c:pt>
                <c:pt idx="154">
                  <c:v>108</c:v>
                </c:pt>
                <c:pt idx="155">
                  <c:v>116</c:v>
                </c:pt>
                <c:pt idx="156">
                  <c:v>96</c:v>
                </c:pt>
                <c:pt idx="157">
                  <c:v>103</c:v>
                </c:pt>
                <c:pt idx="158">
                  <c:v>78</c:v>
                </c:pt>
                <c:pt idx="159">
                  <c:v>109</c:v>
                </c:pt>
                <c:pt idx="160">
                  <c:v>91</c:v>
                </c:pt>
                <c:pt idx="161">
                  <c:v>84</c:v>
                </c:pt>
                <c:pt idx="162">
                  <c:v>80</c:v>
                </c:pt>
                <c:pt idx="163">
                  <c:v>76</c:v>
                </c:pt>
                <c:pt idx="164">
                  <c:v>104</c:v>
                </c:pt>
                <c:pt idx="165">
                  <c:v>96</c:v>
                </c:pt>
                <c:pt idx="166">
                  <c:v>99</c:v>
                </c:pt>
                <c:pt idx="167">
                  <c:v>91</c:v>
                </c:pt>
                <c:pt idx="168">
                  <c:v>83</c:v>
                </c:pt>
                <c:pt idx="169">
                  <c:v>73</c:v>
                </c:pt>
                <c:pt idx="170">
                  <c:v>106</c:v>
                </c:pt>
                <c:pt idx="171">
                  <c:v>127</c:v>
                </c:pt>
                <c:pt idx="172">
                  <c:v>94</c:v>
                </c:pt>
                <c:pt idx="173">
                  <c:v>89</c:v>
                </c:pt>
                <c:pt idx="174">
                  <c:v>74</c:v>
                </c:pt>
                <c:pt idx="175">
                  <c:v>80</c:v>
                </c:pt>
                <c:pt idx="176">
                  <c:v>89</c:v>
                </c:pt>
                <c:pt idx="177">
                  <c:v>100</c:v>
                </c:pt>
                <c:pt idx="178">
                  <c:v>109</c:v>
                </c:pt>
                <c:pt idx="179">
                  <c:v>84</c:v>
                </c:pt>
                <c:pt idx="180">
                  <c:v>89</c:v>
                </c:pt>
                <c:pt idx="181">
                  <c:v>71</c:v>
                </c:pt>
                <c:pt idx="182">
                  <c:v>98</c:v>
                </c:pt>
                <c:pt idx="183">
                  <c:v>69</c:v>
                </c:pt>
                <c:pt idx="184">
                  <c:v>67</c:v>
                </c:pt>
                <c:pt idx="185">
                  <c:v>83</c:v>
                </c:pt>
                <c:pt idx="186">
                  <c:v>122</c:v>
                </c:pt>
                <c:pt idx="187">
                  <c:v>131</c:v>
                </c:pt>
                <c:pt idx="188">
                  <c:v>99</c:v>
                </c:pt>
                <c:pt idx="189">
                  <c:v>81</c:v>
                </c:pt>
                <c:pt idx="190">
                  <c:v>134</c:v>
                </c:pt>
                <c:pt idx="191">
                  <c:v>109</c:v>
                </c:pt>
                <c:pt idx="192">
                  <c:v>110</c:v>
                </c:pt>
                <c:pt idx="193">
                  <c:v>111</c:v>
                </c:pt>
                <c:pt idx="194">
                  <c:v>130</c:v>
                </c:pt>
                <c:pt idx="195">
                  <c:v>75</c:v>
                </c:pt>
                <c:pt idx="196">
                  <c:v>99</c:v>
                </c:pt>
                <c:pt idx="197">
                  <c:v>115</c:v>
                </c:pt>
                <c:pt idx="198">
                  <c:v>104</c:v>
                </c:pt>
                <c:pt idx="199">
                  <c:v>70</c:v>
                </c:pt>
                <c:pt idx="200">
                  <c:v>112</c:v>
                </c:pt>
                <c:pt idx="201">
                  <c:v>110</c:v>
                </c:pt>
                <c:pt idx="202">
                  <c:v>87</c:v>
                </c:pt>
                <c:pt idx="203">
                  <c:v>105</c:v>
                </c:pt>
                <c:pt idx="204">
                  <c:v>113</c:v>
                </c:pt>
                <c:pt idx="205">
                  <c:v>86</c:v>
                </c:pt>
                <c:pt idx="206">
                  <c:v>72</c:v>
                </c:pt>
                <c:pt idx="207">
                  <c:v>103</c:v>
                </c:pt>
                <c:pt idx="208">
                  <c:v>106</c:v>
                </c:pt>
                <c:pt idx="209">
                  <c:v>87</c:v>
                </c:pt>
                <c:pt idx="210">
                  <c:v>83</c:v>
                </c:pt>
                <c:pt idx="211">
                  <c:v>100</c:v>
                </c:pt>
                <c:pt idx="212">
                  <c:v>115</c:v>
                </c:pt>
                <c:pt idx="213">
                  <c:v>93</c:v>
                </c:pt>
                <c:pt idx="214">
                  <c:v>114</c:v>
                </c:pt>
                <c:pt idx="215">
                  <c:v>101</c:v>
                </c:pt>
                <c:pt idx="216">
                  <c:v>98</c:v>
                </c:pt>
                <c:pt idx="217">
                  <c:v>104</c:v>
                </c:pt>
                <c:pt idx="218">
                  <c:v>96</c:v>
                </c:pt>
                <c:pt idx="219">
                  <c:v>83</c:v>
                </c:pt>
                <c:pt idx="220">
                  <c:v>102</c:v>
                </c:pt>
                <c:pt idx="221">
                  <c:v>89</c:v>
                </c:pt>
                <c:pt idx="222">
                  <c:v>111</c:v>
                </c:pt>
                <c:pt idx="223">
                  <c:v>100</c:v>
                </c:pt>
                <c:pt idx="224">
                  <c:v>112</c:v>
                </c:pt>
                <c:pt idx="225">
                  <c:v>122</c:v>
                </c:pt>
                <c:pt idx="226">
                  <c:v>105</c:v>
                </c:pt>
                <c:pt idx="227">
                  <c:v>106</c:v>
                </c:pt>
                <c:pt idx="228">
                  <c:v>88</c:v>
                </c:pt>
                <c:pt idx="229">
                  <c:v>83</c:v>
                </c:pt>
                <c:pt idx="230">
                  <c:v>111</c:v>
                </c:pt>
                <c:pt idx="231">
                  <c:v>99</c:v>
                </c:pt>
                <c:pt idx="232">
                  <c:v>89</c:v>
                </c:pt>
                <c:pt idx="233">
                  <c:v>87</c:v>
                </c:pt>
                <c:pt idx="234">
                  <c:v>89</c:v>
                </c:pt>
                <c:pt idx="235">
                  <c:v>91</c:v>
                </c:pt>
                <c:pt idx="236">
                  <c:v>88</c:v>
                </c:pt>
                <c:pt idx="237">
                  <c:v>126</c:v>
                </c:pt>
                <c:pt idx="238">
                  <c:v>99</c:v>
                </c:pt>
                <c:pt idx="239">
                  <c:v>132</c:v>
                </c:pt>
                <c:pt idx="240">
                  <c:v>97</c:v>
                </c:pt>
                <c:pt idx="241">
                  <c:v>96</c:v>
                </c:pt>
                <c:pt idx="242">
                  <c:v>127</c:v>
                </c:pt>
                <c:pt idx="243">
                  <c:v>97</c:v>
                </c:pt>
                <c:pt idx="244">
                  <c:v>94</c:v>
                </c:pt>
                <c:pt idx="245">
                  <c:v>90</c:v>
                </c:pt>
                <c:pt idx="246">
                  <c:v>94</c:v>
                </c:pt>
                <c:pt idx="247">
                  <c:v>104</c:v>
                </c:pt>
                <c:pt idx="248">
                  <c:v>79</c:v>
                </c:pt>
                <c:pt idx="249">
                  <c:v>102</c:v>
                </c:pt>
                <c:pt idx="250">
                  <c:v>110</c:v>
                </c:pt>
                <c:pt idx="251">
                  <c:v>96</c:v>
                </c:pt>
                <c:pt idx="252">
                  <c:v>128</c:v>
                </c:pt>
                <c:pt idx="253">
                  <c:v>113</c:v>
                </c:pt>
                <c:pt idx="254">
                  <c:v>63</c:v>
                </c:pt>
                <c:pt idx="255">
                  <c:v>116</c:v>
                </c:pt>
                <c:pt idx="256">
                  <c:v>85</c:v>
                </c:pt>
                <c:pt idx="257">
                  <c:v>86</c:v>
                </c:pt>
                <c:pt idx="258">
                  <c:v>106</c:v>
                </c:pt>
                <c:pt idx="259">
                  <c:v>102</c:v>
                </c:pt>
                <c:pt idx="260">
                  <c:v>105</c:v>
                </c:pt>
                <c:pt idx="261">
                  <c:v>115</c:v>
                </c:pt>
                <c:pt idx="262">
                  <c:v>98</c:v>
                </c:pt>
                <c:pt idx="263">
                  <c:v>113</c:v>
                </c:pt>
                <c:pt idx="264">
                  <c:v>81</c:v>
                </c:pt>
                <c:pt idx="265">
                  <c:v>94</c:v>
                </c:pt>
                <c:pt idx="266">
                  <c:v>106</c:v>
                </c:pt>
                <c:pt idx="267">
                  <c:v>74</c:v>
                </c:pt>
                <c:pt idx="268">
                  <c:v>102</c:v>
                </c:pt>
                <c:pt idx="269">
                  <c:v>110</c:v>
                </c:pt>
                <c:pt idx="270">
                  <c:v>83</c:v>
                </c:pt>
                <c:pt idx="271">
                  <c:v>63</c:v>
                </c:pt>
                <c:pt idx="272">
                  <c:v>115</c:v>
                </c:pt>
                <c:pt idx="273">
                  <c:v>69</c:v>
                </c:pt>
                <c:pt idx="274">
                  <c:v>122</c:v>
                </c:pt>
                <c:pt idx="275">
                  <c:v>80</c:v>
                </c:pt>
                <c:pt idx="276">
                  <c:v>102</c:v>
                </c:pt>
                <c:pt idx="277">
                  <c:v>87</c:v>
                </c:pt>
                <c:pt idx="278">
                  <c:v>109</c:v>
                </c:pt>
                <c:pt idx="279">
                  <c:v>113</c:v>
                </c:pt>
                <c:pt idx="280">
                  <c:v>92</c:v>
                </c:pt>
                <c:pt idx="281">
                  <c:v>83</c:v>
                </c:pt>
                <c:pt idx="282">
                  <c:v>97</c:v>
                </c:pt>
                <c:pt idx="283">
                  <c:v>106</c:v>
                </c:pt>
                <c:pt idx="284">
                  <c:v>105</c:v>
                </c:pt>
                <c:pt idx="285">
                  <c:v>103</c:v>
                </c:pt>
                <c:pt idx="286">
                  <c:v>122</c:v>
                </c:pt>
                <c:pt idx="287">
                  <c:v>93</c:v>
                </c:pt>
                <c:pt idx="288">
                  <c:v>99</c:v>
                </c:pt>
                <c:pt idx="289">
                  <c:v>84</c:v>
                </c:pt>
                <c:pt idx="290">
                  <c:v>133</c:v>
                </c:pt>
                <c:pt idx="291">
                  <c:v>95</c:v>
                </c:pt>
                <c:pt idx="292">
                  <c:v>73</c:v>
                </c:pt>
                <c:pt idx="293">
                  <c:v>83</c:v>
                </c:pt>
                <c:pt idx="294">
                  <c:v>87</c:v>
                </c:pt>
                <c:pt idx="295">
                  <c:v>85</c:v>
                </c:pt>
                <c:pt idx="296">
                  <c:v>102</c:v>
                </c:pt>
                <c:pt idx="297">
                  <c:v>94</c:v>
                </c:pt>
                <c:pt idx="298">
                  <c:v>88</c:v>
                </c:pt>
                <c:pt idx="299">
                  <c:v>92</c:v>
                </c:pt>
                <c:pt idx="300">
                  <c:v>90</c:v>
                </c:pt>
                <c:pt idx="301">
                  <c:v>113</c:v>
                </c:pt>
                <c:pt idx="302">
                  <c:v>85</c:v>
                </c:pt>
                <c:pt idx="303">
                  <c:v>111</c:v>
                </c:pt>
                <c:pt idx="304">
                  <c:v>116</c:v>
                </c:pt>
                <c:pt idx="305">
                  <c:v>77</c:v>
                </c:pt>
                <c:pt idx="306">
                  <c:v>101</c:v>
                </c:pt>
                <c:pt idx="307">
                  <c:v>100</c:v>
                </c:pt>
                <c:pt idx="308">
                  <c:v>120</c:v>
                </c:pt>
                <c:pt idx="309">
                  <c:v>113</c:v>
                </c:pt>
                <c:pt idx="310">
                  <c:v>98</c:v>
                </c:pt>
                <c:pt idx="311">
                  <c:v>98</c:v>
                </c:pt>
                <c:pt idx="312">
                  <c:v>84</c:v>
                </c:pt>
                <c:pt idx="313">
                  <c:v>72</c:v>
                </c:pt>
                <c:pt idx="314">
                  <c:v>110</c:v>
                </c:pt>
                <c:pt idx="315">
                  <c:v>79</c:v>
                </c:pt>
                <c:pt idx="316">
                  <c:v>103</c:v>
                </c:pt>
                <c:pt idx="317">
                  <c:v>71</c:v>
                </c:pt>
                <c:pt idx="318">
                  <c:v>103</c:v>
                </c:pt>
                <c:pt idx="319">
                  <c:v>101</c:v>
                </c:pt>
                <c:pt idx="320">
                  <c:v>92</c:v>
                </c:pt>
                <c:pt idx="321">
                  <c:v>84</c:v>
                </c:pt>
                <c:pt idx="322">
                  <c:v>106</c:v>
                </c:pt>
                <c:pt idx="323">
                  <c:v>107</c:v>
                </c:pt>
                <c:pt idx="324">
                  <c:v>126</c:v>
                </c:pt>
                <c:pt idx="325">
                  <c:v>87</c:v>
                </c:pt>
                <c:pt idx="326">
                  <c:v>97</c:v>
                </c:pt>
                <c:pt idx="327">
                  <c:v>75</c:v>
                </c:pt>
                <c:pt idx="328">
                  <c:v>97</c:v>
                </c:pt>
                <c:pt idx="329">
                  <c:v>78</c:v>
                </c:pt>
                <c:pt idx="330">
                  <c:v>106</c:v>
                </c:pt>
                <c:pt idx="331">
                  <c:v>75</c:v>
                </c:pt>
                <c:pt idx="332">
                  <c:v>116</c:v>
                </c:pt>
                <c:pt idx="333">
                  <c:v>93</c:v>
                </c:pt>
                <c:pt idx="334">
                  <c:v>87</c:v>
                </c:pt>
                <c:pt idx="335">
                  <c:v>85</c:v>
                </c:pt>
                <c:pt idx="336">
                  <c:v>82</c:v>
                </c:pt>
                <c:pt idx="337">
                  <c:v>107</c:v>
                </c:pt>
                <c:pt idx="338">
                  <c:v>107</c:v>
                </c:pt>
                <c:pt idx="339">
                  <c:v>82</c:v>
                </c:pt>
                <c:pt idx="340">
                  <c:v>97</c:v>
                </c:pt>
                <c:pt idx="341">
                  <c:v>101</c:v>
                </c:pt>
                <c:pt idx="342">
                  <c:v>110</c:v>
                </c:pt>
                <c:pt idx="343">
                  <c:v>92</c:v>
                </c:pt>
                <c:pt idx="344">
                  <c:v>131</c:v>
                </c:pt>
                <c:pt idx="345">
                  <c:v>106</c:v>
                </c:pt>
                <c:pt idx="346">
                  <c:v>115</c:v>
                </c:pt>
                <c:pt idx="347">
                  <c:v>88</c:v>
                </c:pt>
                <c:pt idx="348">
                  <c:v>83</c:v>
                </c:pt>
                <c:pt idx="349">
                  <c:v>87</c:v>
                </c:pt>
                <c:pt idx="350">
                  <c:v>84</c:v>
                </c:pt>
                <c:pt idx="351">
                  <c:v>96</c:v>
                </c:pt>
                <c:pt idx="352">
                  <c:v>96</c:v>
                </c:pt>
                <c:pt idx="353">
                  <c:v>72</c:v>
                </c:pt>
                <c:pt idx="354">
                  <c:v>109</c:v>
                </c:pt>
                <c:pt idx="355">
                  <c:v>115</c:v>
                </c:pt>
                <c:pt idx="356">
                  <c:v>110</c:v>
                </c:pt>
                <c:pt idx="357">
                  <c:v>103</c:v>
                </c:pt>
                <c:pt idx="358">
                  <c:v>71</c:v>
                </c:pt>
                <c:pt idx="359">
                  <c:v>107</c:v>
                </c:pt>
                <c:pt idx="360">
                  <c:v>103</c:v>
                </c:pt>
                <c:pt idx="361">
                  <c:v>105</c:v>
                </c:pt>
                <c:pt idx="362">
                  <c:v>74</c:v>
                </c:pt>
                <c:pt idx="363">
                  <c:v>116</c:v>
                </c:pt>
                <c:pt idx="364">
                  <c:v>88</c:v>
                </c:pt>
                <c:pt idx="365">
                  <c:v>89</c:v>
                </c:pt>
                <c:pt idx="366">
                  <c:v>107</c:v>
                </c:pt>
                <c:pt idx="367">
                  <c:v>91</c:v>
                </c:pt>
                <c:pt idx="368">
                  <c:v>93</c:v>
                </c:pt>
                <c:pt idx="369">
                  <c:v>97</c:v>
                </c:pt>
                <c:pt idx="370">
                  <c:v>95</c:v>
                </c:pt>
                <c:pt idx="371">
                  <c:v>82</c:v>
                </c:pt>
                <c:pt idx="372">
                  <c:v>116</c:v>
                </c:pt>
                <c:pt idx="373">
                  <c:v>85</c:v>
                </c:pt>
                <c:pt idx="374">
                  <c:v>68</c:v>
                </c:pt>
                <c:pt idx="375">
                  <c:v>120</c:v>
                </c:pt>
                <c:pt idx="376">
                  <c:v>103</c:v>
                </c:pt>
                <c:pt idx="377">
                  <c:v>92</c:v>
                </c:pt>
                <c:pt idx="378">
                  <c:v>107</c:v>
                </c:pt>
                <c:pt idx="379">
                  <c:v>94</c:v>
                </c:pt>
                <c:pt idx="380">
                  <c:v>95</c:v>
                </c:pt>
                <c:pt idx="381">
                  <c:v>100</c:v>
                </c:pt>
                <c:pt idx="382">
                  <c:v>80</c:v>
                </c:pt>
                <c:pt idx="383">
                  <c:v>81</c:v>
                </c:pt>
                <c:pt idx="384">
                  <c:v>125</c:v>
                </c:pt>
                <c:pt idx="385">
                  <c:v>86</c:v>
                </c:pt>
                <c:pt idx="386">
                  <c:v>113</c:v>
                </c:pt>
                <c:pt idx="387">
                  <c:v>85</c:v>
                </c:pt>
                <c:pt idx="388">
                  <c:v>111</c:v>
                </c:pt>
                <c:pt idx="389">
                  <c:v>101</c:v>
                </c:pt>
                <c:pt idx="390">
                  <c:v>101</c:v>
                </c:pt>
                <c:pt idx="391">
                  <c:v>106</c:v>
                </c:pt>
                <c:pt idx="392">
                  <c:v>137</c:v>
                </c:pt>
                <c:pt idx="393">
                  <c:v>90</c:v>
                </c:pt>
                <c:pt idx="394">
                  <c:v>84</c:v>
                </c:pt>
                <c:pt idx="395">
                  <c:v>95</c:v>
                </c:pt>
                <c:pt idx="396">
                  <c:v>89</c:v>
                </c:pt>
                <c:pt idx="397">
                  <c:v>113</c:v>
                </c:pt>
                <c:pt idx="398">
                  <c:v>108</c:v>
                </c:pt>
                <c:pt idx="399">
                  <c:v>114</c:v>
                </c:pt>
                <c:pt idx="400">
                  <c:v>80</c:v>
                </c:pt>
                <c:pt idx="401">
                  <c:v>130</c:v>
                </c:pt>
                <c:pt idx="402">
                  <c:v>82</c:v>
                </c:pt>
                <c:pt idx="403">
                  <c:v>73</c:v>
                </c:pt>
                <c:pt idx="404">
                  <c:v>81</c:v>
                </c:pt>
                <c:pt idx="405">
                  <c:v>73</c:v>
                </c:pt>
                <c:pt idx="406">
                  <c:v>101</c:v>
                </c:pt>
                <c:pt idx="407">
                  <c:v>91</c:v>
                </c:pt>
                <c:pt idx="408">
                  <c:v>111</c:v>
                </c:pt>
                <c:pt idx="409">
                  <c:v>104</c:v>
                </c:pt>
                <c:pt idx="410">
                  <c:v>102</c:v>
                </c:pt>
                <c:pt idx="411">
                  <c:v>96</c:v>
                </c:pt>
                <c:pt idx="412">
                  <c:v>104</c:v>
                </c:pt>
                <c:pt idx="413">
                  <c:v>79</c:v>
                </c:pt>
                <c:pt idx="414">
                  <c:v>82</c:v>
                </c:pt>
                <c:pt idx="415">
                  <c:v>105</c:v>
                </c:pt>
                <c:pt idx="416">
                  <c:v>100</c:v>
                </c:pt>
                <c:pt idx="417">
                  <c:v>95</c:v>
                </c:pt>
                <c:pt idx="418">
                  <c:v>95</c:v>
                </c:pt>
                <c:pt idx="419">
                  <c:v>105</c:v>
                </c:pt>
                <c:pt idx="420">
                  <c:v>68</c:v>
                </c:pt>
                <c:pt idx="421">
                  <c:v>80</c:v>
                </c:pt>
                <c:pt idx="422">
                  <c:v>91</c:v>
                </c:pt>
                <c:pt idx="423">
                  <c:v>91</c:v>
                </c:pt>
                <c:pt idx="424">
                  <c:v>71</c:v>
                </c:pt>
                <c:pt idx="425">
                  <c:v>114</c:v>
                </c:pt>
                <c:pt idx="426">
                  <c:v>101</c:v>
                </c:pt>
                <c:pt idx="427">
                  <c:v>118</c:v>
                </c:pt>
                <c:pt idx="428">
                  <c:v>80</c:v>
                </c:pt>
                <c:pt idx="429">
                  <c:v>90</c:v>
                </c:pt>
                <c:pt idx="430">
                  <c:v>126</c:v>
                </c:pt>
                <c:pt idx="431">
                  <c:v>85</c:v>
                </c:pt>
                <c:pt idx="432">
                  <c:v>83</c:v>
                </c:pt>
                <c:pt idx="433">
                  <c:v>71</c:v>
                </c:pt>
                <c:pt idx="434">
                  <c:v>86</c:v>
                </c:pt>
                <c:pt idx="435">
                  <c:v>81</c:v>
                </c:pt>
                <c:pt idx="436">
                  <c:v>83</c:v>
                </c:pt>
                <c:pt idx="437">
                  <c:v>96</c:v>
                </c:pt>
                <c:pt idx="438">
                  <c:v>94</c:v>
                </c:pt>
                <c:pt idx="439">
                  <c:v>118</c:v>
                </c:pt>
                <c:pt idx="440">
                  <c:v>102</c:v>
                </c:pt>
                <c:pt idx="441">
                  <c:v>128</c:v>
                </c:pt>
                <c:pt idx="442">
                  <c:v>83</c:v>
                </c:pt>
                <c:pt idx="443">
                  <c:v>93</c:v>
                </c:pt>
                <c:pt idx="444">
                  <c:v>80</c:v>
                </c:pt>
                <c:pt idx="445">
                  <c:v>109</c:v>
                </c:pt>
                <c:pt idx="446">
                  <c:v>104</c:v>
                </c:pt>
                <c:pt idx="447">
                  <c:v>96</c:v>
                </c:pt>
                <c:pt idx="448">
                  <c:v>90</c:v>
                </c:pt>
                <c:pt idx="449">
                  <c:v>121</c:v>
                </c:pt>
                <c:pt idx="450">
                  <c:v>120</c:v>
                </c:pt>
                <c:pt idx="451">
                  <c:v>93</c:v>
                </c:pt>
                <c:pt idx="452">
                  <c:v>119</c:v>
                </c:pt>
                <c:pt idx="453">
                  <c:v>113</c:v>
                </c:pt>
                <c:pt idx="454">
                  <c:v>96</c:v>
                </c:pt>
                <c:pt idx="455">
                  <c:v>79</c:v>
                </c:pt>
                <c:pt idx="456">
                  <c:v>84</c:v>
                </c:pt>
                <c:pt idx="457">
                  <c:v>78</c:v>
                </c:pt>
                <c:pt idx="458">
                  <c:v>86</c:v>
                </c:pt>
                <c:pt idx="459">
                  <c:v>125</c:v>
                </c:pt>
                <c:pt idx="460">
                  <c:v>104</c:v>
                </c:pt>
                <c:pt idx="461">
                  <c:v>78</c:v>
                </c:pt>
                <c:pt idx="462">
                  <c:v>101</c:v>
                </c:pt>
                <c:pt idx="463">
                  <c:v>106</c:v>
                </c:pt>
                <c:pt idx="464">
                  <c:v>96</c:v>
                </c:pt>
                <c:pt idx="465">
                  <c:v>100</c:v>
                </c:pt>
                <c:pt idx="466">
                  <c:v>100</c:v>
                </c:pt>
                <c:pt idx="467">
                  <c:v>64</c:v>
                </c:pt>
                <c:pt idx="468">
                  <c:v>95</c:v>
                </c:pt>
                <c:pt idx="469">
                  <c:v>77</c:v>
                </c:pt>
                <c:pt idx="470">
                  <c:v>89</c:v>
                </c:pt>
                <c:pt idx="471">
                  <c:v>121</c:v>
                </c:pt>
                <c:pt idx="472">
                  <c:v>106</c:v>
                </c:pt>
                <c:pt idx="473">
                  <c:v>95</c:v>
                </c:pt>
                <c:pt idx="474">
                  <c:v>97</c:v>
                </c:pt>
                <c:pt idx="475">
                  <c:v>81</c:v>
                </c:pt>
                <c:pt idx="476">
                  <c:v>79</c:v>
                </c:pt>
                <c:pt idx="477">
                  <c:v>60</c:v>
                </c:pt>
                <c:pt idx="478">
                  <c:v>94</c:v>
                </c:pt>
                <c:pt idx="479">
                  <c:v>85</c:v>
                </c:pt>
                <c:pt idx="480">
                  <c:v>92</c:v>
                </c:pt>
                <c:pt idx="481">
                  <c:v>88</c:v>
                </c:pt>
                <c:pt idx="482">
                  <c:v>94</c:v>
                </c:pt>
                <c:pt idx="483">
                  <c:v>91</c:v>
                </c:pt>
                <c:pt idx="484">
                  <c:v>95</c:v>
                </c:pt>
                <c:pt idx="485">
                  <c:v>91</c:v>
                </c:pt>
                <c:pt idx="486">
                  <c:v>94</c:v>
                </c:pt>
                <c:pt idx="487">
                  <c:v>101</c:v>
                </c:pt>
                <c:pt idx="488">
                  <c:v>97</c:v>
                </c:pt>
                <c:pt idx="489">
                  <c:v>107</c:v>
                </c:pt>
                <c:pt idx="490">
                  <c:v>114</c:v>
                </c:pt>
                <c:pt idx="491">
                  <c:v>88</c:v>
                </c:pt>
                <c:pt idx="492">
                  <c:v>98</c:v>
                </c:pt>
                <c:pt idx="493">
                  <c:v>72</c:v>
                </c:pt>
                <c:pt idx="494">
                  <c:v>63</c:v>
                </c:pt>
                <c:pt idx="495">
                  <c:v>107</c:v>
                </c:pt>
                <c:pt idx="496">
                  <c:v>85</c:v>
                </c:pt>
                <c:pt idx="497">
                  <c:v>62</c:v>
                </c:pt>
                <c:pt idx="498">
                  <c:v>89</c:v>
                </c:pt>
                <c:pt idx="499">
                  <c:v>103</c:v>
                </c:pt>
                <c:pt idx="500">
                  <c:v>88</c:v>
                </c:pt>
                <c:pt idx="501">
                  <c:v>139</c:v>
                </c:pt>
                <c:pt idx="502">
                  <c:v>94</c:v>
                </c:pt>
                <c:pt idx="503">
                  <c:v>109</c:v>
                </c:pt>
                <c:pt idx="504">
                  <c:v>91</c:v>
                </c:pt>
                <c:pt idx="505">
                  <c:v>81</c:v>
                </c:pt>
                <c:pt idx="506">
                  <c:v>97</c:v>
                </c:pt>
                <c:pt idx="507">
                  <c:v>97</c:v>
                </c:pt>
                <c:pt idx="508">
                  <c:v>85</c:v>
                </c:pt>
                <c:pt idx="509">
                  <c:v>90</c:v>
                </c:pt>
                <c:pt idx="510">
                  <c:v>93</c:v>
                </c:pt>
                <c:pt idx="511">
                  <c:v>114</c:v>
                </c:pt>
                <c:pt idx="512">
                  <c:v>117</c:v>
                </c:pt>
                <c:pt idx="513">
                  <c:v>105</c:v>
                </c:pt>
                <c:pt idx="514">
                  <c:v>96</c:v>
                </c:pt>
                <c:pt idx="515">
                  <c:v>86</c:v>
                </c:pt>
                <c:pt idx="516">
                  <c:v>99</c:v>
                </c:pt>
                <c:pt idx="517">
                  <c:v>90</c:v>
                </c:pt>
                <c:pt idx="518">
                  <c:v>121</c:v>
                </c:pt>
                <c:pt idx="519">
                  <c:v>119</c:v>
                </c:pt>
                <c:pt idx="520">
                  <c:v>121</c:v>
                </c:pt>
                <c:pt idx="521">
                  <c:v>120</c:v>
                </c:pt>
                <c:pt idx="522">
                  <c:v>129</c:v>
                </c:pt>
                <c:pt idx="523">
                  <c:v>88</c:v>
                </c:pt>
                <c:pt idx="524">
                  <c:v>90</c:v>
                </c:pt>
                <c:pt idx="525">
                  <c:v>90</c:v>
                </c:pt>
                <c:pt idx="526">
                  <c:v>111</c:v>
                </c:pt>
                <c:pt idx="527">
                  <c:v>101</c:v>
                </c:pt>
                <c:pt idx="528">
                  <c:v>72</c:v>
                </c:pt>
                <c:pt idx="529">
                  <c:v>77</c:v>
                </c:pt>
                <c:pt idx="530">
                  <c:v>93</c:v>
                </c:pt>
                <c:pt idx="531">
                  <c:v>104</c:v>
                </c:pt>
                <c:pt idx="532">
                  <c:v>98</c:v>
                </c:pt>
                <c:pt idx="533">
                  <c:v>95</c:v>
                </c:pt>
                <c:pt idx="534">
                  <c:v>83</c:v>
                </c:pt>
                <c:pt idx="535">
                  <c:v>108</c:v>
                </c:pt>
                <c:pt idx="536">
                  <c:v>134</c:v>
                </c:pt>
                <c:pt idx="537">
                  <c:v>122</c:v>
                </c:pt>
                <c:pt idx="538">
                  <c:v>107</c:v>
                </c:pt>
                <c:pt idx="539">
                  <c:v>120</c:v>
                </c:pt>
                <c:pt idx="540">
                  <c:v>125</c:v>
                </c:pt>
                <c:pt idx="541">
                  <c:v>96</c:v>
                </c:pt>
                <c:pt idx="542">
                  <c:v>98</c:v>
                </c:pt>
                <c:pt idx="543">
                  <c:v>144</c:v>
                </c:pt>
                <c:pt idx="544">
                  <c:v>75</c:v>
                </c:pt>
                <c:pt idx="545">
                  <c:v>99</c:v>
                </c:pt>
                <c:pt idx="546">
                  <c:v>99</c:v>
                </c:pt>
                <c:pt idx="547">
                  <c:v>99</c:v>
                </c:pt>
                <c:pt idx="548">
                  <c:v>86</c:v>
                </c:pt>
                <c:pt idx="549">
                  <c:v>81</c:v>
                </c:pt>
                <c:pt idx="550">
                  <c:v>121</c:v>
                </c:pt>
                <c:pt idx="551">
                  <c:v>98</c:v>
                </c:pt>
                <c:pt idx="552">
                  <c:v>104</c:v>
                </c:pt>
                <c:pt idx="553">
                  <c:v>100</c:v>
                </c:pt>
                <c:pt idx="554">
                  <c:v>85</c:v>
                </c:pt>
                <c:pt idx="555">
                  <c:v>94</c:v>
                </c:pt>
                <c:pt idx="556">
                  <c:v>121</c:v>
                </c:pt>
                <c:pt idx="557">
                  <c:v>107</c:v>
                </c:pt>
                <c:pt idx="558">
                  <c:v>112</c:v>
                </c:pt>
                <c:pt idx="559">
                  <c:v>74</c:v>
                </c:pt>
                <c:pt idx="560">
                  <c:v>106</c:v>
                </c:pt>
                <c:pt idx="561">
                  <c:v>112</c:v>
                </c:pt>
                <c:pt idx="562">
                  <c:v>100</c:v>
                </c:pt>
                <c:pt idx="563">
                  <c:v>90</c:v>
                </c:pt>
                <c:pt idx="564">
                  <c:v>79</c:v>
                </c:pt>
                <c:pt idx="565">
                  <c:v>104</c:v>
                </c:pt>
                <c:pt idx="566">
                  <c:v>107</c:v>
                </c:pt>
                <c:pt idx="567">
                  <c:v>67</c:v>
                </c:pt>
                <c:pt idx="568">
                  <c:v>106</c:v>
                </c:pt>
                <c:pt idx="569">
                  <c:v>98</c:v>
                </c:pt>
                <c:pt idx="570">
                  <c:v>93</c:v>
                </c:pt>
                <c:pt idx="571">
                  <c:v>89</c:v>
                </c:pt>
                <c:pt idx="572">
                  <c:v>108</c:v>
                </c:pt>
                <c:pt idx="573">
                  <c:v>73</c:v>
                </c:pt>
                <c:pt idx="574">
                  <c:v>94</c:v>
                </c:pt>
                <c:pt idx="575">
                  <c:v>81</c:v>
                </c:pt>
                <c:pt idx="576">
                  <c:v>92</c:v>
                </c:pt>
                <c:pt idx="577">
                  <c:v>95</c:v>
                </c:pt>
                <c:pt idx="578">
                  <c:v>78</c:v>
                </c:pt>
                <c:pt idx="579">
                  <c:v>92</c:v>
                </c:pt>
                <c:pt idx="580">
                  <c:v>81</c:v>
                </c:pt>
                <c:pt idx="581">
                  <c:v>90</c:v>
                </c:pt>
                <c:pt idx="582">
                  <c:v>90</c:v>
                </c:pt>
                <c:pt idx="583">
                  <c:v>94</c:v>
                </c:pt>
                <c:pt idx="584">
                  <c:v>74</c:v>
                </c:pt>
                <c:pt idx="585">
                  <c:v>77</c:v>
                </c:pt>
                <c:pt idx="586">
                  <c:v>83</c:v>
                </c:pt>
                <c:pt idx="587">
                  <c:v>85</c:v>
                </c:pt>
                <c:pt idx="588">
                  <c:v>118</c:v>
                </c:pt>
                <c:pt idx="589">
                  <c:v>110</c:v>
                </c:pt>
                <c:pt idx="590">
                  <c:v>101</c:v>
                </c:pt>
                <c:pt idx="591">
                  <c:v>88</c:v>
                </c:pt>
                <c:pt idx="592">
                  <c:v>78</c:v>
                </c:pt>
                <c:pt idx="593">
                  <c:v>105</c:v>
                </c:pt>
                <c:pt idx="594">
                  <c:v>99</c:v>
                </c:pt>
                <c:pt idx="595">
                  <c:v>85</c:v>
                </c:pt>
                <c:pt idx="596">
                  <c:v>93</c:v>
                </c:pt>
                <c:pt idx="597">
                  <c:v>115</c:v>
                </c:pt>
                <c:pt idx="598">
                  <c:v>94</c:v>
                </c:pt>
                <c:pt idx="599">
                  <c:v>104</c:v>
                </c:pt>
                <c:pt idx="600">
                  <c:v>106</c:v>
                </c:pt>
                <c:pt idx="601">
                  <c:v>68</c:v>
                </c:pt>
                <c:pt idx="602">
                  <c:v>93</c:v>
                </c:pt>
                <c:pt idx="603">
                  <c:v>105</c:v>
                </c:pt>
                <c:pt idx="604">
                  <c:v>87</c:v>
                </c:pt>
                <c:pt idx="605">
                  <c:v>101</c:v>
                </c:pt>
                <c:pt idx="606">
                  <c:v>70</c:v>
                </c:pt>
                <c:pt idx="607">
                  <c:v>74</c:v>
                </c:pt>
                <c:pt idx="608">
                  <c:v>101</c:v>
                </c:pt>
                <c:pt idx="609">
                  <c:v>125</c:v>
                </c:pt>
                <c:pt idx="610">
                  <c:v>95</c:v>
                </c:pt>
                <c:pt idx="611">
                  <c:v>115</c:v>
                </c:pt>
                <c:pt idx="612">
                  <c:v>113</c:v>
                </c:pt>
                <c:pt idx="613">
                  <c:v>104</c:v>
                </c:pt>
                <c:pt idx="614">
                  <c:v>106</c:v>
                </c:pt>
                <c:pt idx="615">
                  <c:v>110</c:v>
                </c:pt>
                <c:pt idx="616">
                  <c:v>111</c:v>
                </c:pt>
                <c:pt idx="617">
                  <c:v>84</c:v>
                </c:pt>
                <c:pt idx="618">
                  <c:v>100</c:v>
                </c:pt>
                <c:pt idx="619">
                  <c:v>118</c:v>
                </c:pt>
                <c:pt idx="620">
                  <c:v>106</c:v>
                </c:pt>
                <c:pt idx="621">
                  <c:v>101</c:v>
                </c:pt>
                <c:pt idx="622">
                  <c:v>82</c:v>
                </c:pt>
                <c:pt idx="623">
                  <c:v>92</c:v>
                </c:pt>
                <c:pt idx="624">
                  <c:v>110</c:v>
                </c:pt>
                <c:pt idx="625">
                  <c:v>102</c:v>
                </c:pt>
                <c:pt idx="626">
                  <c:v>89</c:v>
                </c:pt>
                <c:pt idx="627">
                  <c:v>92</c:v>
                </c:pt>
                <c:pt idx="628">
                  <c:v>100</c:v>
                </c:pt>
                <c:pt idx="629">
                  <c:v>112</c:v>
                </c:pt>
                <c:pt idx="630">
                  <c:v>88</c:v>
                </c:pt>
                <c:pt idx="631">
                  <c:v>104</c:v>
                </c:pt>
                <c:pt idx="632">
                  <c:v>71</c:v>
                </c:pt>
                <c:pt idx="633">
                  <c:v>104</c:v>
                </c:pt>
                <c:pt idx="634">
                  <c:v>94</c:v>
                </c:pt>
                <c:pt idx="635">
                  <c:v>105</c:v>
                </c:pt>
                <c:pt idx="636">
                  <c:v>103</c:v>
                </c:pt>
                <c:pt idx="637">
                  <c:v>80</c:v>
                </c:pt>
                <c:pt idx="638">
                  <c:v>111</c:v>
                </c:pt>
                <c:pt idx="639">
                  <c:v>107</c:v>
                </c:pt>
                <c:pt idx="640">
                  <c:v>103</c:v>
                </c:pt>
                <c:pt idx="641">
                  <c:v>86</c:v>
                </c:pt>
                <c:pt idx="642">
                  <c:v>96</c:v>
                </c:pt>
                <c:pt idx="643">
                  <c:v>101</c:v>
                </c:pt>
                <c:pt idx="644">
                  <c:v>94</c:v>
                </c:pt>
                <c:pt idx="645">
                  <c:v>108</c:v>
                </c:pt>
                <c:pt idx="646">
                  <c:v>97</c:v>
                </c:pt>
                <c:pt idx="647">
                  <c:v>101</c:v>
                </c:pt>
                <c:pt idx="648">
                  <c:v>114</c:v>
                </c:pt>
                <c:pt idx="649">
                  <c:v>99</c:v>
                </c:pt>
                <c:pt idx="650">
                  <c:v>97</c:v>
                </c:pt>
                <c:pt idx="651">
                  <c:v>72</c:v>
                </c:pt>
                <c:pt idx="652">
                  <c:v>107</c:v>
                </c:pt>
                <c:pt idx="653">
                  <c:v>81</c:v>
                </c:pt>
                <c:pt idx="654">
                  <c:v>83</c:v>
                </c:pt>
                <c:pt idx="655">
                  <c:v>88</c:v>
                </c:pt>
                <c:pt idx="656">
                  <c:v>86</c:v>
                </c:pt>
                <c:pt idx="657">
                  <c:v>90</c:v>
                </c:pt>
                <c:pt idx="658">
                  <c:v>62</c:v>
                </c:pt>
                <c:pt idx="659">
                  <c:v>87</c:v>
                </c:pt>
                <c:pt idx="660">
                  <c:v>86</c:v>
                </c:pt>
                <c:pt idx="661">
                  <c:v>101</c:v>
                </c:pt>
                <c:pt idx="662">
                  <c:v>98</c:v>
                </c:pt>
                <c:pt idx="663">
                  <c:v>89</c:v>
                </c:pt>
                <c:pt idx="664">
                  <c:v>87</c:v>
                </c:pt>
                <c:pt idx="665">
                  <c:v>90</c:v>
                </c:pt>
                <c:pt idx="666">
                  <c:v>87</c:v>
                </c:pt>
                <c:pt idx="667">
                  <c:v>94</c:v>
                </c:pt>
                <c:pt idx="668">
                  <c:v>93</c:v>
                </c:pt>
                <c:pt idx="669">
                  <c:v>73</c:v>
                </c:pt>
                <c:pt idx="670">
                  <c:v>86</c:v>
                </c:pt>
                <c:pt idx="671">
                  <c:v>99</c:v>
                </c:pt>
                <c:pt idx="672">
                  <c:v>101</c:v>
                </c:pt>
                <c:pt idx="673">
                  <c:v>87</c:v>
                </c:pt>
                <c:pt idx="674">
                  <c:v>107</c:v>
                </c:pt>
                <c:pt idx="675">
                  <c:v>93</c:v>
                </c:pt>
                <c:pt idx="676">
                  <c:v>108</c:v>
                </c:pt>
                <c:pt idx="677">
                  <c:v>109</c:v>
                </c:pt>
                <c:pt idx="678">
                  <c:v>102</c:v>
                </c:pt>
                <c:pt idx="679">
                  <c:v>107</c:v>
                </c:pt>
                <c:pt idx="680">
                  <c:v>91</c:v>
                </c:pt>
                <c:pt idx="681">
                  <c:v>84</c:v>
                </c:pt>
                <c:pt idx="682">
                  <c:v>89</c:v>
                </c:pt>
                <c:pt idx="683">
                  <c:v>104</c:v>
                </c:pt>
                <c:pt idx="684">
                  <c:v>92</c:v>
                </c:pt>
                <c:pt idx="685">
                  <c:v>92</c:v>
                </c:pt>
                <c:pt idx="686">
                  <c:v>111</c:v>
                </c:pt>
                <c:pt idx="687">
                  <c:v>131</c:v>
                </c:pt>
                <c:pt idx="688">
                  <c:v>105</c:v>
                </c:pt>
                <c:pt idx="689">
                  <c:v>68</c:v>
                </c:pt>
                <c:pt idx="690">
                  <c:v>112</c:v>
                </c:pt>
                <c:pt idx="691">
                  <c:v>76</c:v>
                </c:pt>
                <c:pt idx="692">
                  <c:v>120</c:v>
                </c:pt>
                <c:pt idx="693">
                  <c:v>109</c:v>
                </c:pt>
                <c:pt idx="694">
                  <c:v>82</c:v>
                </c:pt>
                <c:pt idx="695">
                  <c:v>94</c:v>
                </c:pt>
                <c:pt idx="696">
                  <c:v>83</c:v>
                </c:pt>
                <c:pt idx="697">
                  <c:v>74</c:v>
                </c:pt>
                <c:pt idx="698">
                  <c:v>126</c:v>
                </c:pt>
                <c:pt idx="699">
                  <c:v>85</c:v>
                </c:pt>
                <c:pt idx="700">
                  <c:v>134</c:v>
                </c:pt>
                <c:pt idx="701">
                  <c:v>104</c:v>
                </c:pt>
                <c:pt idx="702">
                  <c:v>110</c:v>
                </c:pt>
                <c:pt idx="703">
                  <c:v>113</c:v>
                </c:pt>
                <c:pt idx="704">
                  <c:v>93</c:v>
                </c:pt>
                <c:pt idx="705">
                  <c:v>74</c:v>
                </c:pt>
                <c:pt idx="706">
                  <c:v>116</c:v>
                </c:pt>
                <c:pt idx="707">
                  <c:v>89</c:v>
                </c:pt>
                <c:pt idx="708">
                  <c:v>91</c:v>
                </c:pt>
                <c:pt idx="709">
                  <c:v>82</c:v>
                </c:pt>
                <c:pt idx="710">
                  <c:v>100</c:v>
                </c:pt>
                <c:pt idx="711">
                  <c:v>110</c:v>
                </c:pt>
                <c:pt idx="712">
                  <c:v>106</c:v>
                </c:pt>
                <c:pt idx="713">
                  <c:v>81</c:v>
                </c:pt>
                <c:pt idx="714">
                  <c:v>93</c:v>
                </c:pt>
                <c:pt idx="715">
                  <c:v>66</c:v>
                </c:pt>
                <c:pt idx="716">
                  <c:v>96</c:v>
                </c:pt>
                <c:pt idx="717">
                  <c:v>123</c:v>
                </c:pt>
                <c:pt idx="718">
                  <c:v>94</c:v>
                </c:pt>
                <c:pt idx="719">
                  <c:v>89</c:v>
                </c:pt>
                <c:pt idx="720">
                  <c:v>100</c:v>
                </c:pt>
                <c:pt idx="721">
                  <c:v>117</c:v>
                </c:pt>
                <c:pt idx="722">
                  <c:v>110</c:v>
                </c:pt>
                <c:pt idx="723">
                  <c:v>103</c:v>
                </c:pt>
                <c:pt idx="724">
                  <c:v>87</c:v>
                </c:pt>
                <c:pt idx="725">
                  <c:v>89</c:v>
                </c:pt>
                <c:pt idx="726">
                  <c:v>82</c:v>
                </c:pt>
                <c:pt idx="727">
                  <c:v>112</c:v>
                </c:pt>
                <c:pt idx="728">
                  <c:v>113</c:v>
                </c:pt>
                <c:pt idx="729">
                  <c:v>83</c:v>
                </c:pt>
                <c:pt idx="730">
                  <c:v>83</c:v>
                </c:pt>
                <c:pt idx="731">
                  <c:v>97</c:v>
                </c:pt>
                <c:pt idx="732">
                  <c:v>105</c:v>
                </c:pt>
                <c:pt idx="733">
                  <c:v>98</c:v>
                </c:pt>
                <c:pt idx="734">
                  <c:v>101</c:v>
                </c:pt>
                <c:pt idx="735">
                  <c:v>91</c:v>
                </c:pt>
                <c:pt idx="736">
                  <c:v>98</c:v>
                </c:pt>
                <c:pt idx="737">
                  <c:v>109</c:v>
                </c:pt>
                <c:pt idx="738">
                  <c:v>86</c:v>
                </c:pt>
                <c:pt idx="739">
                  <c:v>90</c:v>
                </c:pt>
                <c:pt idx="740">
                  <c:v>99</c:v>
                </c:pt>
                <c:pt idx="741">
                  <c:v>96</c:v>
                </c:pt>
                <c:pt idx="742">
                  <c:v>112</c:v>
                </c:pt>
                <c:pt idx="743">
                  <c:v>85</c:v>
                </c:pt>
                <c:pt idx="744">
                  <c:v>87</c:v>
                </c:pt>
                <c:pt idx="745">
                  <c:v>124</c:v>
                </c:pt>
                <c:pt idx="746">
                  <c:v>77</c:v>
                </c:pt>
                <c:pt idx="747">
                  <c:v>75</c:v>
                </c:pt>
                <c:pt idx="748">
                  <c:v>103</c:v>
                </c:pt>
                <c:pt idx="749">
                  <c:v>89</c:v>
                </c:pt>
                <c:pt idx="750">
                  <c:v>93</c:v>
                </c:pt>
                <c:pt idx="751">
                  <c:v>123</c:v>
                </c:pt>
                <c:pt idx="752">
                  <c:v>113</c:v>
                </c:pt>
                <c:pt idx="753">
                  <c:v>82</c:v>
                </c:pt>
                <c:pt idx="754">
                  <c:v>109</c:v>
                </c:pt>
                <c:pt idx="755">
                  <c:v>146</c:v>
                </c:pt>
                <c:pt idx="756">
                  <c:v>120</c:v>
                </c:pt>
                <c:pt idx="757">
                  <c:v>85</c:v>
                </c:pt>
                <c:pt idx="758">
                  <c:v>93</c:v>
                </c:pt>
                <c:pt idx="759">
                  <c:v>110</c:v>
                </c:pt>
                <c:pt idx="760">
                  <c:v>101</c:v>
                </c:pt>
                <c:pt idx="761">
                  <c:v>100</c:v>
                </c:pt>
                <c:pt idx="762">
                  <c:v>99</c:v>
                </c:pt>
                <c:pt idx="763">
                  <c:v>111</c:v>
                </c:pt>
                <c:pt idx="764">
                  <c:v>109</c:v>
                </c:pt>
                <c:pt idx="765">
                  <c:v>87</c:v>
                </c:pt>
                <c:pt idx="766">
                  <c:v>78</c:v>
                </c:pt>
                <c:pt idx="767">
                  <c:v>89</c:v>
                </c:pt>
                <c:pt idx="768">
                  <c:v>90</c:v>
                </c:pt>
                <c:pt idx="769">
                  <c:v>100</c:v>
                </c:pt>
                <c:pt idx="770">
                  <c:v>113</c:v>
                </c:pt>
                <c:pt idx="771">
                  <c:v>100</c:v>
                </c:pt>
                <c:pt idx="772">
                  <c:v>100</c:v>
                </c:pt>
                <c:pt idx="773">
                  <c:v>124</c:v>
                </c:pt>
                <c:pt idx="774">
                  <c:v>108</c:v>
                </c:pt>
                <c:pt idx="775">
                  <c:v>88</c:v>
                </c:pt>
                <c:pt idx="776">
                  <c:v>115</c:v>
                </c:pt>
                <c:pt idx="777">
                  <c:v>95</c:v>
                </c:pt>
                <c:pt idx="778">
                  <c:v>87</c:v>
                </c:pt>
                <c:pt idx="779">
                  <c:v>91</c:v>
                </c:pt>
                <c:pt idx="780">
                  <c:v>89</c:v>
                </c:pt>
                <c:pt idx="781">
                  <c:v>99</c:v>
                </c:pt>
                <c:pt idx="782">
                  <c:v>83</c:v>
                </c:pt>
                <c:pt idx="783">
                  <c:v>130</c:v>
                </c:pt>
                <c:pt idx="784">
                  <c:v>88</c:v>
                </c:pt>
                <c:pt idx="785">
                  <c:v>91</c:v>
                </c:pt>
                <c:pt idx="786">
                  <c:v>115</c:v>
                </c:pt>
                <c:pt idx="787">
                  <c:v>115</c:v>
                </c:pt>
                <c:pt idx="788">
                  <c:v>93</c:v>
                </c:pt>
                <c:pt idx="789">
                  <c:v>118</c:v>
                </c:pt>
                <c:pt idx="790">
                  <c:v>100</c:v>
                </c:pt>
                <c:pt idx="791">
                  <c:v>104</c:v>
                </c:pt>
                <c:pt idx="792">
                  <c:v>96</c:v>
                </c:pt>
                <c:pt idx="793">
                  <c:v>122</c:v>
                </c:pt>
                <c:pt idx="794">
                  <c:v>112</c:v>
                </c:pt>
                <c:pt idx="795">
                  <c:v>96</c:v>
                </c:pt>
                <c:pt idx="796">
                  <c:v>110</c:v>
                </c:pt>
                <c:pt idx="797">
                  <c:v>111</c:v>
                </c:pt>
                <c:pt idx="798">
                  <c:v>110</c:v>
                </c:pt>
                <c:pt idx="799">
                  <c:v>114</c:v>
                </c:pt>
                <c:pt idx="800">
                  <c:v>98</c:v>
                </c:pt>
                <c:pt idx="801">
                  <c:v>118</c:v>
                </c:pt>
                <c:pt idx="802">
                  <c:v>95</c:v>
                </c:pt>
                <c:pt idx="803">
                  <c:v>65</c:v>
                </c:pt>
                <c:pt idx="804">
                  <c:v>94</c:v>
                </c:pt>
                <c:pt idx="805">
                  <c:v>103</c:v>
                </c:pt>
                <c:pt idx="806">
                  <c:v>91</c:v>
                </c:pt>
                <c:pt idx="807">
                  <c:v>114</c:v>
                </c:pt>
                <c:pt idx="808">
                  <c:v>88</c:v>
                </c:pt>
                <c:pt idx="809">
                  <c:v>71</c:v>
                </c:pt>
                <c:pt idx="810">
                  <c:v>81</c:v>
                </c:pt>
                <c:pt idx="811">
                  <c:v>88</c:v>
                </c:pt>
                <c:pt idx="812">
                  <c:v>66</c:v>
                </c:pt>
                <c:pt idx="813">
                  <c:v>116</c:v>
                </c:pt>
                <c:pt idx="814">
                  <c:v>92</c:v>
                </c:pt>
                <c:pt idx="815">
                  <c:v>88</c:v>
                </c:pt>
                <c:pt idx="816">
                  <c:v>134</c:v>
                </c:pt>
                <c:pt idx="817">
                  <c:v>80</c:v>
                </c:pt>
                <c:pt idx="818">
                  <c:v>111</c:v>
                </c:pt>
                <c:pt idx="819">
                  <c:v>93</c:v>
                </c:pt>
                <c:pt idx="820">
                  <c:v>95</c:v>
                </c:pt>
                <c:pt idx="821">
                  <c:v>100</c:v>
                </c:pt>
                <c:pt idx="822">
                  <c:v>84</c:v>
                </c:pt>
                <c:pt idx="823">
                  <c:v>102</c:v>
                </c:pt>
                <c:pt idx="824">
                  <c:v>101</c:v>
                </c:pt>
                <c:pt idx="825">
                  <c:v>81</c:v>
                </c:pt>
                <c:pt idx="826">
                  <c:v>99</c:v>
                </c:pt>
                <c:pt idx="827">
                  <c:v>77</c:v>
                </c:pt>
                <c:pt idx="828">
                  <c:v>115</c:v>
                </c:pt>
                <c:pt idx="829">
                  <c:v>94</c:v>
                </c:pt>
                <c:pt idx="830">
                  <c:v>105</c:v>
                </c:pt>
                <c:pt idx="831">
                  <c:v>103</c:v>
                </c:pt>
                <c:pt idx="832">
                  <c:v>122</c:v>
                </c:pt>
                <c:pt idx="833">
                  <c:v>77</c:v>
                </c:pt>
                <c:pt idx="834">
                  <c:v>87</c:v>
                </c:pt>
                <c:pt idx="835">
                  <c:v>82</c:v>
                </c:pt>
                <c:pt idx="836">
                  <c:v>96</c:v>
                </c:pt>
                <c:pt idx="837">
                  <c:v>99</c:v>
                </c:pt>
                <c:pt idx="838">
                  <c:v>86</c:v>
                </c:pt>
                <c:pt idx="839">
                  <c:v>101</c:v>
                </c:pt>
                <c:pt idx="840">
                  <c:v>88</c:v>
                </c:pt>
                <c:pt idx="841">
                  <c:v>83</c:v>
                </c:pt>
                <c:pt idx="842">
                  <c:v>98</c:v>
                </c:pt>
                <c:pt idx="843">
                  <c:v>95</c:v>
                </c:pt>
                <c:pt idx="844">
                  <c:v>95</c:v>
                </c:pt>
                <c:pt idx="845">
                  <c:v>85</c:v>
                </c:pt>
                <c:pt idx="846">
                  <c:v>105</c:v>
                </c:pt>
                <c:pt idx="847">
                  <c:v>87</c:v>
                </c:pt>
                <c:pt idx="848">
                  <c:v>102</c:v>
                </c:pt>
                <c:pt idx="849">
                  <c:v>110</c:v>
                </c:pt>
                <c:pt idx="850">
                  <c:v>89</c:v>
                </c:pt>
                <c:pt idx="851">
                  <c:v>102</c:v>
                </c:pt>
                <c:pt idx="852">
                  <c:v>125</c:v>
                </c:pt>
                <c:pt idx="853">
                  <c:v>69</c:v>
                </c:pt>
                <c:pt idx="854">
                  <c:v>111</c:v>
                </c:pt>
                <c:pt idx="855">
                  <c:v>95</c:v>
                </c:pt>
                <c:pt idx="856">
                  <c:v>80</c:v>
                </c:pt>
                <c:pt idx="857">
                  <c:v>67</c:v>
                </c:pt>
                <c:pt idx="858">
                  <c:v>106</c:v>
                </c:pt>
                <c:pt idx="859">
                  <c:v>63</c:v>
                </c:pt>
                <c:pt idx="860">
                  <c:v>74</c:v>
                </c:pt>
                <c:pt idx="861">
                  <c:v>75</c:v>
                </c:pt>
                <c:pt idx="862">
                  <c:v>89</c:v>
                </c:pt>
                <c:pt idx="863">
                  <c:v>79</c:v>
                </c:pt>
                <c:pt idx="864">
                  <c:v>93</c:v>
                </c:pt>
                <c:pt idx="865">
                  <c:v>112</c:v>
                </c:pt>
                <c:pt idx="866">
                  <c:v>82</c:v>
                </c:pt>
                <c:pt idx="867">
                  <c:v>112</c:v>
                </c:pt>
                <c:pt idx="868">
                  <c:v>110</c:v>
                </c:pt>
                <c:pt idx="869">
                  <c:v>85</c:v>
                </c:pt>
                <c:pt idx="870">
                  <c:v>109</c:v>
                </c:pt>
                <c:pt idx="871">
                  <c:v>75</c:v>
                </c:pt>
                <c:pt idx="872">
                  <c:v>111</c:v>
                </c:pt>
                <c:pt idx="873">
                  <c:v>91</c:v>
                </c:pt>
                <c:pt idx="874">
                  <c:v>110</c:v>
                </c:pt>
                <c:pt idx="875">
                  <c:v>112</c:v>
                </c:pt>
                <c:pt idx="876">
                  <c:v>109</c:v>
                </c:pt>
                <c:pt idx="877">
                  <c:v>118</c:v>
                </c:pt>
                <c:pt idx="878">
                  <c:v>92</c:v>
                </c:pt>
                <c:pt idx="879">
                  <c:v>77</c:v>
                </c:pt>
                <c:pt idx="880">
                  <c:v>114</c:v>
                </c:pt>
                <c:pt idx="881">
                  <c:v>83</c:v>
                </c:pt>
                <c:pt idx="882">
                  <c:v>84</c:v>
                </c:pt>
                <c:pt idx="883">
                  <c:v>115</c:v>
                </c:pt>
                <c:pt idx="884">
                  <c:v>89</c:v>
                </c:pt>
                <c:pt idx="885">
                  <c:v>103</c:v>
                </c:pt>
                <c:pt idx="886">
                  <c:v>78</c:v>
                </c:pt>
                <c:pt idx="887">
                  <c:v>82</c:v>
                </c:pt>
                <c:pt idx="888">
                  <c:v>85</c:v>
                </c:pt>
                <c:pt idx="889">
                  <c:v>124</c:v>
                </c:pt>
                <c:pt idx="890">
                  <c:v>108</c:v>
                </c:pt>
                <c:pt idx="891">
                  <c:v>120</c:v>
                </c:pt>
                <c:pt idx="892">
                  <c:v>96</c:v>
                </c:pt>
                <c:pt idx="893">
                  <c:v>120</c:v>
                </c:pt>
                <c:pt idx="894">
                  <c:v>124</c:v>
                </c:pt>
                <c:pt idx="895">
                  <c:v>120</c:v>
                </c:pt>
                <c:pt idx="896">
                  <c:v>103</c:v>
                </c:pt>
                <c:pt idx="897">
                  <c:v>128</c:v>
                </c:pt>
                <c:pt idx="898">
                  <c:v>92</c:v>
                </c:pt>
                <c:pt idx="899">
                  <c:v>95</c:v>
                </c:pt>
                <c:pt idx="900">
                  <c:v>92</c:v>
                </c:pt>
                <c:pt idx="901">
                  <c:v>82</c:v>
                </c:pt>
                <c:pt idx="902">
                  <c:v>114</c:v>
                </c:pt>
                <c:pt idx="903">
                  <c:v>96</c:v>
                </c:pt>
                <c:pt idx="904">
                  <c:v>99</c:v>
                </c:pt>
                <c:pt idx="905">
                  <c:v>79</c:v>
                </c:pt>
                <c:pt idx="906">
                  <c:v>137</c:v>
                </c:pt>
                <c:pt idx="907">
                  <c:v>122</c:v>
                </c:pt>
                <c:pt idx="908">
                  <c:v>102</c:v>
                </c:pt>
                <c:pt idx="909">
                  <c:v>103</c:v>
                </c:pt>
                <c:pt idx="910">
                  <c:v>95</c:v>
                </c:pt>
                <c:pt idx="911">
                  <c:v>118</c:v>
                </c:pt>
                <c:pt idx="912">
                  <c:v>127</c:v>
                </c:pt>
                <c:pt idx="913">
                  <c:v>115</c:v>
                </c:pt>
                <c:pt idx="914">
                  <c:v>117</c:v>
                </c:pt>
                <c:pt idx="915">
                  <c:v>91</c:v>
                </c:pt>
                <c:pt idx="916">
                  <c:v>95</c:v>
                </c:pt>
                <c:pt idx="917">
                  <c:v>85</c:v>
                </c:pt>
                <c:pt idx="918">
                  <c:v>112</c:v>
                </c:pt>
                <c:pt idx="919">
                  <c:v>94</c:v>
                </c:pt>
                <c:pt idx="920">
                  <c:v>102</c:v>
                </c:pt>
                <c:pt idx="921">
                  <c:v>87</c:v>
                </c:pt>
                <c:pt idx="922">
                  <c:v>131</c:v>
                </c:pt>
                <c:pt idx="923">
                  <c:v>83</c:v>
                </c:pt>
                <c:pt idx="924">
                  <c:v>116</c:v>
                </c:pt>
                <c:pt idx="925">
                  <c:v>80</c:v>
                </c:pt>
                <c:pt idx="926">
                  <c:v>97</c:v>
                </c:pt>
                <c:pt idx="927">
                  <c:v>96</c:v>
                </c:pt>
                <c:pt idx="928">
                  <c:v>91</c:v>
                </c:pt>
                <c:pt idx="929">
                  <c:v>101</c:v>
                </c:pt>
                <c:pt idx="930">
                  <c:v>97</c:v>
                </c:pt>
                <c:pt idx="931">
                  <c:v>118</c:v>
                </c:pt>
                <c:pt idx="932">
                  <c:v>145</c:v>
                </c:pt>
                <c:pt idx="933">
                  <c:v>107</c:v>
                </c:pt>
                <c:pt idx="934">
                  <c:v>83</c:v>
                </c:pt>
                <c:pt idx="935">
                  <c:v>103</c:v>
                </c:pt>
                <c:pt idx="936">
                  <c:v>104</c:v>
                </c:pt>
                <c:pt idx="937">
                  <c:v>96</c:v>
                </c:pt>
                <c:pt idx="938">
                  <c:v>110</c:v>
                </c:pt>
                <c:pt idx="939">
                  <c:v>139</c:v>
                </c:pt>
                <c:pt idx="940">
                  <c:v>127</c:v>
                </c:pt>
                <c:pt idx="941">
                  <c:v>79</c:v>
                </c:pt>
                <c:pt idx="942">
                  <c:v>121</c:v>
                </c:pt>
                <c:pt idx="943">
                  <c:v>95</c:v>
                </c:pt>
                <c:pt idx="944">
                  <c:v>114</c:v>
                </c:pt>
                <c:pt idx="945">
                  <c:v>112</c:v>
                </c:pt>
                <c:pt idx="946">
                  <c:v>71</c:v>
                </c:pt>
                <c:pt idx="947">
                  <c:v>101</c:v>
                </c:pt>
                <c:pt idx="948">
                  <c:v>103</c:v>
                </c:pt>
                <c:pt idx="949">
                  <c:v>97</c:v>
                </c:pt>
                <c:pt idx="950">
                  <c:v>125</c:v>
                </c:pt>
                <c:pt idx="951">
                  <c:v>115</c:v>
                </c:pt>
                <c:pt idx="952">
                  <c:v>127</c:v>
                </c:pt>
                <c:pt idx="953">
                  <c:v>70</c:v>
                </c:pt>
                <c:pt idx="954">
                  <c:v>104</c:v>
                </c:pt>
                <c:pt idx="955">
                  <c:v>81</c:v>
                </c:pt>
                <c:pt idx="956">
                  <c:v>110</c:v>
                </c:pt>
                <c:pt idx="957">
                  <c:v>90</c:v>
                </c:pt>
                <c:pt idx="958">
                  <c:v>108</c:v>
                </c:pt>
                <c:pt idx="959">
                  <c:v>105</c:v>
                </c:pt>
                <c:pt idx="960">
                  <c:v>107</c:v>
                </c:pt>
                <c:pt idx="961">
                  <c:v>88</c:v>
                </c:pt>
                <c:pt idx="962">
                  <c:v>103</c:v>
                </c:pt>
                <c:pt idx="963">
                  <c:v>83</c:v>
                </c:pt>
                <c:pt idx="964">
                  <c:v>93</c:v>
                </c:pt>
                <c:pt idx="965">
                  <c:v>91</c:v>
                </c:pt>
                <c:pt idx="966">
                  <c:v>85</c:v>
                </c:pt>
                <c:pt idx="967">
                  <c:v>91</c:v>
                </c:pt>
                <c:pt idx="968">
                  <c:v>88</c:v>
                </c:pt>
                <c:pt idx="969">
                  <c:v>84</c:v>
                </c:pt>
                <c:pt idx="970">
                  <c:v>80</c:v>
                </c:pt>
                <c:pt idx="971">
                  <c:v>115</c:v>
                </c:pt>
                <c:pt idx="972">
                  <c:v>96</c:v>
                </c:pt>
                <c:pt idx="973">
                  <c:v>100</c:v>
                </c:pt>
                <c:pt idx="974">
                  <c:v>57</c:v>
                </c:pt>
                <c:pt idx="975">
                  <c:v>90</c:v>
                </c:pt>
                <c:pt idx="976">
                  <c:v>91</c:v>
                </c:pt>
                <c:pt idx="977">
                  <c:v>93</c:v>
                </c:pt>
                <c:pt idx="978">
                  <c:v>82</c:v>
                </c:pt>
                <c:pt idx="979">
                  <c:v>141</c:v>
                </c:pt>
                <c:pt idx="980">
                  <c:v>97</c:v>
                </c:pt>
                <c:pt idx="981">
                  <c:v>88</c:v>
                </c:pt>
                <c:pt idx="982">
                  <c:v>114</c:v>
                </c:pt>
                <c:pt idx="983">
                  <c:v>115</c:v>
                </c:pt>
                <c:pt idx="984">
                  <c:v>97</c:v>
                </c:pt>
                <c:pt idx="985">
                  <c:v>109</c:v>
                </c:pt>
                <c:pt idx="986">
                  <c:v>107</c:v>
                </c:pt>
                <c:pt idx="987">
                  <c:v>117</c:v>
                </c:pt>
                <c:pt idx="988">
                  <c:v>71</c:v>
                </c:pt>
                <c:pt idx="989">
                  <c:v>71</c:v>
                </c:pt>
                <c:pt idx="990">
                  <c:v>98</c:v>
                </c:pt>
                <c:pt idx="991">
                  <c:v>100</c:v>
                </c:pt>
                <c:pt idx="992">
                  <c:v>117</c:v>
                </c:pt>
                <c:pt idx="993">
                  <c:v>116</c:v>
                </c:pt>
                <c:pt idx="994">
                  <c:v>120</c:v>
                </c:pt>
                <c:pt idx="995">
                  <c:v>83</c:v>
                </c:pt>
                <c:pt idx="996">
                  <c:v>113</c:v>
                </c:pt>
                <c:pt idx="997">
                  <c:v>96</c:v>
                </c:pt>
                <c:pt idx="998">
                  <c:v>86</c:v>
                </c:pt>
                <c:pt idx="999">
                  <c:v>100</c:v>
                </c:pt>
                <c:pt idx="1000">
                  <c:v>114</c:v>
                </c:pt>
                <c:pt idx="1001">
                  <c:v>99</c:v>
                </c:pt>
                <c:pt idx="1002">
                  <c:v>118</c:v>
                </c:pt>
                <c:pt idx="1003">
                  <c:v>104</c:v>
                </c:pt>
                <c:pt idx="1004">
                  <c:v>106</c:v>
                </c:pt>
                <c:pt idx="1005">
                  <c:v>93</c:v>
                </c:pt>
                <c:pt idx="1006">
                  <c:v>113</c:v>
                </c:pt>
                <c:pt idx="1007">
                  <c:v>91</c:v>
                </c:pt>
                <c:pt idx="1008">
                  <c:v>118</c:v>
                </c:pt>
                <c:pt idx="1009">
                  <c:v>67</c:v>
                </c:pt>
                <c:pt idx="1010">
                  <c:v>93</c:v>
                </c:pt>
                <c:pt idx="1011">
                  <c:v>82</c:v>
                </c:pt>
                <c:pt idx="1012">
                  <c:v>102</c:v>
                </c:pt>
                <c:pt idx="1013">
                  <c:v>84</c:v>
                </c:pt>
                <c:pt idx="1014">
                  <c:v>99</c:v>
                </c:pt>
                <c:pt idx="1015">
                  <c:v>90</c:v>
                </c:pt>
                <c:pt idx="1016">
                  <c:v>77</c:v>
                </c:pt>
                <c:pt idx="1017">
                  <c:v>89</c:v>
                </c:pt>
                <c:pt idx="1018">
                  <c:v>69</c:v>
                </c:pt>
                <c:pt idx="1019">
                  <c:v>117</c:v>
                </c:pt>
                <c:pt idx="1020">
                  <c:v>84</c:v>
                </c:pt>
                <c:pt idx="1021">
                  <c:v>84</c:v>
                </c:pt>
                <c:pt idx="1022">
                  <c:v>85</c:v>
                </c:pt>
                <c:pt idx="1023">
                  <c:v>116</c:v>
                </c:pt>
                <c:pt idx="1024">
                  <c:v>99</c:v>
                </c:pt>
                <c:pt idx="1025">
                  <c:v>116</c:v>
                </c:pt>
                <c:pt idx="1026">
                  <c:v>89</c:v>
                </c:pt>
                <c:pt idx="1027">
                  <c:v>91</c:v>
                </c:pt>
                <c:pt idx="1028">
                  <c:v>100</c:v>
                </c:pt>
                <c:pt idx="1029">
                  <c:v>109</c:v>
                </c:pt>
                <c:pt idx="1030">
                  <c:v>92</c:v>
                </c:pt>
                <c:pt idx="1031">
                  <c:v>90</c:v>
                </c:pt>
                <c:pt idx="1032">
                  <c:v>117</c:v>
                </c:pt>
                <c:pt idx="1033">
                  <c:v>106</c:v>
                </c:pt>
                <c:pt idx="1034">
                  <c:v>94</c:v>
                </c:pt>
                <c:pt idx="1035">
                  <c:v>112</c:v>
                </c:pt>
                <c:pt idx="1036">
                  <c:v>116</c:v>
                </c:pt>
                <c:pt idx="1037">
                  <c:v>95</c:v>
                </c:pt>
                <c:pt idx="1038">
                  <c:v>108</c:v>
                </c:pt>
                <c:pt idx="1039">
                  <c:v>94</c:v>
                </c:pt>
                <c:pt idx="1040">
                  <c:v>94</c:v>
                </c:pt>
                <c:pt idx="1041">
                  <c:v>95</c:v>
                </c:pt>
                <c:pt idx="1042">
                  <c:v>98</c:v>
                </c:pt>
                <c:pt idx="1043">
                  <c:v>87</c:v>
                </c:pt>
                <c:pt idx="1044">
                  <c:v>120</c:v>
                </c:pt>
                <c:pt idx="1045">
                  <c:v>123</c:v>
                </c:pt>
                <c:pt idx="1046">
                  <c:v>109</c:v>
                </c:pt>
                <c:pt idx="1047">
                  <c:v>84</c:v>
                </c:pt>
                <c:pt idx="1048">
                  <c:v>88</c:v>
                </c:pt>
                <c:pt idx="1049">
                  <c:v>148</c:v>
                </c:pt>
                <c:pt idx="1050">
                  <c:v>109</c:v>
                </c:pt>
                <c:pt idx="1051">
                  <c:v>94</c:v>
                </c:pt>
                <c:pt idx="1052">
                  <c:v>81</c:v>
                </c:pt>
                <c:pt idx="1053">
                  <c:v>90</c:v>
                </c:pt>
                <c:pt idx="1054">
                  <c:v>77</c:v>
                </c:pt>
                <c:pt idx="1055">
                  <c:v>83</c:v>
                </c:pt>
                <c:pt idx="1056">
                  <c:v>100</c:v>
                </c:pt>
                <c:pt idx="1057">
                  <c:v>90</c:v>
                </c:pt>
                <c:pt idx="1058">
                  <c:v>91</c:v>
                </c:pt>
                <c:pt idx="1059">
                  <c:v>116</c:v>
                </c:pt>
                <c:pt idx="1060">
                  <c:v>108</c:v>
                </c:pt>
                <c:pt idx="1061">
                  <c:v>109</c:v>
                </c:pt>
                <c:pt idx="1062">
                  <c:v>113</c:v>
                </c:pt>
                <c:pt idx="1063">
                  <c:v>84</c:v>
                </c:pt>
                <c:pt idx="1064">
                  <c:v>94</c:v>
                </c:pt>
                <c:pt idx="1065">
                  <c:v>86</c:v>
                </c:pt>
                <c:pt idx="1066">
                  <c:v>84</c:v>
                </c:pt>
                <c:pt idx="1067">
                  <c:v>108</c:v>
                </c:pt>
                <c:pt idx="1068">
                  <c:v>104</c:v>
                </c:pt>
                <c:pt idx="1069">
                  <c:v>99</c:v>
                </c:pt>
                <c:pt idx="1070">
                  <c:v>93</c:v>
                </c:pt>
                <c:pt idx="1071">
                  <c:v>101</c:v>
                </c:pt>
                <c:pt idx="1072">
                  <c:v>106</c:v>
                </c:pt>
                <c:pt idx="1073">
                  <c:v>106</c:v>
                </c:pt>
                <c:pt idx="1074">
                  <c:v>120</c:v>
                </c:pt>
                <c:pt idx="1075">
                  <c:v>97</c:v>
                </c:pt>
                <c:pt idx="1076">
                  <c:v>101</c:v>
                </c:pt>
                <c:pt idx="1077">
                  <c:v>86</c:v>
                </c:pt>
                <c:pt idx="1078">
                  <c:v>120</c:v>
                </c:pt>
                <c:pt idx="1079">
                  <c:v>75</c:v>
                </c:pt>
                <c:pt idx="1080">
                  <c:v>93</c:v>
                </c:pt>
                <c:pt idx="1081">
                  <c:v>116</c:v>
                </c:pt>
                <c:pt idx="1082">
                  <c:v>98</c:v>
                </c:pt>
                <c:pt idx="1083">
                  <c:v>61</c:v>
                </c:pt>
                <c:pt idx="1084">
                  <c:v>81</c:v>
                </c:pt>
                <c:pt idx="1085">
                  <c:v>102</c:v>
                </c:pt>
                <c:pt idx="1086">
                  <c:v>90</c:v>
                </c:pt>
                <c:pt idx="1087">
                  <c:v>101</c:v>
                </c:pt>
                <c:pt idx="1088">
                  <c:v>61</c:v>
                </c:pt>
                <c:pt idx="1089">
                  <c:v>104</c:v>
                </c:pt>
                <c:pt idx="1090">
                  <c:v>101</c:v>
                </c:pt>
                <c:pt idx="1091">
                  <c:v>89</c:v>
                </c:pt>
                <c:pt idx="1092">
                  <c:v>86</c:v>
                </c:pt>
                <c:pt idx="1093">
                  <c:v>84</c:v>
                </c:pt>
                <c:pt idx="1094">
                  <c:v>91</c:v>
                </c:pt>
                <c:pt idx="1095">
                  <c:v>104</c:v>
                </c:pt>
                <c:pt idx="1096">
                  <c:v>107</c:v>
                </c:pt>
                <c:pt idx="1097">
                  <c:v>119</c:v>
                </c:pt>
                <c:pt idx="1098">
                  <c:v>104</c:v>
                </c:pt>
                <c:pt idx="1099">
                  <c:v>119</c:v>
                </c:pt>
                <c:pt idx="1100">
                  <c:v>92</c:v>
                </c:pt>
                <c:pt idx="1101">
                  <c:v>92</c:v>
                </c:pt>
                <c:pt idx="1102">
                  <c:v>92</c:v>
                </c:pt>
                <c:pt idx="1103">
                  <c:v>78</c:v>
                </c:pt>
                <c:pt idx="1104">
                  <c:v>109</c:v>
                </c:pt>
                <c:pt idx="1105">
                  <c:v>114</c:v>
                </c:pt>
                <c:pt idx="1106">
                  <c:v>89</c:v>
                </c:pt>
                <c:pt idx="1107">
                  <c:v>110</c:v>
                </c:pt>
                <c:pt idx="1108">
                  <c:v>108</c:v>
                </c:pt>
                <c:pt idx="1109">
                  <c:v>89</c:v>
                </c:pt>
                <c:pt idx="1110">
                  <c:v>123</c:v>
                </c:pt>
                <c:pt idx="1111">
                  <c:v>99</c:v>
                </c:pt>
                <c:pt idx="1112">
                  <c:v>99</c:v>
                </c:pt>
                <c:pt idx="1113">
                  <c:v>106</c:v>
                </c:pt>
                <c:pt idx="1114">
                  <c:v>95</c:v>
                </c:pt>
                <c:pt idx="1115">
                  <c:v>62</c:v>
                </c:pt>
                <c:pt idx="1116">
                  <c:v>94</c:v>
                </c:pt>
                <c:pt idx="1117">
                  <c:v>96</c:v>
                </c:pt>
                <c:pt idx="1118">
                  <c:v>82</c:v>
                </c:pt>
                <c:pt idx="1119">
                  <c:v>98</c:v>
                </c:pt>
                <c:pt idx="1120">
                  <c:v>76</c:v>
                </c:pt>
                <c:pt idx="1121">
                  <c:v>97</c:v>
                </c:pt>
                <c:pt idx="1122">
                  <c:v>110</c:v>
                </c:pt>
                <c:pt idx="1123">
                  <c:v>117</c:v>
                </c:pt>
                <c:pt idx="1124">
                  <c:v>92</c:v>
                </c:pt>
                <c:pt idx="1125">
                  <c:v>101</c:v>
                </c:pt>
                <c:pt idx="1126">
                  <c:v>94</c:v>
                </c:pt>
                <c:pt idx="1127">
                  <c:v>94</c:v>
                </c:pt>
                <c:pt idx="1128">
                  <c:v>121</c:v>
                </c:pt>
                <c:pt idx="1129">
                  <c:v>92</c:v>
                </c:pt>
                <c:pt idx="1130">
                  <c:v>76</c:v>
                </c:pt>
                <c:pt idx="1131">
                  <c:v>106</c:v>
                </c:pt>
                <c:pt idx="1132">
                  <c:v>86</c:v>
                </c:pt>
                <c:pt idx="1133">
                  <c:v>103</c:v>
                </c:pt>
                <c:pt idx="1134">
                  <c:v>96</c:v>
                </c:pt>
                <c:pt idx="1135">
                  <c:v>104</c:v>
                </c:pt>
                <c:pt idx="1136">
                  <c:v>90</c:v>
                </c:pt>
                <c:pt idx="1137">
                  <c:v>108</c:v>
                </c:pt>
                <c:pt idx="1138">
                  <c:v>82</c:v>
                </c:pt>
                <c:pt idx="1139">
                  <c:v>89</c:v>
                </c:pt>
                <c:pt idx="1140">
                  <c:v>116</c:v>
                </c:pt>
                <c:pt idx="1141">
                  <c:v>108</c:v>
                </c:pt>
                <c:pt idx="1142">
                  <c:v>86</c:v>
                </c:pt>
                <c:pt idx="1143">
                  <c:v>103</c:v>
                </c:pt>
                <c:pt idx="1144">
                  <c:v>109</c:v>
                </c:pt>
                <c:pt idx="1145">
                  <c:v>99</c:v>
                </c:pt>
                <c:pt idx="1146">
                  <c:v>108</c:v>
                </c:pt>
                <c:pt idx="1147">
                  <c:v>80</c:v>
                </c:pt>
                <c:pt idx="1148">
                  <c:v>92</c:v>
                </c:pt>
                <c:pt idx="1149">
                  <c:v>89</c:v>
                </c:pt>
                <c:pt idx="1150">
                  <c:v>106</c:v>
                </c:pt>
                <c:pt idx="1151">
                  <c:v>86</c:v>
                </c:pt>
                <c:pt idx="1152">
                  <c:v>92</c:v>
                </c:pt>
                <c:pt idx="1153">
                  <c:v>76</c:v>
                </c:pt>
                <c:pt idx="1154">
                  <c:v>114</c:v>
                </c:pt>
                <c:pt idx="1155">
                  <c:v>79</c:v>
                </c:pt>
                <c:pt idx="1156">
                  <c:v>101</c:v>
                </c:pt>
                <c:pt idx="1157">
                  <c:v>120</c:v>
                </c:pt>
                <c:pt idx="1158">
                  <c:v>101</c:v>
                </c:pt>
                <c:pt idx="1159">
                  <c:v>92</c:v>
                </c:pt>
                <c:pt idx="1160">
                  <c:v>105</c:v>
                </c:pt>
                <c:pt idx="1161">
                  <c:v>88</c:v>
                </c:pt>
                <c:pt idx="1162">
                  <c:v>100</c:v>
                </c:pt>
                <c:pt idx="1163">
                  <c:v>92</c:v>
                </c:pt>
                <c:pt idx="1164">
                  <c:v>74</c:v>
                </c:pt>
                <c:pt idx="1165">
                  <c:v>116</c:v>
                </c:pt>
                <c:pt idx="1166">
                  <c:v>120</c:v>
                </c:pt>
                <c:pt idx="1167">
                  <c:v>74</c:v>
                </c:pt>
                <c:pt idx="1168">
                  <c:v>101</c:v>
                </c:pt>
                <c:pt idx="1169">
                  <c:v>108</c:v>
                </c:pt>
                <c:pt idx="1170">
                  <c:v>101</c:v>
                </c:pt>
                <c:pt idx="1171">
                  <c:v>91</c:v>
                </c:pt>
                <c:pt idx="1172">
                  <c:v>107</c:v>
                </c:pt>
                <c:pt idx="1173">
                  <c:v>130</c:v>
                </c:pt>
                <c:pt idx="1174">
                  <c:v>103</c:v>
                </c:pt>
                <c:pt idx="1175">
                  <c:v>82</c:v>
                </c:pt>
                <c:pt idx="1176">
                  <c:v>95</c:v>
                </c:pt>
                <c:pt idx="1177">
                  <c:v>100</c:v>
                </c:pt>
                <c:pt idx="1178">
                  <c:v>126</c:v>
                </c:pt>
                <c:pt idx="1179">
                  <c:v>88</c:v>
                </c:pt>
                <c:pt idx="1180">
                  <c:v>139</c:v>
                </c:pt>
                <c:pt idx="1181">
                  <c:v>94</c:v>
                </c:pt>
                <c:pt idx="1182">
                  <c:v>110</c:v>
                </c:pt>
                <c:pt idx="1183">
                  <c:v>95</c:v>
                </c:pt>
                <c:pt idx="1184">
                  <c:v>100</c:v>
                </c:pt>
                <c:pt idx="1185">
                  <c:v>79</c:v>
                </c:pt>
                <c:pt idx="1186">
                  <c:v>111</c:v>
                </c:pt>
                <c:pt idx="1187">
                  <c:v>101</c:v>
                </c:pt>
                <c:pt idx="1188">
                  <c:v>102</c:v>
                </c:pt>
                <c:pt idx="1189">
                  <c:v>112</c:v>
                </c:pt>
                <c:pt idx="1190">
                  <c:v>94</c:v>
                </c:pt>
                <c:pt idx="1191">
                  <c:v>105</c:v>
                </c:pt>
                <c:pt idx="1192">
                  <c:v>105</c:v>
                </c:pt>
                <c:pt idx="1193">
                  <c:v>111</c:v>
                </c:pt>
                <c:pt idx="1194">
                  <c:v>116</c:v>
                </c:pt>
                <c:pt idx="1195">
                  <c:v>117</c:v>
                </c:pt>
                <c:pt idx="1196">
                  <c:v>105</c:v>
                </c:pt>
                <c:pt idx="1197">
                  <c:v>101</c:v>
                </c:pt>
                <c:pt idx="1198">
                  <c:v>122</c:v>
                </c:pt>
                <c:pt idx="1199">
                  <c:v>100</c:v>
                </c:pt>
                <c:pt idx="1200">
                  <c:v>109</c:v>
                </c:pt>
                <c:pt idx="1201">
                  <c:v>79</c:v>
                </c:pt>
                <c:pt idx="1202">
                  <c:v>105</c:v>
                </c:pt>
                <c:pt idx="1203">
                  <c:v>106</c:v>
                </c:pt>
                <c:pt idx="1204">
                  <c:v>78</c:v>
                </c:pt>
                <c:pt idx="1205">
                  <c:v>75</c:v>
                </c:pt>
                <c:pt idx="1206">
                  <c:v>84</c:v>
                </c:pt>
                <c:pt idx="1207">
                  <c:v>136</c:v>
                </c:pt>
                <c:pt idx="1208">
                  <c:v>119</c:v>
                </c:pt>
                <c:pt idx="1209">
                  <c:v>100</c:v>
                </c:pt>
                <c:pt idx="1210">
                  <c:v>120</c:v>
                </c:pt>
                <c:pt idx="1211">
                  <c:v>113</c:v>
                </c:pt>
                <c:pt idx="1212">
                  <c:v>83</c:v>
                </c:pt>
                <c:pt idx="1213">
                  <c:v>107</c:v>
                </c:pt>
                <c:pt idx="1214">
                  <c:v>86</c:v>
                </c:pt>
                <c:pt idx="1215">
                  <c:v>111</c:v>
                </c:pt>
                <c:pt idx="1216">
                  <c:v>125</c:v>
                </c:pt>
                <c:pt idx="1217">
                  <c:v>73</c:v>
                </c:pt>
                <c:pt idx="1218">
                  <c:v>128</c:v>
                </c:pt>
                <c:pt idx="1219">
                  <c:v>115</c:v>
                </c:pt>
                <c:pt idx="1220">
                  <c:v>75</c:v>
                </c:pt>
                <c:pt idx="1221">
                  <c:v>84</c:v>
                </c:pt>
                <c:pt idx="1222">
                  <c:v>102</c:v>
                </c:pt>
                <c:pt idx="1223">
                  <c:v>104</c:v>
                </c:pt>
                <c:pt idx="1224">
                  <c:v>122</c:v>
                </c:pt>
                <c:pt idx="1225">
                  <c:v>77</c:v>
                </c:pt>
                <c:pt idx="1226">
                  <c:v>103</c:v>
                </c:pt>
                <c:pt idx="1227">
                  <c:v>82</c:v>
                </c:pt>
                <c:pt idx="1228">
                  <c:v>94</c:v>
                </c:pt>
                <c:pt idx="1229">
                  <c:v>90</c:v>
                </c:pt>
                <c:pt idx="1230">
                  <c:v>88</c:v>
                </c:pt>
                <c:pt idx="1231">
                  <c:v>81</c:v>
                </c:pt>
                <c:pt idx="1232">
                  <c:v>114</c:v>
                </c:pt>
                <c:pt idx="1233">
                  <c:v>68</c:v>
                </c:pt>
                <c:pt idx="1234">
                  <c:v>80</c:v>
                </c:pt>
                <c:pt idx="1235">
                  <c:v>113</c:v>
                </c:pt>
                <c:pt idx="1236">
                  <c:v>130</c:v>
                </c:pt>
                <c:pt idx="1237">
                  <c:v>92</c:v>
                </c:pt>
                <c:pt idx="1238">
                  <c:v>95</c:v>
                </c:pt>
                <c:pt idx="1239">
                  <c:v>92</c:v>
                </c:pt>
                <c:pt idx="1240">
                  <c:v>83</c:v>
                </c:pt>
                <c:pt idx="1241">
                  <c:v>95</c:v>
                </c:pt>
                <c:pt idx="1242">
                  <c:v>86</c:v>
                </c:pt>
                <c:pt idx="1243">
                  <c:v>105</c:v>
                </c:pt>
                <c:pt idx="1244">
                  <c:v>121</c:v>
                </c:pt>
                <c:pt idx="1245">
                  <c:v>83</c:v>
                </c:pt>
                <c:pt idx="1246">
                  <c:v>102</c:v>
                </c:pt>
                <c:pt idx="1247">
                  <c:v>119</c:v>
                </c:pt>
                <c:pt idx="1248">
                  <c:v>85</c:v>
                </c:pt>
                <c:pt idx="1249">
                  <c:v>91</c:v>
                </c:pt>
                <c:pt idx="1250">
                  <c:v>121</c:v>
                </c:pt>
                <c:pt idx="1251">
                  <c:v>111</c:v>
                </c:pt>
                <c:pt idx="1252">
                  <c:v>99</c:v>
                </c:pt>
                <c:pt idx="1253">
                  <c:v>86</c:v>
                </c:pt>
                <c:pt idx="1254">
                  <c:v>109</c:v>
                </c:pt>
                <c:pt idx="1255">
                  <c:v>88</c:v>
                </c:pt>
                <c:pt idx="1256">
                  <c:v>117</c:v>
                </c:pt>
                <c:pt idx="1257">
                  <c:v>101</c:v>
                </c:pt>
                <c:pt idx="1258">
                  <c:v>86</c:v>
                </c:pt>
                <c:pt idx="1259">
                  <c:v>101</c:v>
                </c:pt>
                <c:pt idx="1260">
                  <c:v>103</c:v>
                </c:pt>
                <c:pt idx="1261">
                  <c:v>133</c:v>
                </c:pt>
                <c:pt idx="1262">
                  <c:v>72</c:v>
                </c:pt>
                <c:pt idx="1263">
                  <c:v>122</c:v>
                </c:pt>
                <c:pt idx="1264">
                  <c:v>99</c:v>
                </c:pt>
                <c:pt idx="1265">
                  <c:v>70</c:v>
                </c:pt>
                <c:pt idx="1266">
                  <c:v>85</c:v>
                </c:pt>
                <c:pt idx="1267">
                  <c:v>83</c:v>
                </c:pt>
                <c:pt idx="1268">
                  <c:v>109</c:v>
                </c:pt>
                <c:pt idx="1269">
                  <c:v>89</c:v>
                </c:pt>
                <c:pt idx="1270">
                  <c:v>113</c:v>
                </c:pt>
                <c:pt idx="1271">
                  <c:v>109</c:v>
                </c:pt>
                <c:pt idx="1272">
                  <c:v>126</c:v>
                </c:pt>
                <c:pt idx="1273">
                  <c:v>85</c:v>
                </c:pt>
                <c:pt idx="1274">
                  <c:v>82</c:v>
                </c:pt>
                <c:pt idx="1275">
                  <c:v>110</c:v>
                </c:pt>
                <c:pt idx="1276">
                  <c:v>93</c:v>
                </c:pt>
                <c:pt idx="1277">
                  <c:v>114</c:v>
                </c:pt>
                <c:pt idx="1278">
                  <c:v>81</c:v>
                </c:pt>
                <c:pt idx="1279">
                  <c:v>73</c:v>
                </c:pt>
                <c:pt idx="1280">
                  <c:v>89</c:v>
                </c:pt>
                <c:pt idx="1281">
                  <c:v>66</c:v>
                </c:pt>
                <c:pt idx="1282">
                  <c:v>89</c:v>
                </c:pt>
                <c:pt idx="1283">
                  <c:v>133</c:v>
                </c:pt>
                <c:pt idx="1284">
                  <c:v>71</c:v>
                </c:pt>
                <c:pt idx="1285">
                  <c:v>117</c:v>
                </c:pt>
                <c:pt idx="1286">
                  <c:v>90</c:v>
                </c:pt>
                <c:pt idx="1287">
                  <c:v>76</c:v>
                </c:pt>
                <c:pt idx="1288">
                  <c:v>132</c:v>
                </c:pt>
                <c:pt idx="1289">
                  <c:v>86</c:v>
                </c:pt>
                <c:pt idx="1290">
                  <c:v>95</c:v>
                </c:pt>
                <c:pt idx="1291">
                  <c:v>95</c:v>
                </c:pt>
                <c:pt idx="1292">
                  <c:v>117</c:v>
                </c:pt>
                <c:pt idx="1293">
                  <c:v>84</c:v>
                </c:pt>
                <c:pt idx="1294">
                  <c:v>94</c:v>
                </c:pt>
                <c:pt idx="1295">
                  <c:v>117</c:v>
                </c:pt>
                <c:pt idx="1296">
                  <c:v>92</c:v>
                </c:pt>
                <c:pt idx="1297">
                  <c:v>103</c:v>
                </c:pt>
                <c:pt idx="1298">
                  <c:v>114</c:v>
                </c:pt>
                <c:pt idx="1299">
                  <c:v>123</c:v>
                </c:pt>
                <c:pt idx="1300">
                  <c:v>119</c:v>
                </c:pt>
                <c:pt idx="1301">
                  <c:v>89</c:v>
                </c:pt>
                <c:pt idx="1302">
                  <c:v>109</c:v>
                </c:pt>
                <c:pt idx="1303">
                  <c:v>114</c:v>
                </c:pt>
                <c:pt idx="1304">
                  <c:v>87</c:v>
                </c:pt>
                <c:pt idx="1305">
                  <c:v>105</c:v>
                </c:pt>
                <c:pt idx="1306">
                  <c:v>112</c:v>
                </c:pt>
                <c:pt idx="1307">
                  <c:v>110</c:v>
                </c:pt>
                <c:pt idx="1308">
                  <c:v>82</c:v>
                </c:pt>
                <c:pt idx="1309">
                  <c:v>83</c:v>
                </c:pt>
                <c:pt idx="1310">
                  <c:v>124</c:v>
                </c:pt>
                <c:pt idx="1311">
                  <c:v>118</c:v>
                </c:pt>
                <c:pt idx="1312">
                  <c:v>72</c:v>
                </c:pt>
                <c:pt idx="1313">
                  <c:v>94</c:v>
                </c:pt>
                <c:pt idx="1314">
                  <c:v>74</c:v>
                </c:pt>
                <c:pt idx="1315">
                  <c:v>101</c:v>
                </c:pt>
                <c:pt idx="1316">
                  <c:v>121</c:v>
                </c:pt>
                <c:pt idx="1317">
                  <c:v>76</c:v>
                </c:pt>
                <c:pt idx="1318">
                  <c:v>108</c:v>
                </c:pt>
                <c:pt idx="1319">
                  <c:v>80</c:v>
                </c:pt>
                <c:pt idx="1320">
                  <c:v>120</c:v>
                </c:pt>
                <c:pt idx="1321">
                  <c:v>70</c:v>
                </c:pt>
                <c:pt idx="1322">
                  <c:v>98</c:v>
                </c:pt>
                <c:pt idx="1323">
                  <c:v>127</c:v>
                </c:pt>
                <c:pt idx="1324">
                  <c:v>88</c:v>
                </c:pt>
                <c:pt idx="1325">
                  <c:v>59</c:v>
                </c:pt>
                <c:pt idx="1326">
                  <c:v>90</c:v>
                </c:pt>
                <c:pt idx="1327">
                  <c:v>99</c:v>
                </c:pt>
                <c:pt idx="1328">
                  <c:v>98</c:v>
                </c:pt>
                <c:pt idx="1329">
                  <c:v>105</c:v>
                </c:pt>
                <c:pt idx="1330">
                  <c:v>113</c:v>
                </c:pt>
                <c:pt idx="1331">
                  <c:v>116</c:v>
                </c:pt>
                <c:pt idx="1332">
                  <c:v>95</c:v>
                </c:pt>
                <c:pt idx="1333">
                  <c:v>85</c:v>
                </c:pt>
                <c:pt idx="1334">
                  <c:v>108</c:v>
                </c:pt>
                <c:pt idx="1335">
                  <c:v>74</c:v>
                </c:pt>
                <c:pt idx="1336">
                  <c:v>96</c:v>
                </c:pt>
                <c:pt idx="1337">
                  <c:v>97</c:v>
                </c:pt>
                <c:pt idx="1338">
                  <c:v>97</c:v>
                </c:pt>
                <c:pt idx="1339">
                  <c:v>87</c:v>
                </c:pt>
                <c:pt idx="1340">
                  <c:v>98</c:v>
                </c:pt>
                <c:pt idx="1341">
                  <c:v>85</c:v>
                </c:pt>
                <c:pt idx="1342">
                  <c:v>76</c:v>
                </c:pt>
                <c:pt idx="1343">
                  <c:v>105</c:v>
                </c:pt>
                <c:pt idx="1344">
                  <c:v>84</c:v>
                </c:pt>
                <c:pt idx="1345">
                  <c:v>109</c:v>
                </c:pt>
                <c:pt idx="1346">
                  <c:v>107</c:v>
                </c:pt>
                <c:pt idx="1347">
                  <c:v>92</c:v>
                </c:pt>
                <c:pt idx="1348">
                  <c:v>87</c:v>
                </c:pt>
                <c:pt idx="1349">
                  <c:v>78</c:v>
                </c:pt>
                <c:pt idx="1350">
                  <c:v>112</c:v>
                </c:pt>
                <c:pt idx="1351">
                  <c:v>107</c:v>
                </c:pt>
                <c:pt idx="1352">
                  <c:v>112</c:v>
                </c:pt>
                <c:pt idx="1353">
                  <c:v>104</c:v>
                </c:pt>
                <c:pt idx="1354">
                  <c:v>94</c:v>
                </c:pt>
                <c:pt idx="1355">
                  <c:v>80</c:v>
                </c:pt>
                <c:pt idx="1356">
                  <c:v>102</c:v>
                </c:pt>
                <c:pt idx="1357">
                  <c:v>69</c:v>
                </c:pt>
                <c:pt idx="1358">
                  <c:v>78</c:v>
                </c:pt>
                <c:pt idx="1359">
                  <c:v>131</c:v>
                </c:pt>
                <c:pt idx="1360">
                  <c:v>96</c:v>
                </c:pt>
                <c:pt idx="1361">
                  <c:v>77</c:v>
                </c:pt>
                <c:pt idx="1362">
                  <c:v>94</c:v>
                </c:pt>
                <c:pt idx="1363">
                  <c:v>70</c:v>
                </c:pt>
                <c:pt idx="1364">
                  <c:v>77</c:v>
                </c:pt>
                <c:pt idx="1365">
                  <c:v>98</c:v>
                </c:pt>
                <c:pt idx="1366">
                  <c:v>149</c:v>
                </c:pt>
                <c:pt idx="1367">
                  <c:v>87</c:v>
                </c:pt>
                <c:pt idx="1368">
                  <c:v>103</c:v>
                </c:pt>
                <c:pt idx="1369">
                  <c:v>86</c:v>
                </c:pt>
                <c:pt idx="1370">
                  <c:v>129</c:v>
                </c:pt>
                <c:pt idx="1371">
                  <c:v>65</c:v>
                </c:pt>
                <c:pt idx="1372">
                  <c:v>69</c:v>
                </c:pt>
                <c:pt idx="1373">
                  <c:v>137</c:v>
                </c:pt>
                <c:pt idx="1374">
                  <c:v>82</c:v>
                </c:pt>
                <c:pt idx="1375">
                  <c:v>78</c:v>
                </c:pt>
                <c:pt idx="1376">
                  <c:v>75</c:v>
                </c:pt>
                <c:pt idx="1377">
                  <c:v>95</c:v>
                </c:pt>
                <c:pt idx="1378">
                  <c:v>106</c:v>
                </c:pt>
                <c:pt idx="1379">
                  <c:v>86</c:v>
                </c:pt>
                <c:pt idx="1380">
                  <c:v>104</c:v>
                </c:pt>
                <c:pt idx="1381">
                  <c:v>105</c:v>
                </c:pt>
                <c:pt idx="1382">
                  <c:v>98</c:v>
                </c:pt>
                <c:pt idx="1383">
                  <c:v>87</c:v>
                </c:pt>
                <c:pt idx="1384">
                  <c:v>111</c:v>
                </c:pt>
                <c:pt idx="1385">
                  <c:v>91</c:v>
                </c:pt>
                <c:pt idx="1386">
                  <c:v>112</c:v>
                </c:pt>
                <c:pt idx="1387">
                  <c:v>101</c:v>
                </c:pt>
                <c:pt idx="1388">
                  <c:v>99</c:v>
                </c:pt>
                <c:pt idx="1389">
                  <c:v>103</c:v>
                </c:pt>
                <c:pt idx="1390">
                  <c:v>109</c:v>
                </c:pt>
                <c:pt idx="1391">
                  <c:v>95</c:v>
                </c:pt>
                <c:pt idx="1392">
                  <c:v>107</c:v>
                </c:pt>
                <c:pt idx="1393">
                  <c:v>87</c:v>
                </c:pt>
                <c:pt idx="1394">
                  <c:v>95</c:v>
                </c:pt>
                <c:pt idx="1395">
                  <c:v>92</c:v>
                </c:pt>
                <c:pt idx="1396">
                  <c:v>89</c:v>
                </c:pt>
                <c:pt idx="1397">
                  <c:v>110</c:v>
                </c:pt>
                <c:pt idx="1398">
                  <c:v>82</c:v>
                </c:pt>
                <c:pt idx="1399">
                  <c:v>86</c:v>
                </c:pt>
                <c:pt idx="1400">
                  <c:v>100</c:v>
                </c:pt>
                <c:pt idx="1401">
                  <c:v>123</c:v>
                </c:pt>
                <c:pt idx="1402">
                  <c:v>93</c:v>
                </c:pt>
                <c:pt idx="1403">
                  <c:v>111</c:v>
                </c:pt>
                <c:pt idx="1404">
                  <c:v>70</c:v>
                </c:pt>
                <c:pt idx="1405">
                  <c:v>103</c:v>
                </c:pt>
                <c:pt idx="1406">
                  <c:v>122</c:v>
                </c:pt>
                <c:pt idx="1407">
                  <c:v>94</c:v>
                </c:pt>
                <c:pt idx="1408">
                  <c:v>103</c:v>
                </c:pt>
                <c:pt idx="1409">
                  <c:v>98</c:v>
                </c:pt>
                <c:pt idx="1410">
                  <c:v>94</c:v>
                </c:pt>
                <c:pt idx="1411">
                  <c:v>107</c:v>
                </c:pt>
                <c:pt idx="1412">
                  <c:v>90</c:v>
                </c:pt>
                <c:pt idx="1413">
                  <c:v>102</c:v>
                </c:pt>
                <c:pt idx="1414">
                  <c:v>95</c:v>
                </c:pt>
                <c:pt idx="1415">
                  <c:v>69</c:v>
                </c:pt>
                <c:pt idx="1416">
                  <c:v>140</c:v>
                </c:pt>
                <c:pt idx="1417">
                  <c:v>74</c:v>
                </c:pt>
                <c:pt idx="1418">
                  <c:v>116</c:v>
                </c:pt>
                <c:pt idx="1419">
                  <c:v>102</c:v>
                </c:pt>
                <c:pt idx="1420">
                  <c:v>96</c:v>
                </c:pt>
                <c:pt idx="1421">
                  <c:v>121</c:v>
                </c:pt>
                <c:pt idx="1422">
                  <c:v>79</c:v>
                </c:pt>
                <c:pt idx="1423">
                  <c:v>76</c:v>
                </c:pt>
                <c:pt idx="1424">
                  <c:v>115</c:v>
                </c:pt>
                <c:pt idx="1425">
                  <c:v>78</c:v>
                </c:pt>
                <c:pt idx="1426">
                  <c:v>124</c:v>
                </c:pt>
                <c:pt idx="1427">
                  <c:v>122</c:v>
                </c:pt>
                <c:pt idx="1428">
                  <c:v>74</c:v>
                </c:pt>
                <c:pt idx="1429">
                  <c:v>94</c:v>
                </c:pt>
                <c:pt idx="1430">
                  <c:v>87</c:v>
                </c:pt>
                <c:pt idx="1431">
                  <c:v>124</c:v>
                </c:pt>
                <c:pt idx="1432">
                  <c:v>114</c:v>
                </c:pt>
                <c:pt idx="1433">
                  <c:v>94</c:v>
                </c:pt>
                <c:pt idx="1434">
                  <c:v>68</c:v>
                </c:pt>
                <c:pt idx="1435">
                  <c:v>81</c:v>
                </c:pt>
                <c:pt idx="1436">
                  <c:v>105</c:v>
                </c:pt>
                <c:pt idx="1437">
                  <c:v>67</c:v>
                </c:pt>
                <c:pt idx="1438">
                  <c:v>113</c:v>
                </c:pt>
                <c:pt idx="1439">
                  <c:v>92</c:v>
                </c:pt>
                <c:pt idx="1440">
                  <c:v>119</c:v>
                </c:pt>
                <c:pt idx="1441">
                  <c:v>97</c:v>
                </c:pt>
                <c:pt idx="1442">
                  <c:v>78</c:v>
                </c:pt>
                <c:pt idx="1443">
                  <c:v>101</c:v>
                </c:pt>
                <c:pt idx="1444">
                  <c:v>103</c:v>
                </c:pt>
                <c:pt idx="1445">
                  <c:v>113</c:v>
                </c:pt>
                <c:pt idx="1446">
                  <c:v>100</c:v>
                </c:pt>
                <c:pt idx="1447">
                  <c:v>76</c:v>
                </c:pt>
                <c:pt idx="1448">
                  <c:v>118</c:v>
                </c:pt>
                <c:pt idx="1449">
                  <c:v>79</c:v>
                </c:pt>
                <c:pt idx="1450">
                  <c:v>88</c:v>
                </c:pt>
                <c:pt idx="1451">
                  <c:v>121</c:v>
                </c:pt>
                <c:pt idx="1452">
                  <c:v>124</c:v>
                </c:pt>
                <c:pt idx="1453">
                  <c:v>92</c:v>
                </c:pt>
                <c:pt idx="1454">
                  <c:v>118</c:v>
                </c:pt>
                <c:pt idx="1455">
                  <c:v>101</c:v>
                </c:pt>
                <c:pt idx="1456">
                  <c:v>112</c:v>
                </c:pt>
                <c:pt idx="1457">
                  <c:v>61</c:v>
                </c:pt>
                <c:pt idx="1458">
                  <c:v>88</c:v>
                </c:pt>
                <c:pt idx="1459">
                  <c:v>81</c:v>
                </c:pt>
              </c:numCache>
            </c:numRef>
          </c:yVal>
          <c:smooth val="0"/>
        </c:ser>
        <c:dLbls>
          <c:showLegendKey val="0"/>
          <c:showVal val="0"/>
          <c:showCatName val="0"/>
          <c:showSerName val="0"/>
          <c:showPercent val="0"/>
          <c:showBubbleSize val="0"/>
        </c:dLbls>
        <c:axId val="149316352"/>
        <c:axId val="149318272"/>
      </c:scatterChart>
      <c:valAx>
        <c:axId val="149316352"/>
        <c:scaling>
          <c:orientation val="minMax"/>
        </c:scaling>
        <c:delete val="1"/>
        <c:axPos val="b"/>
        <c:numFmt formatCode="General" sourceLinked="1"/>
        <c:majorTickMark val="none"/>
        <c:minorTickMark val="none"/>
        <c:tickLblPos val="none"/>
        <c:crossAx val="149318272"/>
        <c:crosses val="autoZero"/>
        <c:crossBetween val="midCat"/>
      </c:valAx>
      <c:valAx>
        <c:axId val="149318272"/>
        <c:scaling>
          <c:orientation val="minMax"/>
          <c:max val="180"/>
          <c:min val="0"/>
        </c:scaling>
        <c:delete val="0"/>
        <c:axPos val="l"/>
        <c:title>
          <c:tx>
            <c:rich>
              <a:bodyPr rot="-5400000" vert="horz"/>
              <a:lstStyle/>
              <a:p>
                <a:pPr>
                  <a:defRPr/>
                </a:pPr>
                <a:r>
                  <a:rPr lang="fr-FR" dirty="0" smtClean="0"/>
                  <a:t>Pl </a:t>
                </a:r>
                <a:r>
                  <a:rPr lang="fr-FR" dirty="0" err="1" smtClean="0"/>
                  <a:t>Creatinine</a:t>
                </a:r>
                <a:endParaRPr lang="fr-FR" dirty="0"/>
              </a:p>
            </c:rich>
          </c:tx>
          <c:layout/>
          <c:overlay val="0"/>
        </c:title>
        <c:numFmt formatCode="General" sourceLinked="1"/>
        <c:majorTickMark val="out"/>
        <c:minorTickMark val="none"/>
        <c:tickLblPos val="nextTo"/>
        <c:crossAx val="149316352"/>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4303713" cy="339725"/>
          </a:xfrm>
          <a:prstGeom prst="rect">
            <a:avLst/>
          </a:prstGeom>
          <a:noFill/>
          <a:ln w="9525">
            <a:noFill/>
            <a:miter lim="800000"/>
            <a:headEnd/>
            <a:tailEnd/>
          </a:ln>
        </p:spPr>
        <p:txBody>
          <a:bodyPr vert="horz" wrap="square" lIns="94343" tIns="47172" rIns="94343" bIns="47172" numCol="1" anchor="t" anchorCtr="0" compatLnSpc="1">
            <a:prstTxWarp prst="textNoShape">
              <a:avLst/>
            </a:prstTxWarp>
          </a:bodyPr>
          <a:lstStyle>
            <a:lvl1pPr defTabSz="942975">
              <a:defRPr sz="1200"/>
            </a:lvl1pPr>
          </a:lstStyle>
          <a:p>
            <a:pPr>
              <a:defRPr/>
            </a:pPr>
            <a:endParaRPr lang="fr-FR"/>
          </a:p>
        </p:txBody>
      </p:sp>
      <p:sp>
        <p:nvSpPr>
          <p:cNvPr id="23555" name="Rectangle 3"/>
          <p:cNvSpPr>
            <a:spLocks noGrp="1" noChangeArrowheads="1"/>
          </p:cNvSpPr>
          <p:nvPr>
            <p:ph type="dt" sz="quarter" idx="1"/>
          </p:nvPr>
        </p:nvSpPr>
        <p:spPr bwMode="auto">
          <a:xfrm>
            <a:off x="5624513" y="0"/>
            <a:ext cx="4303712" cy="339725"/>
          </a:xfrm>
          <a:prstGeom prst="rect">
            <a:avLst/>
          </a:prstGeom>
          <a:noFill/>
          <a:ln w="9525">
            <a:noFill/>
            <a:miter lim="800000"/>
            <a:headEnd/>
            <a:tailEnd/>
          </a:ln>
        </p:spPr>
        <p:txBody>
          <a:bodyPr vert="horz" wrap="square" lIns="94343" tIns="47172" rIns="94343" bIns="47172" numCol="1" anchor="t" anchorCtr="0" compatLnSpc="1">
            <a:prstTxWarp prst="textNoShape">
              <a:avLst/>
            </a:prstTxWarp>
          </a:bodyPr>
          <a:lstStyle>
            <a:lvl1pPr algn="r" defTabSz="942975">
              <a:defRPr sz="1200"/>
            </a:lvl1pPr>
          </a:lstStyle>
          <a:p>
            <a:pPr>
              <a:defRPr/>
            </a:pPr>
            <a:endParaRPr lang="fr-FR"/>
          </a:p>
        </p:txBody>
      </p:sp>
      <p:sp>
        <p:nvSpPr>
          <p:cNvPr id="23556" name="Rectangle 4"/>
          <p:cNvSpPr>
            <a:spLocks noGrp="1" noChangeArrowheads="1"/>
          </p:cNvSpPr>
          <p:nvPr>
            <p:ph type="ftr" sz="quarter" idx="2"/>
          </p:nvPr>
        </p:nvSpPr>
        <p:spPr bwMode="auto">
          <a:xfrm>
            <a:off x="0" y="6448425"/>
            <a:ext cx="4303713" cy="339725"/>
          </a:xfrm>
          <a:prstGeom prst="rect">
            <a:avLst/>
          </a:prstGeom>
          <a:noFill/>
          <a:ln w="9525">
            <a:noFill/>
            <a:miter lim="800000"/>
            <a:headEnd/>
            <a:tailEnd/>
          </a:ln>
        </p:spPr>
        <p:txBody>
          <a:bodyPr vert="horz" wrap="square" lIns="94343" tIns="47172" rIns="94343" bIns="47172" numCol="1" anchor="b" anchorCtr="0" compatLnSpc="1">
            <a:prstTxWarp prst="textNoShape">
              <a:avLst/>
            </a:prstTxWarp>
          </a:bodyPr>
          <a:lstStyle>
            <a:lvl1pPr defTabSz="942975">
              <a:defRPr sz="1200"/>
            </a:lvl1pPr>
          </a:lstStyle>
          <a:p>
            <a:pPr>
              <a:defRPr/>
            </a:pPr>
            <a:endParaRPr lang="fr-FR"/>
          </a:p>
        </p:txBody>
      </p:sp>
      <p:sp>
        <p:nvSpPr>
          <p:cNvPr id="23557" name="Rectangle 5"/>
          <p:cNvSpPr>
            <a:spLocks noGrp="1" noChangeArrowheads="1"/>
          </p:cNvSpPr>
          <p:nvPr>
            <p:ph type="sldNum" sz="quarter" idx="3"/>
          </p:nvPr>
        </p:nvSpPr>
        <p:spPr bwMode="auto">
          <a:xfrm>
            <a:off x="5624513" y="6448425"/>
            <a:ext cx="4303712" cy="339725"/>
          </a:xfrm>
          <a:prstGeom prst="rect">
            <a:avLst/>
          </a:prstGeom>
          <a:noFill/>
          <a:ln w="9525">
            <a:noFill/>
            <a:miter lim="800000"/>
            <a:headEnd/>
            <a:tailEnd/>
          </a:ln>
        </p:spPr>
        <p:txBody>
          <a:bodyPr vert="horz" wrap="square" lIns="94343" tIns="47172" rIns="94343" bIns="47172" numCol="1" anchor="b" anchorCtr="0" compatLnSpc="1">
            <a:prstTxWarp prst="textNoShape">
              <a:avLst/>
            </a:prstTxWarp>
          </a:bodyPr>
          <a:lstStyle>
            <a:lvl1pPr algn="r" defTabSz="942975">
              <a:defRPr sz="1200"/>
            </a:lvl1pPr>
          </a:lstStyle>
          <a:p>
            <a:pPr>
              <a:defRPr/>
            </a:pPr>
            <a:fld id="{848928CF-035E-49E9-A2AB-2CAEFAFABC82}" type="slidenum">
              <a:rPr lang="fr-FR"/>
              <a:pPr>
                <a:defRPr/>
              </a:pPr>
              <a:t>‹N°›</a:t>
            </a:fld>
            <a:endParaRPr lang="fr-FR"/>
          </a:p>
        </p:txBody>
      </p:sp>
    </p:spTree>
    <p:extLst>
      <p:ext uri="{BB962C8B-B14F-4D97-AF65-F5344CB8AC3E}">
        <p14:creationId xmlns:p14="http://schemas.microsoft.com/office/powerpoint/2010/main" val="36857982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hdr" sz="quarter"/>
          </p:nvPr>
        </p:nvSpPr>
        <p:spPr bwMode="auto">
          <a:xfrm>
            <a:off x="0" y="0"/>
            <a:ext cx="4303713" cy="339725"/>
          </a:xfrm>
          <a:prstGeom prst="rect">
            <a:avLst/>
          </a:prstGeom>
          <a:noFill/>
          <a:ln w="9525">
            <a:noFill/>
            <a:miter lim="800000"/>
            <a:headEnd/>
            <a:tailEnd/>
          </a:ln>
        </p:spPr>
        <p:txBody>
          <a:bodyPr vert="horz" wrap="square" lIns="94343" tIns="47172" rIns="94343" bIns="47172" numCol="1" anchor="t" anchorCtr="0" compatLnSpc="1">
            <a:prstTxWarp prst="textNoShape">
              <a:avLst/>
            </a:prstTxWarp>
          </a:bodyPr>
          <a:lstStyle>
            <a:lvl1pPr defTabSz="942975">
              <a:defRPr sz="1200"/>
            </a:lvl1pPr>
          </a:lstStyle>
          <a:p>
            <a:pPr>
              <a:defRPr/>
            </a:pPr>
            <a:endParaRPr lang="fr-FR"/>
          </a:p>
        </p:txBody>
      </p:sp>
      <p:sp>
        <p:nvSpPr>
          <p:cNvPr id="206851" name="Rectangle 3"/>
          <p:cNvSpPr>
            <a:spLocks noGrp="1" noChangeArrowheads="1"/>
          </p:cNvSpPr>
          <p:nvPr>
            <p:ph type="dt" idx="1"/>
          </p:nvPr>
        </p:nvSpPr>
        <p:spPr bwMode="auto">
          <a:xfrm>
            <a:off x="5624513" y="0"/>
            <a:ext cx="4303712" cy="339725"/>
          </a:xfrm>
          <a:prstGeom prst="rect">
            <a:avLst/>
          </a:prstGeom>
          <a:noFill/>
          <a:ln w="9525">
            <a:noFill/>
            <a:miter lim="800000"/>
            <a:headEnd/>
            <a:tailEnd/>
          </a:ln>
        </p:spPr>
        <p:txBody>
          <a:bodyPr vert="horz" wrap="square" lIns="94343" tIns="47172" rIns="94343" bIns="47172" numCol="1" anchor="t" anchorCtr="0" compatLnSpc="1">
            <a:prstTxWarp prst="textNoShape">
              <a:avLst/>
            </a:prstTxWarp>
          </a:bodyPr>
          <a:lstStyle>
            <a:lvl1pPr algn="r" defTabSz="942975">
              <a:defRPr sz="1200"/>
            </a:lvl1pPr>
          </a:lstStyle>
          <a:p>
            <a:pPr>
              <a:defRPr/>
            </a:pPr>
            <a:endParaRPr lang="fr-FR"/>
          </a:p>
        </p:txBody>
      </p:sp>
      <p:sp>
        <p:nvSpPr>
          <p:cNvPr id="6148" name="Rectangle 4"/>
          <p:cNvSpPr>
            <a:spLocks noGrp="1" noRot="1" noChangeAspect="1" noChangeArrowheads="1" noTextEdit="1"/>
          </p:cNvSpPr>
          <p:nvPr>
            <p:ph type="sldImg" idx="2"/>
          </p:nvPr>
        </p:nvSpPr>
        <p:spPr bwMode="auto">
          <a:xfrm>
            <a:off x="3054350" y="508000"/>
            <a:ext cx="3819525" cy="25463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6853" name="Rectangle 5"/>
          <p:cNvSpPr>
            <a:spLocks noGrp="1" noChangeArrowheads="1"/>
          </p:cNvSpPr>
          <p:nvPr>
            <p:ph type="body" sz="quarter" idx="3"/>
          </p:nvPr>
        </p:nvSpPr>
        <p:spPr bwMode="auto">
          <a:xfrm>
            <a:off x="992188" y="3225800"/>
            <a:ext cx="7945437" cy="3055938"/>
          </a:xfrm>
          <a:prstGeom prst="rect">
            <a:avLst/>
          </a:prstGeom>
          <a:noFill/>
          <a:ln w="9525">
            <a:noFill/>
            <a:miter lim="800000"/>
            <a:headEnd/>
            <a:tailEnd/>
          </a:ln>
        </p:spPr>
        <p:txBody>
          <a:bodyPr vert="horz" wrap="square" lIns="94343" tIns="47172" rIns="94343" bIns="47172"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206854" name="Rectangle 6"/>
          <p:cNvSpPr>
            <a:spLocks noGrp="1" noChangeArrowheads="1"/>
          </p:cNvSpPr>
          <p:nvPr>
            <p:ph type="ftr" sz="quarter" idx="4"/>
          </p:nvPr>
        </p:nvSpPr>
        <p:spPr bwMode="auto">
          <a:xfrm>
            <a:off x="0" y="6448425"/>
            <a:ext cx="4303713" cy="339725"/>
          </a:xfrm>
          <a:prstGeom prst="rect">
            <a:avLst/>
          </a:prstGeom>
          <a:noFill/>
          <a:ln w="9525">
            <a:noFill/>
            <a:miter lim="800000"/>
            <a:headEnd/>
            <a:tailEnd/>
          </a:ln>
        </p:spPr>
        <p:txBody>
          <a:bodyPr vert="horz" wrap="square" lIns="94343" tIns="47172" rIns="94343" bIns="47172" numCol="1" anchor="b" anchorCtr="0" compatLnSpc="1">
            <a:prstTxWarp prst="textNoShape">
              <a:avLst/>
            </a:prstTxWarp>
          </a:bodyPr>
          <a:lstStyle>
            <a:lvl1pPr defTabSz="942975">
              <a:defRPr sz="1200"/>
            </a:lvl1pPr>
          </a:lstStyle>
          <a:p>
            <a:pPr>
              <a:defRPr/>
            </a:pPr>
            <a:endParaRPr lang="fr-FR"/>
          </a:p>
        </p:txBody>
      </p:sp>
      <p:sp>
        <p:nvSpPr>
          <p:cNvPr id="206855" name="Rectangle 7"/>
          <p:cNvSpPr>
            <a:spLocks noGrp="1" noChangeArrowheads="1"/>
          </p:cNvSpPr>
          <p:nvPr>
            <p:ph type="sldNum" sz="quarter" idx="5"/>
          </p:nvPr>
        </p:nvSpPr>
        <p:spPr bwMode="auto">
          <a:xfrm>
            <a:off x="5624513" y="6448425"/>
            <a:ext cx="4303712" cy="339725"/>
          </a:xfrm>
          <a:prstGeom prst="rect">
            <a:avLst/>
          </a:prstGeom>
          <a:noFill/>
          <a:ln w="9525">
            <a:noFill/>
            <a:miter lim="800000"/>
            <a:headEnd/>
            <a:tailEnd/>
          </a:ln>
        </p:spPr>
        <p:txBody>
          <a:bodyPr vert="horz" wrap="square" lIns="94343" tIns="47172" rIns="94343" bIns="47172" numCol="1" anchor="b" anchorCtr="0" compatLnSpc="1">
            <a:prstTxWarp prst="textNoShape">
              <a:avLst/>
            </a:prstTxWarp>
          </a:bodyPr>
          <a:lstStyle>
            <a:lvl1pPr algn="r" defTabSz="942975">
              <a:defRPr sz="1200"/>
            </a:lvl1pPr>
          </a:lstStyle>
          <a:p>
            <a:pPr>
              <a:defRPr/>
            </a:pPr>
            <a:fld id="{6164A20E-D5AA-41A4-B906-F1D791799FEE}" type="slidenum">
              <a:rPr lang="fr-FR"/>
              <a:pPr>
                <a:defRPr/>
              </a:pPr>
              <a:t>‹N°›</a:t>
            </a:fld>
            <a:endParaRPr lang="fr-FR"/>
          </a:p>
        </p:txBody>
      </p:sp>
    </p:spTree>
    <p:extLst>
      <p:ext uri="{BB962C8B-B14F-4D97-AF65-F5344CB8AC3E}">
        <p14:creationId xmlns:p14="http://schemas.microsoft.com/office/powerpoint/2010/main" val="27351029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71525" y="2130425"/>
            <a:ext cx="874395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543050" y="3886200"/>
            <a:ext cx="72009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extLst>
      <p:ext uri="{BB962C8B-B14F-4D97-AF65-F5344CB8AC3E}">
        <p14:creationId xmlns:p14="http://schemas.microsoft.com/office/powerpoint/2010/main" val="166349737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673561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356475" y="188913"/>
            <a:ext cx="2416175" cy="626427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104775" y="188913"/>
            <a:ext cx="7099300" cy="626427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463251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re et texte sur contenu">
    <p:spTree>
      <p:nvGrpSpPr>
        <p:cNvPr id="1" name=""/>
        <p:cNvGrpSpPr/>
        <p:nvPr/>
      </p:nvGrpSpPr>
      <p:grpSpPr>
        <a:xfrm>
          <a:off x="0" y="0"/>
          <a:ext cx="0" cy="0"/>
          <a:chOff x="0" y="0"/>
          <a:chExt cx="0" cy="0"/>
        </a:xfrm>
      </p:grpSpPr>
      <p:sp>
        <p:nvSpPr>
          <p:cNvPr id="2" name="Titre 1"/>
          <p:cNvSpPr>
            <a:spLocks noGrp="1"/>
          </p:cNvSpPr>
          <p:nvPr>
            <p:ph type="title"/>
          </p:nvPr>
        </p:nvSpPr>
        <p:spPr>
          <a:xfrm>
            <a:off x="104775" y="188913"/>
            <a:ext cx="9667875" cy="706437"/>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514350" y="1700213"/>
            <a:ext cx="9258300" cy="230028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14350" y="4152900"/>
            <a:ext cx="9258300" cy="230028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3622487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r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88950" y="188913"/>
            <a:ext cx="9315450" cy="706437"/>
          </a:xfrm>
        </p:spPr>
        <p:txBody>
          <a:bodyPr/>
          <a:lstStyle/>
          <a:p>
            <a:r>
              <a:rPr lang="fr-FR" smtClean="0"/>
              <a:t>Cliquez pour modifier le style du titre</a:t>
            </a:r>
            <a:endParaRPr lang="fr-FR"/>
          </a:p>
        </p:txBody>
      </p:sp>
      <p:sp>
        <p:nvSpPr>
          <p:cNvPr id="3" name="Espace réservé du graphique 2"/>
          <p:cNvSpPr>
            <a:spLocks noGrp="1"/>
          </p:cNvSpPr>
          <p:nvPr>
            <p:ph type="chart" idx="1"/>
          </p:nvPr>
        </p:nvSpPr>
        <p:spPr>
          <a:xfrm>
            <a:off x="546100" y="1368425"/>
            <a:ext cx="9258300" cy="5084763"/>
          </a:xfrm>
        </p:spPr>
        <p:txBody>
          <a:bodyPr/>
          <a:lstStyle/>
          <a:p>
            <a:pPr lvl="0"/>
            <a:endParaRPr lang="fr-FR" noProof="0"/>
          </a:p>
        </p:txBody>
      </p:sp>
    </p:spTree>
    <p:extLst>
      <p:ext uri="{BB962C8B-B14F-4D97-AF65-F5344CB8AC3E}">
        <p14:creationId xmlns:p14="http://schemas.microsoft.com/office/powerpoint/2010/main" val="3885600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88950" y="188913"/>
            <a:ext cx="9315450" cy="706437"/>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546100" y="1368425"/>
            <a:ext cx="4552950" cy="50847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251450" y="1368425"/>
            <a:ext cx="4552950" cy="50847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024748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Titre 3"/>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26878488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12800" y="4406900"/>
            <a:ext cx="874395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extLst>
      <p:ext uri="{BB962C8B-B14F-4D97-AF65-F5344CB8AC3E}">
        <p14:creationId xmlns:p14="http://schemas.microsoft.com/office/powerpoint/2010/main" val="3339943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514350" y="1700213"/>
            <a:ext cx="455295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219700" y="1700213"/>
            <a:ext cx="455295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4235102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14350" y="274638"/>
            <a:ext cx="92583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0880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extLst>
      <p:ext uri="{BB962C8B-B14F-4D97-AF65-F5344CB8AC3E}">
        <p14:creationId xmlns:p14="http://schemas.microsoft.com/office/powerpoint/2010/main" val="2114675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875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14350" y="273050"/>
            <a:ext cx="3384550"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extLst>
      <p:ext uri="{BB962C8B-B14F-4D97-AF65-F5344CB8AC3E}">
        <p14:creationId xmlns:p14="http://schemas.microsoft.com/office/powerpoint/2010/main" val="4250851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016125" y="4800600"/>
            <a:ext cx="61722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extLst>
      <p:ext uri="{BB962C8B-B14F-4D97-AF65-F5344CB8AC3E}">
        <p14:creationId xmlns:p14="http://schemas.microsoft.com/office/powerpoint/2010/main" val="700676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88950" y="188913"/>
            <a:ext cx="93154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7" name="Rectangle 3"/>
          <p:cNvSpPr>
            <a:spLocks noGrp="1" noChangeArrowheads="1"/>
          </p:cNvSpPr>
          <p:nvPr>
            <p:ph type="body" idx="1"/>
          </p:nvPr>
        </p:nvSpPr>
        <p:spPr bwMode="auto">
          <a:xfrm>
            <a:off x="546100" y="1368425"/>
            <a:ext cx="9258300" cy="508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p:txBody>
      </p:sp>
      <p:grpSp>
        <p:nvGrpSpPr>
          <p:cNvPr id="1028" name="Group 15"/>
          <p:cNvGrpSpPr>
            <a:grpSpLocks/>
          </p:cNvGrpSpPr>
          <p:nvPr userDrawn="1"/>
        </p:nvGrpSpPr>
        <p:grpSpPr bwMode="auto">
          <a:xfrm>
            <a:off x="842963" y="877888"/>
            <a:ext cx="1250950" cy="119062"/>
            <a:chOff x="3747" y="516"/>
            <a:chExt cx="2296" cy="146"/>
          </a:xfrm>
        </p:grpSpPr>
        <p:sp>
          <p:nvSpPr>
            <p:cNvPr id="1032" name="Arc 10"/>
            <p:cNvSpPr>
              <a:spLocks/>
            </p:cNvSpPr>
            <p:nvPr userDrawn="1"/>
          </p:nvSpPr>
          <p:spPr bwMode="invGray">
            <a:xfrm rot="10800000">
              <a:off x="3750" y="516"/>
              <a:ext cx="2293" cy="146"/>
            </a:xfrm>
            <a:custGeom>
              <a:avLst/>
              <a:gdLst>
                <a:gd name="T0" fmla="*/ 0 w 21912"/>
                <a:gd name="T1" fmla="*/ 0 h 43200"/>
                <a:gd name="T2" fmla="*/ 0 w 21912"/>
                <a:gd name="T3" fmla="*/ 0 h 43200"/>
                <a:gd name="T4" fmla="*/ 0 w 21912"/>
                <a:gd name="T5" fmla="*/ 0 h 43200"/>
                <a:gd name="T6" fmla="*/ 0 60000 65536"/>
                <a:gd name="T7" fmla="*/ 0 60000 65536"/>
                <a:gd name="T8" fmla="*/ 0 60000 65536"/>
              </a:gdLst>
              <a:ahLst/>
              <a:cxnLst>
                <a:cxn ang="T6">
                  <a:pos x="T0" y="T1"/>
                </a:cxn>
                <a:cxn ang="T7">
                  <a:pos x="T2" y="T3"/>
                </a:cxn>
                <a:cxn ang="T8">
                  <a:pos x="T4" y="T5"/>
                </a:cxn>
              </a:cxnLst>
              <a:rect l="0" t="0" r="r" b="b"/>
              <a:pathLst>
                <a:path w="21912" h="43200" fill="none"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path>
                <a:path w="21912" h="43200" stroke="0"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lnTo>
                    <a:pt x="312" y="21600"/>
                  </a:lnTo>
                  <a:lnTo>
                    <a:pt x="300" y="0"/>
                  </a:lnTo>
                  <a:close/>
                </a:path>
              </a:pathLst>
            </a:custGeom>
            <a:gradFill rotWithShape="0">
              <a:gsLst>
                <a:gs pos="0">
                  <a:schemeClr val="bg1"/>
                </a:gs>
                <a:gs pos="100000">
                  <a:srgbClr val="663300"/>
                </a:gs>
              </a:gsLst>
              <a:lin ang="0" scaled="1"/>
            </a:gradFill>
            <a:ln>
              <a:noFill/>
            </a:ln>
            <a:extLst>
              <a:ext uri="{91240B29-F687-4F45-9708-019B960494DF}">
                <a14:hiddenLine xmlns:a14="http://schemas.microsoft.com/office/drawing/2010/main" w="9525" cap="rnd">
                  <a:solidFill>
                    <a:srgbClr val="000000"/>
                  </a:solidFill>
                  <a:round/>
                  <a:headEnd/>
                  <a:tailEnd/>
                </a14:hiddenLine>
              </a:ext>
            </a:extLst>
          </p:spPr>
          <p:txBody>
            <a:bodyPr wrap="none" anchor="ctr"/>
            <a:lstStyle/>
            <a:p>
              <a:endParaRPr lang="fr-FR"/>
            </a:p>
          </p:txBody>
        </p:sp>
        <p:sp>
          <p:nvSpPr>
            <p:cNvPr id="1033" name="Arc 12"/>
            <p:cNvSpPr>
              <a:spLocks/>
            </p:cNvSpPr>
            <p:nvPr userDrawn="1"/>
          </p:nvSpPr>
          <p:spPr bwMode="invGray">
            <a:xfrm rot="10800000">
              <a:off x="3747" y="551"/>
              <a:ext cx="2293" cy="76"/>
            </a:xfrm>
            <a:custGeom>
              <a:avLst/>
              <a:gdLst>
                <a:gd name="T0" fmla="*/ 0 w 21925"/>
                <a:gd name="T1" fmla="*/ 0 h 43200"/>
                <a:gd name="T2" fmla="*/ 0 w 21925"/>
                <a:gd name="T3" fmla="*/ 0 h 43200"/>
                <a:gd name="T4" fmla="*/ 0 w 21925"/>
                <a:gd name="T5" fmla="*/ 0 h 43200"/>
                <a:gd name="T6" fmla="*/ 0 60000 65536"/>
                <a:gd name="T7" fmla="*/ 0 60000 65536"/>
                <a:gd name="T8" fmla="*/ 0 60000 65536"/>
              </a:gdLst>
              <a:ahLst/>
              <a:cxnLst>
                <a:cxn ang="T6">
                  <a:pos x="T0" y="T1"/>
                </a:cxn>
                <a:cxn ang="T7">
                  <a:pos x="T2" y="T3"/>
                </a:cxn>
                <a:cxn ang="T8">
                  <a:pos x="T4" y="T5"/>
                </a:cxn>
              </a:cxnLst>
              <a:rect l="0" t="0" r="r" b="b"/>
              <a:pathLst>
                <a:path w="21925" h="43200" fill="none"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path>
                <a:path w="21925" h="43200" stroke="0"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lnTo>
                    <a:pt x="325" y="21600"/>
                  </a:lnTo>
                  <a:lnTo>
                    <a:pt x="313" y="0"/>
                  </a:lnTo>
                  <a:close/>
                </a:path>
              </a:pathLst>
            </a:custGeom>
            <a:gradFill rotWithShape="0">
              <a:gsLst>
                <a:gs pos="0">
                  <a:schemeClr val="bg1"/>
                </a:gs>
                <a:gs pos="100000">
                  <a:srgbClr val="B75B00"/>
                </a:gs>
              </a:gsLst>
              <a:lin ang="0" scaled="1"/>
            </a:gradFill>
            <a:ln>
              <a:noFill/>
            </a:ln>
            <a:extLst>
              <a:ext uri="{91240B29-F687-4F45-9708-019B960494DF}">
                <a14:hiddenLine xmlns:a14="http://schemas.microsoft.com/office/drawing/2010/main" w="9525" cap="rnd">
                  <a:solidFill>
                    <a:srgbClr val="000000"/>
                  </a:solidFill>
                  <a:round/>
                  <a:headEnd/>
                  <a:tailEnd/>
                </a14:hiddenLine>
              </a:ext>
            </a:extLst>
          </p:spPr>
          <p:txBody>
            <a:bodyPr wrap="none" anchor="ctr"/>
            <a:lstStyle/>
            <a:p>
              <a:endParaRPr lang="fr-FR"/>
            </a:p>
          </p:txBody>
        </p:sp>
      </p:grpSp>
      <p:sp>
        <p:nvSpPr>
          <p:cNvPr id="1029" name="Line 14"/>
          <p:cNvSpPr>
            <a:spLocks noChangeShapeType="1"/>
          </p:cNvSpPr>
          <p:nvPr userDrawn="1"/>
        </p:nvSpPr>
        <p:spPr bwMode="auto">
          <a:xfrm flipH="1">
            <a:off x="0" y="942975"/>
            <a:ext cx="10299700" cy="0"/>
          </a:xfrm>
          <a:prstGeom prst="line">
            <a:avLst/>
          </a:prstGeom>
          <a:noFill/>
          <a:ln w="9525">
            <a:solidFill>
              <a:srgbClr val="CC0000"/>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054" name="Text Box 18"/>
          <p:cNvSpPr txBox="1">
            <a:spLocks noChangeArrowheads="1"/>
          </p:cNvSpPr>
          <p:nvPr userDrawn="1"/>
        </p:nvSpPr>
        <p:spPr bwMode="auto">
          <a:xfrm>
            <a:off x="9863138" y="858838"/>
            <a:ext cx="317500" cy="16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6839DD59-6038-4889-8647-B16C8F17574A}" type="slidenum">
              <a:rPr lang="fr-FR" sz="500" smtClean="0"/>
              <a:pPr eaLnBrk="1" hangingPunct="1">
                <a:defRPr/>
              </a:pPr>
              <a:t>‹N°›</a:t>
            </a:fld>
            <a:endParaRPr lang="fr-FR" sz="500" smtClean="0"/>
          </a:p>
        </p:txBody>
      </p:sp>
      <p:pic>
        <p:nvPicPr>
          <p:cNvPr id="1031" name="Picture 10" descr="Blokmark INP-ENVT Jaune"/>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106363" y="804863"/>
            <a:ext cx="8302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r" rtl="0" eaLnBrk="0" fontAlgn="base" hangingPunct="0">
        <a:spcBef>
          <a:spcPct val="0"/>
        </a:spcBef>
        <a:spcAft>
          <a:spcPct val="0"/>
        </a:spcAft>
        <a:defRPr sz="2800" b="1">
          <a:solidFill>
            <a:schemeClr val="accent2"/>
          </a:solidFill>
          <a:latin typeface="+mj-lt"/>
          <a:ea typeface="+mj-ea"/>
          <a:cs typeface="+mj-cs"/>
        </a:defRPr>
      </a:lvl1pPr>
      <a:lvl2pPr algn="r" rtl="0" eaLnBrk="0" fontAlgn="base" hangingPunct="0">
        <a:spcBef>
          <a:spcPct val="0"/>
        </a:spcBef>
        <a:spcAft>
          <a:spcPct val="0"/>
        </a:spcAft>
        <a:defRPr sz="2800" b="1">
          <a:solidFill>
            <a:schemeClr val="accent2"/>
          </a:solidFill>
          <a:latin typeface="Arial" charset="0"/>
        </a:defRPr>
      </a:lvl2pPr>
      <a:lvl3pPr algn="r" rtl="0" eaLnBrk="0" fontAlgn="base" hangingPunct="0">
        <a:spcBef>
          <a:spcPct val="0"/>
        </a:spcBef>
        <a:spcAft>
          <a:spcPct val="0"/>
        </a:spcAft>
        <a:defRPr sz="2800" b="1">
          <a:solidFill>
            <a:schemeClr val="accent2"/>
          </a:solidFill>
          <a:latin typeface="Arial" charset="0"/>
        </a:defRPr>
      </a:lvl3pPr>
      <a:lvl4pPr algn="r" rtl="0" eaLnBrk="0" fontAlgn="base" hangingPunct="0">
        <a:spcBef>
          <a:spcPct val="0"/>
        </a:spcBef>
        <a:spcAft>
          <a:spcPct val="0"/>
        </a:spcAft>
        <a:defRPr sz="2800" b="1">
          <a:solidFill>
            <a:schemeClr val="accent2"/>
          </a:solidFill>
          <a:latin typeface="Arial" charset="0"/>
        </a:defRPr>
      </a:lvl4pPr>
      <a:lvl5pPr algn="r" rtl="0" eaLnBrk="0" fontAlgn="base" hangingPunct="0">
        <a:spcBef>
          <a:spcPct val="0"/>
        </a:spcBef>
        <a:spcAft>
          <a:spcPct val="0"/>
        </a:spcAft>
        <a:defRPr sz="2800" b="1">
          <a:solidFill>
            <a:schemeClr val="accent2"/>
          </a:solidFill>
          <a:latin typeface="Arial" charset="0"/>
        </a:defRPr>
      </a:lvl5pPr>
      <a:lvl6pPr marL="457200" algn="r" rtl="0" fontAlgn="base">
        <a:spcBef>
          <a:spcPct val="0"/>
        </a:spcBef>
        <a:spcAft>
          <a:spcPct val="0"/>
        </a:spcAft>
        <a:defRPr sz="2800" b="1">
          <a:solidFill>
            <a:schemeClr val="accent2"/>
          </a:solidFill>
          <a:latin typeface="Arial" charset="0"/>
        </a:defRPr>
      </a:lvl6pPr>
      <a:lvl7pPr marL="914400" algn="r" rtl="0" fontAlgn="base">
        <a:spcBef>
          <a:spcPct val="0"/>
        </a:spcBef>
        <a:spcAft>
          <a:spcPct val="0"/>
        </a:spcAft>
        <a:defRPr sz="2800" b="1">
          <a:solidFill>
            <a:schemeClr val="accent2"/>
          </a:solidFill>
          <a:latin typeface="Arial" charset="0"/>
        </a:defRPr>
      </a:lvl7pPr>
      <a:lvl8pPr marL="1371600" algn="r" rtl="0" fontAlgn="base">
        <a:spcBef>
          <a:spcPct val="0"/>
        </a:spcBef>
        <a:spcAft>
          <a:spcPct val="0"/>
        </a:spcAft>
        <a:defRPr sz="2800" b="1">
          <a:solidFill>
            <a:schemeClr val="accent2"/>
          </a:solidFill>
          <a:latin typeface="Arial" charset="0"/>
        </a:defRPr>
      </a:lvl8pPr>
      <a:lvl9pPr marL="1828800" algn="r" rtl="0" fontAlgn="base">
        <a:spcBef>
          <a:spcPct val="0"/>
        </a:spcBef>
        <a:spcAft>
          <a:spcPct val="0"/>
        </a:spcAft>
        <a:defRPr sz="2800" b="1">
          <a:solidFill>
            <a:schemeClr val="accent2"/>
          </a:solidFill>
          <a:latin typeface="Arial" charset="0"/>
        </a:defRPr>
      </a:lvl9pPr>
    </p:titleStyle>
    <p:bodyStyle>
      <a:lvl1pPr marL="342900" indent="-342900" algn="l" rtl="0" eaLnBrk="0" fontAlgn="base" hangingPunct="0">
        <a:spcBef>
          <a:spcPct val="20000"/>
        </a:spcBef>
        <a:spcAft>
          <a:spcPct val="0"/>
        </a:spcAft>
        <a:defRPr sz="2000">
          <a:solidFill>
            <a:schemeClr val="accent2"/>
          </a:solidFill>
          <a:latin typeface="+mn-lt"/>
          <a:ea typeface="+mn-ea"/>
          <a:cs typeface="+mn-cs"/>
        </a:defRPr>
      </a:lvl1pPr>
      <a:lvl2pPr marL="820738" indent="-285750" algn="l" rtl="0" eaLnBrk="0" fontAlgn="base" hangingPunct="0">
        <a:spcBef>
          <a:spcPct val="20000"/>
        </a:spcBef>
        <a:spcAft>
          <a:spcPct val="0"/>
        </a:spcAft>
        <a:defRPr sz="2000">
          <a:solidFill>
            <a:schemeClr val="tx1"/>
          </a:solidFill>
          <a:latin typeface="+mn-lt"/>
        </a:defRPr>
      </a:lvl2pPr>
      <a:lvl3pPr marL="1228725" indent="-228600" algn="l" rtl="0" eaLnBrk="0" fontAlgn="base" hangingPunct="0">
        <a:spcBef>
          <a:spcPct val="20000"/>
        </a:spcBef>
        <a:spcAft>
          <a:spcPct val="0"/>
        </a:spcAft>
        <a:defRPr sz="2000">
          <a:solidFill>
            <a:schemeClr val="tx1"/>
          </a:solidFill>
          <a:latin typeface="+mn-lt"/>
        </a:defRPr>
      </a:lvl3pPr>
      <a:lvl4pPr marL="1636713" indent="-228600" algn="l" rtl="0" eaLnBrk="0" fontAlgn="base" hangingPunct="0">
        <a:spcBef>
          <a:spcPct val="20000"/>
        </a:spcBef>
        <a:spcAft>
          <a:spcPct val="0"/>
        </a:spcAft>
        <a:defRPr sz="2000">
          <a:solidFill>
            <a:schemeClr val="tx1"/>
          </a:solidFill>
          <a:latin typeface="+mn-lt"/>
        </a:defRPr>
      </a:lvl4pPr>
      <a:lvl5pPr marL="2057400" indent="-228600" algn="l" rtl="0" eaLnBrk="0" fontAlgn="base" hangingPunct="0">
        <a:spcBef>
          <a:spcPct val="20000"/>
        </a:spcBef>
        <a:spcAft>
          <a:spcPct val="0"/>
        </a:spcAft>
        <a:defRPr sz="20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2.xml"/><Relationship Id="rId4" Type="http://schemas.openxmlformats.org/officeDocument/2006/relationships/chart" Target="../charts/chart16.xml"/></Relationships>
</file>

<file path=ppt/slides/_rels/slide11.xml.rels><?xml version="1.0" encoding="UTF-8" standalone="yes"?>
<Relationships xmlns="http://schemas.openxmlformats.org/package/2006/relationships"><Relationship Id="rId3" Type="http://schemas.openxmlformats.org/officeDocument/2006/relationships/chart" Target="../charts/chart18.xml"/><Relationship Id="rId7" Type="http://schemas.openxmlformats.org/officeDocument/2006/relationships/chart" Target="../charts/chart22.xml"/><Relationship Id="rId2" Type="http://schemas.openxmlformats.org/officeDocument/2006/relationships/chart" Target="../charts/chart17.xml"/><Relationship Id="rId1" Type="http://schemas.openxmlformats.org/officeDocument/2006/relationships/slideLayout" Target="../slideLayouts/slideLayout2.xml"/><Relationship Id="rId6" Type="http://schemas.openxmlformats.org/officeDocument/2006/relationships/chart" Target="../charts/chart21.xml"/><Relationship Id="rId5" Type="http://schemas.openxmlformats.org/officeDocument/2006/relationships/chart" Target="../charts/chart20.xml"/><Relationship Id="rId4" Type="http://schemas.openxmlformats.org/officeDocument/2006/relationships/chart" Target="../charts/chart19.xml"/></Relationships>
</file>

<file path=ppt/slides/_rels/slide12.xml.rels><?xml version="1.0" encoding="UTF-8" standalone="yes"?>
<Relationships xmlns="http://schemas.openxmlformats.org/package/2006/relationships"><Relationship Id="rId3" Type="http://schemas.openxmlformats.org/officeDocument/2006/relationships/chart" Target="../charts/chart24.xml"/><Relationship Id="rId7" Type="http://schemas.openxmlformats.org/officeDocument/2006/relationships/chart" Target="../charts/chart28.xml"/><Relationship Id="rId2" Type="http://schemas.openxmlformats.org/officeDocument/2006/relationships/chart" Target="../charts/chart23.xml"/><Relationship Id="rId1" Type="http://schemas.openxmlformats.org/officeDocument/2006/relationships/slideLayout" Target="../slideLayouts/slideLayout2.xml"/><Relationship Id="rId6" Type="http://schemas.openxmlformats.org/officeDocument/2006/relationships/chart" Target="../charts/chart27.xml"/><Relationship Id="rId5" Type="http://schemas.openxmlformats.org/officeDocument/2006/relationships/chart" Target="../charts/chart26.xml"/><Relationship Id="rId4" Type="http://schemas.openxmlformats.org/officeDocument/2006/relationships/chart" Target="../charts/chart25.xml"/></Relationships>
</file>

<file path=ppt/slides/_rels/slide13.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chart" Target="../charts/chart2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chart" Target="../charts/chart3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3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3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3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6" Type="http://schemas.openxmlformats.org/officeDocument/2006/relationships/chart" Target="../charts/chart10.xml"/><Relationship Id="rId5" Type="http://schemas.openxmlformats.org/officeDocument/2006/relationships/chart" Target="../charts/chart9.xml"/><Relationship Id="rId4" Type="http://schemas.openxmlformats.org/officeDocument/2006/relationships/chart" Target="../charts/chart8.xml"/></Relationships>
</file>

<file path=ppt/slides/_rels/slide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2.xml"/><Relationship Id="rId4" Type="http://schemas.openxmlformats.org/officeDocument/2006/relationships/chart" Target="../charts/char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photo_ec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6238" y="12700"/>
            <a:ext cx="11928476" cy="684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2"/>
          <p:cNvSpPr>
            <a:spLocks noGrp="1" noChangeArrowheads="1"/>
          </p:cNvSpPr>
          <p:nvPr>
            <p:ph type="ctrTitle"/>
          </p:nvPr>
        </p:nvSpPr>
        <p:spPr>
          <a:xfrm>
            <a:off x="423863" y="4143375"/>
            <a:ext cx="9220200" cy="1685925"/>
          </a:xfrm>
          <a:solidFill>
            <a:schemeClr val="bg1"/>
          </a:solidFill>
        </p:spPr>
        <p:txBody>
          <a:bodyPr lIns="90487" tIns="44450" rIns="90487" bIns="44450"/>
          <a:lstStyle/>
          <a:p>
            <a:pPr algn="ctr"/>
            <a:r>
              <a:rPr lang="en-US" sz="2400" dirty="0" smtClean="0"/>
              <a:t>When and how partitioning reference intervals ?</a:t>
            </a:r>
            <a:r>
              <a:rPr lang="fr-FR" sz="2400" dirty="0" smtClean="0"/>
              <a:t/>
            </a:r>
            <a:br>
              <a:rPr lang="fr-FR" sz="2400" dirty="0" smtClean="0"/>
            </a:br>
            <a:r>
              <a:rPr lang="fr-FR" sz="1800" dirty="0" err="1" smtClean="0"/>
              <a:t>Concordet</a:t>
            </a:r>
            <a:r>
              <a:rPr lang="fr-FR" sz="1800" dirty="0" smtClean="0"/>
              <a:t> </a:t>
            </a:r>
            <a:r>
              <a:rPr lang="fr-FR" sz="1800" dirty="0"/>
              <a:t>D., Braun J.P., </a:t>
            </a:r>
            <a:r>
              <a:rPr lang="fr-FR" sz="1800" dirty="0" err="1" smtClean="0"/>
              <a:t>Bourgès</a:t>
            </a:r>
            <a:r>
              <a:rPr lang="fr-FR" sz="1800" dirty="0" smtClean="0"/>
              <a:t>-Abella </a:t>
            </a:r>
            <a:r>
              <a:rPr lang="fr-FR" sz="1800" dirty="0"/>
              <a:t>N., </a:t>
            </a:r>
            <a:r>
              <a:rPr lang="fr-FR" sz="1800" dirty="0" err="1"/>
              <a:t>Trumel</a:t>
            </a:r>
            <a:r>
              <a:rPr lang="fr-FR" sz="1800" dirty="0"/>
              <a:t> C.</a:t>
            </a:r>
            <a:endParaRPr lang="fr-FR" sz="1800" dirty="0" smtClean="0"/>
          </a:p>
        </p:txBody>
      </p:sp>
      <p:pic>
        <p:nvPicPr>
          <p:cNvPr id="2052"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80571"/>
            <a:ext cx="2660651" cy="88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The covariates should have a significant effect on </a:t>
            </a:r>
            <a:r>
              <a:rPr lang="en-US" i="1" dirty="0" smtClean="0"/>
              <a:t>reference limits</a:t>
            </a:r>
          </a:p>
        </p:txBody>
      </p:sp>
      <p:graphicFrame>
        <p:nvGraphicFramePr>
          <p:cNvPr id="3" name="Graphique 2"/>
          <p:cNvGraphicFramePr>
            <a:graphicFrameLocks/>
          </p:cNvGraphicFramePr>
          <p:nvPr>
            <p:extLst>
              <p:ext uri="{D42A27DB-BD31-4B8C-83A1-F6EECF244321}">
                <p14:modId xmlns:p14="http://schemas.microsoft.com/office/powerpoint/2010/main" val="364654312"/>
              </p:ext>
            </p:extLst>
          </p:nvPr>
        </p:nvGraphicFramePr>
        <p:xfrm>
          <a:off x="247651" y="2000250"/>
          <a:ext cx="1066800" cy="3514725"/>
        </p:xfrm>
        <a:graphic>
          <a:graphicData uri="http://schemas.openxmlformats.org/drawingml/2006/chart">
            <c:chart xmlns:c="http://schemas.openxmlformats.org/drawingml/2006/chart" xmlns:r="http://schemas.openxmlformats.org/officeDocument/2006/relationships" r:id="rId2"/>
          </a:graphicData>
        </a:graphic>
      </p:graphicFrame>
      <p:sp>
        <p:nvSpPr>
          <p:cNvPr id="8" name="ZoneTexte 7"/>
          <p:cNvSpPr txBox="1"/>
          <p:nvPr/>
        </p:nvSpPr>
        <p:spPr>
          <a:xfrm>
            <a:off x="0" y="1789272"/>
            <a:ext cx="1189108" cy="307777"/>
          </a:xfrm>
          <a:prstGeom prst="rect">
            <a:avLst/>
          </a:prstGeom>
          <a:noFill/>
        </p:spPr>
        <p:txBody>
          <a:bodyPr wrap="none" rtlCol="0">
            <a:spAutoFit/>
          </a:bodyPr>
          <a:lstStyle/>
          <a:p>
            <a:r>
              <a:rPr lang="fr-FR" sz="1400" dirty="0" smtClean="0"/>
              <a:t>Total </a:t>
            </a:r>
            <a:r>
              <a:rPr lang="fr-FR" sz="1400" dirty="0" err="1" smtClean="0"/>
              <a:t>sample</a:t>
            </a:r>
            <a:endParaRPr lang="fr-FR" sz="1400" dirty="0"/>
          </a:p>
        </p:txBody>
      </p:sp>
      <p:sp>
        <p:nvSpPr>
          <p:cNvPr id="9" name="ZoneTexte 8"/>
          <p:cNvSpPr txBox="1"/>
          <p:nvPr/>
        </p:nvSpPr>
        <p:spPr>
          <a:xfrm>
            <a:off x="1189108" y="1780461"/>
            <a:ext cx="854721" cy="369332"/>
          </a:xfrm>
          <a:prstGeom prst="rect">
            <a:avLst/>
          </a:prstGeom>
          <a:noFill/>
        </p:spPr>
        <p:txBody>
          <a:bodyPr wrap="none" rtlCol="0">
            <a:spAutoFit/>
          </a:bodyPr>
          <a:lstStyle/>
          <a:p>
            <a:r>
              <a:rPr lang="fr-FR" sz="1400" dirty="0" err="1" smtClean="0"/>
              <a:t>Breed</a:t>
            </a:r>
            <a:r>
              <a:rPr lang="fr-FR" dirty="0" smtClean="0"/>
              <a:t> 1</a:t>
            </a:r>
            <a:endParaRPr lang="fr-FR" dirty="0"/>
          </a:p>
        </p:txBody>
      </p:sp>
      <p:sp>
        <p:nvSpPr>
          <p:cNvPr id="10" name="ZoneTexte 9"/>
          <p:cNvSpPr txBox="1"/>
          <p:nvPr/>
        </p:nvSpPr>
        <p:spPr>
          <a:xfrm>
            <a:off x="2192729" y="1842016"/>
            <a:ext cx="811441" cy="307777"/>
          </a:xfrm>
          <a:prstGeom prst="rect">
            <a:avLst/>
          </a:prstGeom>
          <a:noFill/>
        </p:spPr>
        <p:txBody>
          <a:bodyPr wrap="none" rtlCol="0">
            <a:spAutoFit/>
          </a:bodyPr>
          <a:lstStyle/>
          <a:p>
            <a:r>
              <a:rPr lang="fr-FR" sz="1400" dirty="0" err="1" smtClean="0"/>
              <a:t>Breed</a:t>
            </a:r>
            <a:r>
              <a:rPr lang="fr-FR" sz="1400" dirty="0" smtClean="0"/>
              <a:t> 2</a:t>
            </a:r>
            <a:endParaRPr lang="fr-FR" sz="1400" dirty="0"/>
          </a:p>
        </p:txBody>
      </p:sp>
      <p:sp>
        <p:nvSpPr>
          <p:cNvPr id="15" name="ZoneTexte 14"/>
          <p:cNvSpPr txBox="1"/>
          <p:nvPr/>
        </p:nvSpPr>
        <p:spPr>
          <a:xfrm>
            <a:off x="250929" y="1126837"/>
            <a:ext cx="9353907" cy="369332"/>
          </a:xfrm>
          <a:prstGeom prst="rect">
            <a:avLst/>
          </a:prstGeom>
          <a:noFill/>
        </p:spPr>
        <p:txBody>
          <a:bodyPr wrap="none" rtlCol="0">
            <a:spAutoFit/>
          </a:bodyPr>
          <a:lstStyle/>
          <a:p>
            <a:r>
              <a:rPr lang="en-US" b="1" dirty="0" smtClean="0"/>
              <a:t>T-test</a:t>
            </a:r>
            <a:r>
              <a:rPr lang="en-US" dirty="0" smtClean="0"/>
              <a:t> should not be used because it only compares population means not reference limits</a:t>
            </a:r>
          </a:p>
        </p:txBody>
      </p:sp>
      <p:sp>
        <p:nvSpPr>
          <p:cNvPr id="16" name="ZoneTexte 15"/>
          <p:cNvSpPr txBox="1"/>
          <p:nvPr/>
        </p:nvSpPr>
        <p:spPr>
          <a:xfrm>
            <a:off x="3562350" y="1995904"/>
            <a:ext cx="6353175" cy="2031325"/>
          </a:xfrm>
          <a:prstGeom prst="rect">
            <a:avLst/>
          </a:prstGeom>
          <a:noFill/>
        </p:spPr>
        <p:txBody>
          <a:bodyPr wrap="square" rtlCol="0">
            <a:spAutoFit/>
          </a:bodyPr>
          <a:lstStyle/>
          <a:p>
            <a:r>
              <a:rPr lang="en-US" smtClean="0"/>
              <a:t>The T-test gives a P-value=0.8 &gt;0.05</a:t>
            </a:r>
          </a:p>
          <a:p>
            <a:r>
              <a:rPr lang="en-US" smtClean="0"/>
              <a:t>It shows that the population means cannot be considered as different.</a:t>
            </a:r>
          </a:p>
          <a:p>
            <a:r>
              <a:rPr lang="en-US" smtClean="0"/>
              <a:t>However, it does not say anything on the reference limits that here are significantly different ! </a:t>
            </a:r>
          </a:p>
          <a:p>
            <a:endParaRPr lang="en-US" smtClean="0"/>
          </a:p>
          <a:p>
            <a:endParaRPr lang="en-US"/>
          </a:p>
        </p:txBody>
      </p:sp>
      <p:sp>
        <p:nvSpPr>
          <p:cNvPr id="17" name="Rectangle 16"/>
          <p:cNvSpPr/>
          <p:nvPr/>
        </p:nvSpPr>
        <p:spPr>
          <a:xfrm>
            <a:off x="3562350" y="3764220"/>
            <a:ext cx="6382145" cy="646331"/>
          </a:xfrm>
          <a:prstGeom prst="rect">
            <a:avLst/>
          </a:prstGeom>
        </p:spPr>
        <p:txBody>
          <a:bodyPr wrap="square">
            <a:spAutoFit/>
          </a:bodyPr>
          <a:lstStyle/>
          <a:p>
            <a:r>
              <a:rPr lang="en-US" dirty="0" smtClean="0"/>
              <a:t>In this case, the breed should be considered as a candidate for partitioning</a:t>
            </a:r>
            <a:endParaRPr lang="en-US" dirty="0"/>
          </a:p>
        </p:txBody>
      </p:sp>
      <p:graphicFrame>
        <p:nvGraphicFramePr>
          <p:cNvPr id="14" name="Graphique 13"/>
          <p:cNvGraphicFramePr>
            <a:graphicFrameLocks/>
          </p:cNvGraphicFramePr>
          <p:nvPr>
            <p:extLst>
              <p:ext uri="{D42A27DB-BD31-4B8C-83A1-F6EECF244321}">
                <p14:modId xmlns:p14="http://schemas.microsoft.com/office/powerpoint/2010/main" val="2656413380"/>
              </p:ext>
            </p:extLst>
          </p:nvPr>
        </p:nvGraphicFramePr>
        <p:xfrm>
          <a:off x="1083068" y="1981586"/>
          <a:ext cx="1066800" cy="360006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Graphique 17"/>
          <p:cNvGraphicFramePr>
            <a:graphicFrameLocks/>
          </p:cNvGraphicFramePr>
          <p:nvPr>
            <p:extLst>
              <p:ext uri="{D42A27DB-BD31-4B8C-83A1-F6EECF244321}">
                <p14:modId xmlns:p14="http://schemas.microsoft.com/office/powerpoint/2010/main" val="2312692205"/>
              </p:ext>
            </p:extLst>
          </p:nvPr>
        </p:nvGraphicFramePr>
        <p:xfrm>
          <a:off x="2055524" y="2149793"/>
          <a:ext cx="1085850" cy="337661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4483019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The covariates should have a significant effect on </a:t>
            </a:r>
            <a:r>
              <a:rPr lang="en-US" i="1" dirty="0" smtClean="0"/>
              <a:t>reference limits</a:t>
            </a:r>
          </a:p>
        </p:txBody>
      </p:sp>
      <p:sp>
        <p:nvSpPr>
          <p:cNvPr id="15" name="ZoneTexte 14"/>
          <p:cNvSpPr txBox="1"/>
          <p:nvPr/>
        </p:nvSpPr>
        <p:spPr>
          <a:xfrm>
            <a:off x="250929" y="1126837"/>
            <a:ext cx="9648795" cy="646331"/>
          </a:xfrm>
          <a:prstGeom prst="rect">
            <a:avLst/>
          </a:prstGeom>
          <a:noFill/>
        </p:spPr>
        <p:txBody>
          <a:bodyPr wrap="none" rtlCol="0">
            <a:spAutoFit/>
          </a:bodyPr>
          <a:lstStyle/>
          <a:p>
            <a:r>
              <a:rPr lang="en-US" b="1" dirty="0" smtClean="0"/>
              <a:t>Harris and Boyd method</a:t>
            </a:r>
            <a:r>
              <a:rPr lang="en-US" dirty="0" smtClean="0"/>
              <a:t> evaluates the reduction of dispersion after a partition (in 2 groups)</a:t>
            </a:r>
          </a:p>
          <a:p>
            <a:r>
              <a:rPr lang="en-US" dirty="0" smtClean="0"/>
              <a:t>is chosen</a:t>
            </a:r>
          </a:p>
        </p:txBody>
      </p:sp>
      <p:sp>
        <p:nvSpPr>
          <p:cNvPr id="2" name="Rectangle 1"/>
          <p:cNvSpPr/>
          <p:nvPr/>
        </p:nvSpPr>
        <p:spPr>
          <a:xfrm>
            <a:off x="92524" y="1882259"/>
            <a:ext cx="2621230" cy="369332"/>
          </a:xfrm>
          <a:prstGeom prst="rect">
            <a:avLst/>
          </a:prstGeom>
        </p:spPr>
        <p:txBody>
          <a:bodyPr wrap="none">
            <a:spAutoFit/>
          </a:bodyPr>
          <a:lstStyle/>
          <a:p>
            <a:r>
              <a:rPr lang="en-US" dirty="0" smtClean="0"/>
              <a:t>It is perfect for this case</a:t>
            </a:r>
            <a:endParaRPr lang="fr-FR" dirty="0"/>
          </a:p>
        </p:txBody>
      </p:sp>
      <p:graphicFrame>
        <p:nvGraphicFramePr>
          <p:cNvPr id="13" name="Graphique 12"/>
          <p:cNvGraphicFramePr>
            <a:graphicFrameLocks/>
          </p:cNvGraphicFramePr>
          <p:nvPr>
            <p:extLst>
              <p:ext uri="{D42A27DB-BD31-4B8C-83A1-F6EECF244321}">
                <p14:modId xmlns:p14="http://schemas.microsoft.com/office/powerpoint/2010/main" val="4019889151"/>
              </p:ext>
            </p:extLst>
          </p:nvPr>
        </p:nvGraphicFramePr>
        <p:xfrm flipH="1">
          <a:off x="110386" y="2370028"/>
          <a:ext cx="1242164" cy="391647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Graphique 13"/>
          <p:cNvGraphicFramePr>
            <a:graphicFrameLocks/>
          </p:cNvGraphicFramePr>
          <p:nvPr>
            <p:extLst>
              <p:ext uri="{D42A27DB-BD31-4B8C-83A1-F6EECF244321}">
                <p14:modId xmlns:p14="http://schemas.microsoft.com/office/powerpoint/2010/main" val="4120483371"/>
              </p:ext>
            </p:extLst>
          </p:nvPr>
        </p:nvGraphicFramePr>
        <p:xfrm flipH="1">
          <a:off x="1228464" y="2576821"/>
          <a:ext cx="876822" cy="368265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Graphique 17"/>
          <p:cNvGraphicFramePr>
            <a:graphicFrameLocks/>
          </p:cNvGraphicFramePr>
          <p:nvPr>
            <p:extLst>
              <p:ext uri="{D42A27DB-BD31-4B8C-83A1-F6EECF244321}">
                <p14:modId xmlns:p14="http://schemas.microsoft.com/office/powerpoint/2010/main" val="720230056"/>
              </p:ext>
            </p:extLst>
          </p:nvPr>
        </p:nvGraphicFramePr>
        <p:xfrm flipH="1">
          <a:off x="2085714" y="2563773"/>
          <a:ext cx="876822" cy="3733800"/>
        </p:xfrm>
        <a:graphic>
          <a:graphicData uri="http://schemas.openxmlformats.org/drawingml/2006/chart">
            <c:chart xmlns:c="http://schemas.openxmlformats.org/drawingml/2006/chart" xmlns:r="http://schemas.openxmlformats.org/officeDocument/2006/relationships" r:id="rId4"/>
          </a:graphicData>
        </a:graphic>
      </p:graphicFrame>
      <p:sp>
        <p:nvSpPr>
          <p:cNvPr id="19" name="ZoneTexte 18"/>
          <p:cNvSpPr txBox="1"/>
          <p:nvPr/>
        </p:nvSpPr>
        <p:spPr>
          <a:xfrm flipH="1">
            <a:off x="-30410" y="6397392"/>
            <a:ext cx="1433549" cy="307777"/>
          </a:xfrm>
          <a:prstGeom prst="rect">
            <a:avLst/>
          </a:prstGeom>
          <a:noFill/>
        </p:spPr>
        <p:txBody>
          <a:bodyPr wrap="square" rtlCol="0">
            <a:spAutoFit/>
          </a:bodyPr>
          <a:lstStyle/>
          <a:p>
            <a:r>
              <a:rPr lang="fr-FR" sz="1400" dirty="0" smtClean="0"/>
              <a:t>Total </a:t>
            </a:r>
            <a:r>
              <a:rPr lang="fr-FR" sz="1400" dirty="0" err="1" smtClean="0"/>
              <a:t>sample</a:t>
            </a:r>
            <a:endParaRPr lang="fr-FR" sz="1400" dirty="0"/>
          </a:p>
        </p:txBody>
      </p:sp>
      <p:sp>
        <p:nvSpPr>
          <p:cNvPr id="20" name="ZoneTexte 19"/>
          <p:cNvSpPr txBox="1"/>
          <p:nvPr/>
        </p:nvSpPr>
        <p:spPr>
          <a:xfrm flipH="1">
            <a:off x="1210508" y="6226001"/>
            <a:ext cx="961454" cy="307777"/>
          </a:xfrm>
          <a:prstGeom prst="rect">
            <a:avLst/>
          </a:prstGeom>
          <a:noFill/>
        </p:spPr>
        <p:txBody>
          <a:bodyPr wrap="square" rtlCol="0">
            <a:spAutoFit/>
          </a:bodyPr>
          <a:lstStyle/>
          <a:p>
            <a:r>
              <a:rPr lang="fr-FR" sz="1400" dirty="0" err="1" smtClean="0"/>
              <a:t>Breed</a:t>
            </a:r>
            <a:r>
              <a:rPr lang="fr-FR" sz="1400" dirty="0" smtClean="0"/>
              <a:t> 1</a:t>
            </a:r>
            <a:endParaRPr lang="fr-FR" sz="1400" dirty="0"/>
          </a:p>
        </p:txBody>
      </p:sp>
      <p:sp>
        <p:nvSpPr>
          <p:cNvPr id="21" name="ZoneTexte 20"/>
          <p:cNvSpPr txBox="1"/>
          <p:nvPr/>
        </p:nvSpPr>
        <p:spPr>
          <a:xfrm flipH="1">
            <a:off x="2058233" y="6271647"/>
            <a:ext cx="961454" cy="307777"/>
          </a:xfrm>
          <a:prstGeom prst="rect">
            <a:avLst/>
          </a:prstGeom>
          <a:noFill/>
        </p:spPr>
        <p:txBody>
          <a:bodyPr wrap="square" rtlCol="0">
            <a:spAutoFit/>
          </a:bodyPr>
          <a:lstStyle/>
          <a:p>
            <a:r>
              <a:rPr lang="fr-FR" sz="1400" dirty="0" err="1" smtClean="0"/>
              <a:t>Breed</a:t>
            </a:r>
            <a:r>
              <a:rPr lang="fr-FR" sz="1400" dirty="0" smtClean="0"/>
              <a:t> 2</a:t>
            </a:r>
            <a:endParaRPr lang="fr-FR" sz="1400" dirty="0"/>
          </a:p>
        </p:txBody>
      </p:sp>
      <p:cxnSp>
        <p:nvCxnSpPr>
          <p:cNvPr id="5" name="Connecteur droit avec flèche 4"/>
          <p:cNvCxnSpPr/>
          <p:nvPr/>
        </p:nvCxnSpPr>
        <p:spPr>
          <a:xfrm>
            <a:off x="800100" y="3419475"/>
            <a:ext cx="0" cy="2238375"/>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a:off x="1771650" y="4538662"/>
            <a:ext cx="0" cy="1119188"/>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a:off x="2667000" y="3333750"/>
            <a:ext cx="0" cy="1457325"/>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312348" y="1882259"/>
            <a:ext cx="2121093" cy="369332"/>
          </a:xfrm>
          <a:prstGeom prst="rect">
            <a:avLst/>
          </a:prstGeom>
        </p:spPr>
        <p:txBody>
          <a:bodyPr wrap="none">
            <a:spAutoFit/>
          </a:bodyPr>
          <a:lstStyle/>
          <a:p>
            <a:r>
              <a:rPr lang="en-US" dirty="0" smtClean="0"/>
              <a:t>But not for this one</a:t>
            </a:r>
            <a:endParaRPr lang="fr-FR" dirty="0"/>
          </a:p>
        </p:txBody>
      </p:sp>
      <p:graphicFrame>
        <p:nvGraphicFramePr>
          <p:cNvPr id="31" name="Graphique 30"/>
          <p:cNvGraphicFramePr>
            <a:graphicFrameLocks/>
          </p:cNvGraphicFramePr>
          <p:nvPr>
            <p:extLst>
              <p:ext uri="{D42A27DB-BD31-4B8C-83A1-F6EECF244321}">
                <p14:modId xmlns:p14="http://schemas.microsoft.com/office/powerpoint/2010/main" val="355557115"/>
              </p:ext>
            </p:extLst>
          </p:nvPr>
        </p:nvGraphicFramePr>
        <p:xfrm>
          <a:off x="5692118" y="2297875"/>
          <a:ext cx="1066800" cy="379607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5" name="Graphique 34"/>
          <p:cNvGraphicFramePr>
            <a:graphicFrameLocks/>
          </p:cNvGraphicFramePr>
          <p:nvPr>
            <p:extLst>
              <p:ext uri="{D42A27DB-BD31-4B8C-83A1-F6EECF244321}">
                <p14:modId xmlns:p14="http://schemas.microsoft.com/office/powerpoint/2010/main" val="2054906820"/>
              </p:ext>
            </p:extLst>
          </p:nvPr>
        </p:nvGraphicFramePr>
        <p:xfrm>
          <a:off x="6918060" y="2251591"/>
          <a:ext cx="1066800" cy="386274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6" name="Graphique 35"/>
          <p:cNvGraphicFramePr>
            <a:graphicFrameLocks/>
          </p:cNvGraphicFramePr>
          <p:nvPr>
            <p:extLst>
              <p:ext uri="{D42A27DB-BD31-4B8C-83A1-F6EECF244321}">
                <p14:modId xmlns:p14="http://schemas.microsoft.com/office/powerpoint/2010/main" val="1820708462"/>
              </p:ext>
            </p:extLst>
          </p:nvPr>
        </p:nvGraphicFramePr>
        <p:xfrm>
          <a:off x="7878819" y="2466975"/>
          <a:ext cx="1085850" cy="3609708"/>
        </p:xfrm>
        <a:graphic>
          <a:graphicData uri="http://schemas.openxmlformats.org/drawingml/2006/chart">
            <c:chart xmlns:c="http://schemas.openxmlformats.org/drawingml/2006/chart" xmlns:r="http://schemas.openxmlformats.org/officeDocument/2006/relationships" r:id="rId7"/>
          </a:graphicData>
        </a:graphic>
      </p:graphicFrame>
      <p:sp>
        <p:nvSpPr>
          <p:cNvPr id="37" name="ZoneTexte 36"/>
          <p:cNvSpPr txBox="1"/>
          <p:nvPr/>
        </p:nvSpPr>
        <p:spPr>
          <a:xfrm>
            <a:off x="5834990" y="6076683"/>
            <a:ext cx="1189108" cy="307777"/>
          </a:xfrm>
          <a:prstGeom prst="rect">
            <a:avLst/>
          </a:prstGeom>
          <a:noFill/>
        </p:spPr>
        <p:txBody>
          <a:bodyPr wrap="none" rtlCol="0">
            <a:spAutoFit/>
          </a:bodyPr>
          <a:lstStyle/>
          <a:p>
            <a:r>
              <a:rPr lang="fr-FR" sz="1400" dirty="0" smtClean="0"/>
              <a:t>Total </a:t>
            </a:r>
            <a:r>
              <a:rPr lang="fr-FR" sz="1400" dirty="0" err="1" smtClean="0"/>
              <a:t>sample</a:t>
            </a:r>
            <a:endParaRPr lang="fr-FR" sz="1400" dirty="0"/>
          </a:p>
        </p:txBody>
      </p:sp>
      <p:sp>
        <p:nvSpPr>
          <p:cNvPr id="38" name="ZoneTexte 37"/>
          <p:cNvSpPr txBox="1"/>
          <p:nvPr/>
        </p:nvSpPr>
        <p:spPr>
          <a:xfrm>
            <a:off x="7024098" y="6048049"/>
            <a:ext cx="854721" cy="369332"/>
          </a:xfrm>
          <a:prstGeom prst="rect">
            <a:avLst/>
          </a:prstGeom>
          <a:noFill/>
        </p:spPr>
        <p:txBody>
          <a:bodyPr wrap="none" rtlCol="0">
            <a:spAutoFit/>
          </a:bodyPr>
          <a:lstStyle/>
          <a:p>
            <a:r>
              <a:rPr lang="fr-FR" sz="1400" dirty="0" err="1" smtClean="0"/>
              <a:t>Breed</a:t>
            </a:r>
            <a:r>
              <a:rPr lang="fr-FR" dirty="0" smtClean="0"/>
              <a:t> 1</a:t>
            </a:r>
            <a:endParaRPr lang="fr-FR" dirty="0"/>
          </a:p>
        </p:txBody>
      </p:sp>
      <p:sp>
        <p:nvSpPr>
          <p:cNvPr id="39" name="ZoneTexte 38"/>
          <p:cNvSpPr txBox="1"/>
          <p:nvPr/>
        </p:nvSpPr>
        <p:spPr>
          <a:xfrm>
            <a:off x="8027719" y="6117758"/>
            <a:ext cx="811441" cy="307777"/>
          </a:xfrm>
          <a:prstGeom prst="rect">
            <a:avLst/>
          </a:prstGeom>
          <a:noFill/>
        </p:spPr>
        <p:txBody>
          <a:bodyPr wrap="none" rtlCol="0">
            <a:spAutoFit/>
          </a:bodyPr>
          <a:lstStyle/>
          <a:p>
            <a:r>
              <a:rPr lang="fr-FR" sz="1400" dirty="0" err="1" smtClean="0"/>
              <a:t>Breed</a:t>
            </a:r>
            <a:r>
              <a:rPr lang="fr-FR" sz="1400" dirty="0" smtClean="0"/>
              <a:t> 2</a:t>
            </a:r>
            <a:endParaRPr lang="fr-FR" sz="1400" dirty="0"/>
          </a:p>
        </p:txBody>
      </p:sp>
      <p:cxnSp>
        <p:nvCxnSpPr>
          <p:cNvPr id="40" name="Connecteur droit avec flèche 39"/>
          <p:cNvCxnSpPr/>
          <p:nvPr/>
        </p:nvCxnSpPr>
        <p:spPr>
          <a:xfrm>
            <a:off x="6515100" y="3228975"/>
            <a:ext cx="0" cy="2238375"/>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a:off x="7705725" y="3228975"/>
            <a:ext cx="0" cy="2238375"/>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2" name="Connecteur droit avec flèche 41"/>
          <p:cNvCxnSpPr/>
          <p:nvPr/>
        </p:nvCxnSpPr>
        <p:spPr>
          <a:xfrm>
            <a:off x="8414391" y="4214812"/>
            <a:ext cx="0" cy="728663"/>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2892623" y="2006084"/>
            <a:ext cx="2929007" cy="923330"/>
          </a:xfrm>
          <a:prstGeom prst="rect">
            <a:avLst/>
          </a:prstGeom>
        </p:spPr>
        <p:txBody>
          <a:bodyPr wrap="square">
            <a:spAutoFit/>
          </a:bodyPr>
          <a:lstStyle/>
          <a:p>
            <a:r>
              <a:rPr lang="en-US" dirty="0"/>
              <a:t>Harris and Boyd </a:t>
            </a:r>
            <a:r>
              <a:rPr lang="en-US" dirty="0" smtClean="0"/>
              <a:t>method</a:t>
            </a:r>
          </a:p>
          <a:p>
            <a:r>
              <a:rPr lang="en-US" dirty="0" smtClean="0"/>
              <a:t>is not a  statistical test but rather a rule of </a:t>
            </a:r>
            <a:r>
              <a:rPr lang="en-US" dirty="0" err="1" smtClean="0"/>
              <a:t>thrumb</a:t>
            </a:r>
            <a:endParaRPr lang="fr-FR" dirty="0"/>
          </a:p>
        </p:txBody>
      </p:sp>
    </p:spTree>
    <p:extLst>
      <p:ext uri="{BB962C8B-B14F-4D97-AF65-F5344CB8AC3E}">
        <p14:creationId xmlns:p14="http://schemas.microsoft.com/office/powerpoint/2010/main" val="22794783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7878819" y="4295282"/>
            <a:ext cx="624840" cy="154798"/>
          </a:xfrm>
          <a:prstGeom prst="rect">
            <a:avLst/>
          </a:prstGeom>
          <a:solidFill>
            <a:srgbClr val="99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9" name="Rectangle 38"/>
          <p:cNvSpPr/>
          <p:nvPr/>
        </p:nvSpPr>
        <p:spPr>
          <a:xfrm>
            <a:off x="7878819" y="4663439"/>
            <a:ext cx="624840" cy="140018"/>
          </a:xfrm>
          <a:prstGeom prst="rect">
            <a:avLst/>
          </a:prstGeom>
          <a:solidFill>
            <a:srgbClr val="99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7" name="Rectangle 36"/>
          <p:cNvSpPr/>
          <p:nvPr/>
        </p:nvSpPr>
        <p:spPr>
          <a:xfrm>
            <a:off x="7139038" y="4756784"/>
            <a:ext cx="624840" cy="365299"/>
          </a:xfrm>
          <a:prstGeom prst="rect">
            <a:avLst/>
          </a:prstGeom>
          <a:solidFill>
            <a:srgbClr val="FF99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6" name="Rectangle 35"/>
          <p:cNvSpPr/>
          <p:nvPr/>
        </p:nvSpPr>
        <p:spPr>
          <a:xfrm>
            <a:off x="7139036" y="3942397"/>
            <a:ext cx="624840" cy="365299"/>
          </a:xfrm>
          <a:prstGeom prst="rect">
            <a:avLst/>
          </a:prstGeom>
          <a:solidFill>
            <a:srgbClr val="FF99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3" name="Rectangle 32"/>
          <p:cNvSpPr/>
          <p:nvPr/>
        </p:nvSpPr>
        <p:spPr>
          <a:xfrm>
            <a:off x="1918336" y="4710112"/>
            <a:ext cx="624840" cy="93345"/>
          </a:xfrm>
          <a:prstGeom prst="rect">
            <a:avLst/>
          </a:prstGeom>
          <a:solidFill>
            <a:srgbClr val="99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Rectangle 31"/>
          <p:cNvSpPr/>
          <p:nvPr/>
        </p:nvSpPr>
        <p:spPr>
          <a:xfrm>
            <a:off x="1918336" y="3895725"/>
            <a:ext cx="624840" cy="93345"/>
          </a:xfrm>
          <a:prstGeom prst="rect">
            <a:avLst/>
          </a:prstGeom>
          <a:solidFill>
            <a:srgbClr val="99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Rectangle 30"/>
          <p:cNvSpPr/>
          <p:nvPr/>
        </p:nvSpPr>
        <p:spPr>
          <a:xfrm>
            <a:off x="1053464" y="4756785"/>
            <a:ext cx="624840" cy="93345"/>
          </a:xfrm>
          <a:prstGeom prst="rect">
            <a:avLst/>
          </a:prstGeom>
          <a:solidFill>
            <a:srgbClr val="FF99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0" name="Rectangle 29"/>
          <p:cNvSpPr/>
          <p:nvPr/>
        </p:nvSpPr>
        <p:spPr>
          <a:xfrm>
            <a:off x="1066800" y="5280660"/>
            <a:ext cx="624840" cy="186690"/>
          </a:xfrm>
          <a:prstGeom prst="rect">
            <a:avLst/>
          </a:prstGeom>
          <a:solidFill>
            <a:srgbClr val="FF99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6" name="Rectangle 25"/>
          <p:cNvSpPr/>
          <p:nvPr/>
        </p:nvSpPr>
        <p:spPr>
          <a:xfrm>
            <a:off x="42863" y="5141996"/>
            <a:ext cx="2981325" cy="8093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fr-FR" dirty="0"/>
          </a:p>
        </p:txBody>
      </p:sp>
      <p:sp>
        <p:nvSpPr>
          <p:cNvPr id="3074" name="Titre 1"/>
          <p:cNvSpPr>
            <a:spLocks noGrp="1"/>
          </p:cNvSpPr>
          <p:nvPr>
            <p:ph type="title"/>
          </p:nvPr>
        </p:nvSpPr>
        <p:spPr>
          <a:xfrm>
            <a:off x="488950" y="188913"/>
            <a:ext cx="9315450" cy="706437"/>
          </a:xfrm>
        </p:spPr>
        <p:txBody>
          <a:bodyPr/>
          <a:lstStyle/>
          <a:p>
            <a:r>
              <a:rPr lang="en-US" dirty="0" smtClean="0"/>
              <a:t>So what ?</a:t>
            </a:r>
          </a:p>
        </p:txBody>
      </p:sp>
      <p:sp>
        <p:nvSpPr>
          <p:cNvPr id="3" name="ZoneTexte 2"/>
          <p:cNvSpPr txBox="1"/>
          <p:nvPr/>
        </p:nvSpPr>
        <p:spPr>
          <a:xfrm>
            <a:off x="527154" y="1040308"/>
            <a:ext cx="8828058" cy="369332"/>
          </a:xfrm>
          <a:prstGeom prst="rect">
            <a:avLst/>
          </a:prstGeom>
          <a:noFill/>
        </p:spPr>
        <p:txBody>
          <a:bodyPr wrap="none" rtlCol="0">
            <a:spAutoFit/>
          </a:bodyPr>
          <a:lstStyle/>
          <a:p>
            <a:r>
              <a:rPr lang="en-US" b="1" dirty="0" smtClean="0"/>
              <a:t>Common sense suggests to partition a reference interval only when it is useful</a:t>
            </a:r>
            <a:endParaRPr lang="en-US" dirty="0" smtClean="0"/>
          </a:p>
        </p:txBody>
      </p:sp>
      <p:sp>
        <p:nvSpPr>
          <p:cNvPr id="4" name="ZoneTexte 3"/>
          <p:cNvSpPr txBox="1"/>
          <p:nvPr/>
        </p:nvSpPr>
        <p:spPr>
          <a:xfrm>
            <a:off x="527154" y="1397227"/>
            <a:ext cx="9683646" cy="1200329"/>
          </a:xfrm>
          <a:prstGeom prst="rect">
            <a:avLst/>
          </a:prstGeom>
          <a:noFill/>
        </p:spPr>
        <p:txBody>
          <a:bodyPr wrap="square" rtlCol="0">
            <a:spAutoFit/>
          </a:bodyPr>
          <a:lstStyle/>
          <a:p>
            <a:pPr marL="285750" indent="-285750">
              <a:buFont typeface="Arial" pitchFamily="34" charset="0"/>
              <a:buChar char="•"/>
            </a:pPr>
            <a:r>
              <a:rPr lang="en-US" dirty="0" smtClean="0"/>
              <a:t>the reference intervals obtained after partitioning are sufficiently different of the reference interval built with all the data (some CI of RI after partitioning are disjoint with the CI of the overall RI) </a:t>
            </a:r>
          </a:p>
          <a:p>
            <a:pPr marL="285750" indent="-285750">
              <a:buFont typeface="Arial" pitchFamily="34" charset="0"/>
              <a:buChar char="•"/>
            </a:pPr>
            <a:r>
              <a:rPr lang="en-US" dirty="0" smtClean="0"/>
              <a:t>partitioning is relevant from a clinical point of view</a:t>
            </a:r>
          </a:p>
        </p:txBody>
      </p:sp>
      <p:graphicFrame>
        <p:nvGraphicFramePr>
          <p:cNvPr id="6" name="Graphique 5"/>
          <p:cNvGraphicFramePr>
            <a:graphicFrameLocks/>
          </p:cNvGraphicFramePr>
          <p:nvPr>
            <p:extLst>
              <p:ext uri="{D42A27DB-BD31-4B8C-83A1-F6EECF244321}">
                <p14:modId xmlns:p14="http://schemas.microsoft.com/office/powerpoint/2010/main" val="3561041575"/>
              </p:ext>
            </p:extLst>
          </p:nvPr>
        </p:nvGraphicFramePr>
        <p:xfrm>
          <a:off x="0" y="2631697"/>
          <a:ext cx="942975" cy="36288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1666739033"/>
              </p:ext>
            </p:extLst>
          </p:nvPr>
        </p:nvGraphicFramePr>
        <p:xfrm>
          <a:off x="1030082" y="2821320"/>
          <a:ext cx="592978" cy="341222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aphique 7"/>
          <p:cNvGraphicFramePr>
            <a:graphicFrameLocks/>
          </p:cNvGraphicFramePr>
          <p:nvPr>
            <p:extLst>
              <p:ext uri="{D42A27DB-BD31-4B8C-83A1-F6EECF244321}">
                <p14:modId xmlns:p14="http://schemas.microsoft.com/office/powerpoint/2010/main" val="3361896702"/>
              </p:ext>
            </p:extLst>
          </p:nvPr>
        </p:nvGraphicFramePr>
        <p:xfrm>
          <a:off x="1868022" y="2812028"/>
          <a:ext cx="585618" cy="3459618"/>
        </p:xfrm>
        <a:graphic>
          <a:graphicData uri="http://schemas.openxmlformats.org/drawingml/2006/chart">
            <c:chart xmlns:c="http://schemas.openxmlformats.org/drawingml/2006/chart" xmlns:r="http://schemas.openxmlformats.org/officeDocument/2006/relationships" r:id="rId4"/>
          </a:graphicData>
        </a:graphic>
      </p:graphicFrame>
      <p:cxnSp>
        <p:nvCxnSpPr>
          <p:cNvPr id="10" name="Connecteur droit avec flèche 9"/>
          <p:cNvCxnSpPr/>
          <p:nvPr/>
        </p:nvCxnSpPr>
        <p:spPr>
          <a:xfrm>
            <a:off x="603354" y="3557917"/>
            <a:ext cx="0" cy="2074006"/>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1533526" y="4623495"/>
            <a:ext cx="0" cy="1037003"/>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a:off x="2543176" y="3495800"/>
            <a:ext cx="0" cy="135031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aphicFrame>
        <p:nvGraphicFramePr>
          <p:cNvPr id="14" name="Graphique 13"/>
          <p:cNvGraphicFramePr>
            <a:graphicFrameLocks/>
          </p:cNvGraphicFramePr>
          <p:nvPr>
            <p:extLst>
              <p:ext uri="{D42A27DB-BD31-4B8C-83A1-F6EECF244321}">
                <p14:modId xmlns:p14="http://schemas.microsoft.com/office/powerpoint/2010/main" val="3072600046"/>
              </p:ext>
            </p:extLst>
          </p:nvPr>
        </p:nvGraphicFramePr>
        <p:xfrm>
          <a:off x="5692118" y="2297875"/>
          <a:ext cx="1066800" cy="379607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5" name="Graphique 14"/>
          <p:cNvGraphicFramePr>
            <a:graphicFrameLocks/>
          </p:cNvGraphicFramePr>
          <p:nvPr>
            <p:extLst>
              <p:ext uri="{D42A27DB-BD31-4B8C-83A1-F6EECF244321}">
                <p14:modId xmlns:p14="http://schemas.microsoft.com/office/powerpoint/2010/main" val="694166101"/>
              </p:ext>
            </p:extLst>
          </p:nvPr>
        </p:nvGraphicFramePr>
        <p:xfrm>
          <a:off x="6918060" y="2251591"/>
          <a:ext cx="1066800" cy="386274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6" name="Graphique 15"/>
          <p:cNvGraphicFramePr>
            <a:graphicFrameLocks/>
          </p:cNvGraphicFramePr>
          <p:nvPr>
            <p:extLst>
              <p:ext uri="{D42A27DB-BD31-4B8C-83A1-F6EECF244321}">
                <p14:modId xmlns:p14="http://schemas.microsoft.com/office/powerpoint/2010/main" val="2697046685"/>
              </p:ext>
            </p:extLst>
          </p:nvPr>
        </p:nvGraphicFramePr>
        <p:xfrm>
          <a:off x="7878819" y="2466975"/>
          <a:ext cx="1085850" cy="3609708"/>
        </p:xfrm>
        <a:graphic>
          <a:graphicData uri="http://schemas.openxmlformats.org/drawingml/2006/chart">
            <c:chart xmlns:c="http://schemas.openxmlformats.org/drawingml/2006/chart" xmlns:r="http://schemas.openxmlformats.org/officeDocument/2006/relationships" r:id="rId7"/>
          </a:graphicData>
        </a:graphic>
      </p:graphicFrame>
      <p:sp>
        <p:nvSpPr>
          <p:cNvPr id="17" name="ZoneTexte 16"/>
          <p:cNvSpPr txBox="1"/>
          <p:nvPr/>
        </p:nvSpPr>
        <p:spPr>
          <a:xfrm>
            <a:off x="5834990" y="6076683"/>
            <a:ext cx="1189108" cy="307777"/>
          </a:xfrm>
          <a:prstGeom prst="rect">
            <a:avLst/>
          </a:prstGeom>
          <a:noFill/>
        </p:spPr>
        <p:txBody>
          <a:bodyPr wrap="none" rtlCol="0">
            <a:spAutoFit/>
          </a:bodyPr>
          <a:lstStyle/>
          <a:p>
            <a:r>
              <a:rPr lang="fr-FR" sz="1400" dirty="0" smtClean="0"/>
              <a:t>Total </a:t>
            </a:r>
            <a:r>
              <a:rPr lang="fr-FR" sz="1400" dirty="0" err="1" smtClean="0"/>
              <a:t>sample</a:t>
            </a:r>
            <a:endParaRPr lang="fr-FR" sz="1400" dirty="0"/>
          </a:p>
        </p:txBody>
      </p:sp>
      <p:sp>
        <p:nvSpPr>
          <p:cNvPr id="18" name="ZoneTexte 17"/>
          <p:cNvSpPr txBox="1"/>
          <p:nvPr/>
        </p:nvSpPr>
        <p:spPr>
          <a:xfrm>
            <a:off x="7024098" y="6048049"/>
            <a:ext cx="854721" cy="369332"/>
          </a:xfrm>
          <a:prstGeom prst="rect">
            <a:avLst/>
          </a:prstGeom>
          <a:noFill/>
        </p:spPr>
        <p:txBody>
          <a:bodyPr wrap="none" rtlCol="0">
            <a:spAutoFit/>
          </a:bodyPr>
          <a:lstStyle/>
          <a:p>
            <a:r>
              <a:rPr lang="fr-FR" sz="1400" dirty="0" err="1" smtClean="0"/>
              <a:t>Breed</a:t>
            </a:r>
            <a:r>
              <a:rPr lang="fr-FR" dirty="0" smtClean="0"/>
              <a:t> 1</a:t>
            </a:r>
            <a:endParaRPr lang="fr-FR" dirty="0"/>
          </a:p>
        </p:txBody>
      </p:sp>
      <p:sp>
        <p:nvSpPr>
          <p:cNvPr id="19" name="ZoneTexte 18"/>
          <p:cNvSpPr txBox="1"/>
          <p:nvPr/>
        </p:nvSpPr>
        <p:spPr>
          <a:xfrm>
            <a:off x="8027719" y="6117758"/>
            <a:ext cx="811441" cy="307777"/>
          </a:xfrm>
          <a:prstGeom prst="rect">
            <a:avLst/>
          </a:prstGeom>
          <a:noFill/>
        </p:spPr>
        <p:txBody>
          <a:bodyPr wrap="none" rtlCol="0">
            <a:spAutoFit/>
          </a:bodyPr>
          <a:lstStyle/>
          <a:p>
            <a:r>
              <a:rPr lang="fr-FR" sz="1400" dirty="0" err="1" smtClean="0"/>
              <a:t>Breed</a:t>
            </a:r>
            <a:r>
              <a:rPr lang="fr-FR" sz="1400" dirty="0" smtClean="0"/>
              <a:t> 2</a:t>
            </a:r>
            <a:endParaRPr lang="fr-FR" sz="1400" dirty="0"/>
          </a:p>
        </p:txBody>
      </p:sp>
      <p:cxnSp>
        <p:nvCxnSpPr>
          <p:cNvPr id="20" name="Connecteur droit avec flèche 19"/>
          <p:cNvCxnSpPr/>
          <p:nvPr/>
        </p:nvCxnSpPr>
        <p:spPr>
          <a:xfrm>
            <a:off x="6515100" y="3228975"/>
            <a:ext cx="0" cy="2238375"/>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a:off x="7705725" y="3228975"/>
            <a:ext cx="0" cy="2238375"/>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a:off x="8414391" y="4214812"/>
            <a:ext cx="0" cy="728663"/>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42862" y="4307696"/>
            <a:ext cx="2981325" cy="8093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4" name="Rectangle 33"/>
          <p:cNvSpPr/>
          <p:nvPr/>
        </p:nvSpPr>
        <p:spPr>
          <a:xfrm>
            <a:off x="5960795" y="4089531"/>
            <a:ext cx="2981325" cy="8093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Rectangle 34"/>
          <p:cNvSpPr/>
          <p:nvPr/>
        </p:nvSpPr>
        <p:spPr>
          <a:xfrm>
            <a:off x="5960794" y="4958222"/>
            <a:ext cx="2981325" cy="8093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2416813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38147" y="2333624"/>
            <a:ext cx="9496425" cy="5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476248" y="4531043"/>
            <a:ext cx="9496425"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74" name="Titre 1"/>
          <p:cNvSpPr>
            <a:spLocks noGrp="1"/>
          </p:cNvSpPr>
          <p:nvPr>
            <p:ph type="title"/>
          </p:nvPr>
        </p:nvSpPr>
        <p:spPr>
          <a:xfrm>
            <a:off x="488950" y="188913"/>
            <a:ext cx="9315450" cy="706437"/>
          </a:xfrm>
        </p:spPr>
        <p:txBody>
          <a:bodyPr/>
          <a:lstStyle/>
          <a:p>
            <a:r>
              <a:rPr lang="en-US" dirty="0" smtClean="0"/>
              <a:t>So what ?</a:t>
            </a:r>
          </a:p>
        </p:txBody>
      </p:sp>
      <p:graphicFrame>
        <p:nvGraphicFramePr>
          <p:cNvPr id="3" name="Creat vs Age"/>
          <p:cNvGraphicFramePr>
            <a:graphicFrameLocks/>
          </p:cNvGraphicFramePr>
          <p:nvPr>
            <p:extLst>
              <p:ext uri="{D42A27DB-BD31-4B8C-83A1-F6EECF244321}">
                <p14:modId xmlns:p14="http://schemas.microsoft.com/office/powerpoint/2010/main" val="1254498645"/>
              </p:ext>
            </p:extLst>
          </p:nvPr>
        </p:nvGraphicFramePr>
        <p:xfrm>
          <a:off x="1971675" y="1333500"/>
          <a:ext cx="8067675" cy="45339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Graphique 3"/>
          <p:cNvGraphicFramePr>
            <a:graphicFrameLocks/>
          </p:cNvGraphicFramePr>
          <p:nvPr>
            <p:extLst>
              <p:ext uri="{D42A27DB-BD31-4B8C-83A1-F6EECF244321}">
                <p14:modId xmlns:p14="http://schemas.microsoft.com/office/powerpoint/2010/main" val="3732736695"/>
              </p:ext>
            </p:extLst>
          </p:nvPr>
        </p:nvGraphicFramePr>
        <p:xfrm>
          <a:off x="523875" y="1247775"/>
          <a:ext cx="990600" cy="42386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684832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Objectives of this talk </a:t>
            </a:r>
          </a:p>
        </p:txBody>
      </p:sp>
      <p:sp>
        <p:nvSpPr>
          <p:cNvPr id="32" name="Rectangle à coins arrondis 31"/>
          <p:cNvSpPr/>
          <p:nvPr/>
        </p:nvSpPr>
        <p:spPr>
          <a:xfrm>
            <a:off x="188256" y="1411904"/>
            <a:ext cx="10022544" cy="5446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Arial" pitchFamily="34" charset="0"/>
              <a:buChar char="•"/>
            </a:pPr>
            <a:r>
              <a:rPr lang="en-US" sz="3200" dirty="0" smtClean="0">
                <a:solidFill>
                  <a:schemeClr val="accent2">
                    <a:lumMod val="60000"/>
                    <a:lumOff val="40000"/>
                  </a:schemeClr>
                </a:solidFill>
              </a:rPr>
              <a:t>Give </a:t>
            </a:r>
            <a:r>
              <a:rPr lang="en-US" sz="3200" dirty="0">
                <a:solidFill>
                  <a:schemeClr val="accent2">
                    <a:lumMod val="60000"/>
                    <a:lumOff val="40000"/>
                  </a:schemeClr>
                </a:solidFill>
              </a:rPr>
              <a:t>some arguments that lead to partition a single interval into several (possibly an infinity) reference intervals</a:t>
            </a:r>
          </a:p>
          <a:p>
            <a:pPr marL="457200" lvl="0" indent="-457200">
              <a:buFont typeface="Arial" pitchFamily="34" charset="0"/>
              <a:buChar char="•"/>
            </a:pPr>
            <a:r>
              <a:rPr lang="en-US" sz="3200" dirty="0" smtClean="0">
                <a:solidFill>
                  <a:schemeClr val="tx1"/>
                </a:solidFill>
              </a:rPr>
              <a:t>Show </a:t>
            </a:r>
            <a:r>
              <a:rPr lang="en-US" sz="3200" dirty="0">
                <a:solidFill>
                  <a:schemeClr val="tx1"/>
                </a:solidFill>
              </a:rPr>
              <a:t>different methods that can be used to do this </a:t>
            </a:r>
            <a:r>
              <a:rPr lang="en-US" sz="3200" dirty="0" smtClean="0">
                <a:solidFill>
                  <a:schemeClr val="tx1"/>
                </a:solidFill>
              </a:rPr>
              <a:t>job and give </a:t>
            </a:r>
            <a:r>
              <a:rPr lang="en-US" sz="3200" dirty="0">
                <a:solidFill>
                  <a:schemeClr val="tx1"/>
                </a:solidFill>
              </a:rPr>
              <a:t>the flavor of how these methods </a:t>
            </a:r>
            <a:r>
              <a:rPr lang="en-US" sz="3200" dirty="0" smtClean="0">
                <a:solidFill>
                  <a:schemeClr val="tx1"/>
                </a:solidFill>
              </a:rPr>
              <a:t>work</a:t>
            </a:r>
            <a:endParaRPr lang="en-US" sz="3200" dirty="0">
              <a:solidFill>
                <a:schemeClr val="tx1"/>
              </a:solidFill>
            </a:endParaRPr>
          </a:p>
        </p:txBody>
      </p:sp>
    </p:spTree>
    <p:extLst>
      <p:ext uri="{BB962C8B-B14F-4D97-AF65-F5344CB8AC3E}">
        <p14:creationId xmlns:p14="http://schemas.microsoft.com/office/powerpoint/2010/main" val="29925779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a:t>Which methods can be used to do this job ?</a:t>
            </a:r>
            <a:endParaRPr lang="en-US" dirty="0" smtClean="0"/>
          </a:p>
        </p:txBody>
      </p:sp>
      <p:sp>
        <p:nvSpPr>
          <p:cNvPr id="2" name="ZoneTexte 1"/>
          <p:cNvSpPr txBox="1"/>
          <p:nvPr/>
        </p:nvSpPr>
        <p:spPr>
          <a:xfrm>
            <a:off x="765175" y="1516918"/>
            <a:ext cx="2371725" cy="461665"/>
          </a:xfrm>
          <a:prstGeom prst="rect">
            <a:avLst/>
          </a:prstGeom>
          <a:noFill/>
        </p:spPr>
        <p:txBody>
          <a:bodyPr wrap="square" rtlCol="0">
            <a:spAutoFit/>
          </a:bodyPr>
          <a:lstStyle/>
          <a:p>
            <a:r>
              <a:rPr lang="en-US" sz="2400" dirty="0" smtClean="0"/>
              <a:t>you are rich </a:t>
            </a:r>
            <a:endParaRPr lang="en-US" sz="2400" dirty="0"/>
          </a:p>
        </p:txBody>
      </p:sp>
      <p:sp>
        <p:nvSpPr>
          <p:cNvPr id="4" name="ZoneTexte 3"/>
          <p:cNvSpPr txBox="1"/>
          <p:nvPr/>
        </p:nvSpPr>
        <p:spPr>
          <a:xfrm>
            <a:off x="381000" y="4138231"/>
            <a:ext cx="3905250" cy="646331"/>
          </a:xfrm>
          <a:prstGeom prst="rect">
            <a:avLst/>
          </a:prstGeom>
          <a:noFill/>
        </p:spPr>
        <p:txBody>
          <a:bodyPr wrap="square" rtlCol="0">
            <a:spAutoFit/>
          </a:bodyPr>
          <a:lstStyle/>
          <a:p>
            <a:r>
              <a:rPr lang="en-US" dirty="0" smtClean="0"/>
              <a:t>The nonparametric methods are the gold standard</a:t>
            </a:r>
          </a:p>
        </p:txBody>
      </p:sp>
      <p:sp>
        <p:nvSpPr>
          <p:cNvPr id="3" name="Rectangle 2"/>
          <p:cNvSpPr/>
          <p:nvPr/>
        </p:nvSpPr>
        <p:spPr>
          <a:xfrm>
            <a:off x="381000" y="2339112"/>
            <a:ext cx="4267200" cy="1200329"/>
          </a:xfrm>
          <a:prstGeom prst="rect">
            <a:avLst/>
          </a:prstGeom>
        </p:spPr>
        <p:txBody>
          <a:bodyPr wrap="square">
            <a:spAutoFit/>
          </a:bodyPr>
          <a:lstStyle/>
          <a:p>
            <a:r>
              <a:rPr lang="en-US" dirty="0" smtClean="0"/>
              <a:t>You do not need to make (strong) assumptions on the data distribution because the data directly give you this information</a:t>
            </a:r>
            <a:endParaRPr lang="en-US" dirty="0"/>
          </a:p>
        </p:txBody>
      </p:sp>
      <p:sp>
        <p:nvSpPr>
          <p:cNvPr id="6" name="ZoneTexte 5"/>
          <p:cNvSpPr txBox="1"/>
          <p:nvPr/>
        </p:nvSpPr>
        <p:spPr>
          <a:xfrm>
            <a:off x="5938837" y="1516743"/>
            <a:ext cx="2239963" cy="461665"/>
          </a:xfrm>
          <a:prstGeom prst="rect">
            <a:avLst/>
          </a:prstGeom>
          <a:noFill/>
        </p:spPr>
        <p:txBody>
          <a:bodyPr wrap="square" rtlCol="0">
            <a:spAutoFit/>
          </a:bodyPr>
          <a:lstStyle/>
          <a:p>
            <a:r>
              <a:rPr lang="en-US" sz="2400" dirty="0" smtClean="0"/>
              <a:t>you are poor </a:t>
            </a:r>
            <a:endParaRPr lang="en-US" sz="2400" dirty="0"/>
          </a:p>
        </p:txBody>
      </p:sp>
      <p:sp>
        <p:nvSpPr>
          <p:cNvPr id="7" name="ZoneTexte 6"/>
          <p:cNvSpPr txBox="1"/>
          <p:nvPr/>
        </p:nvSpPr>
        <p:spPr>
          <a:xfrm>
            <a:off x="5276850" y="2339112"/>
            <a:ext cx="3905250" cy="923330"/>
          </a:xfrm>
          <a:prstGeom prst="rect">
            <a:avLst/>
          </a:prstGeom>
          <a:noFill/>
        </p:spPr>
        <p:txBody>
          <a:bodyPr wrap="square" rtlCol="0">
            <a:spAutoFit/>
          </a:bodyPr>
          <a:lstStyle/>
          <a:p>
            <a:r>
              <a:rPr lang="en-US" dirty="0" smtClean="0"/>
              <a:t>You need to compensate the lack of information (data) by making assumptions on the data distribution</a:t>
            </a:r>
          </a:p>
        </p:txBody>
      </p:sp>
      <p:sp>
        <p:nvSpPr>
          <p:cNvPr id="8" name="ZoneTexte 7"/>
          <p:cNvSpPr txBox="1"/>
          <p:nvPr/>
        </p:nvSpPr>
        <p:spPr>
          <a:xfrm>
            <a:off x="5276850" y="4074411"/>
            <a:ext cx="3905250" cy="646331"/>
          </a:xfrm>
          <a:prstGeom prst="rect">
            <a:avLst/>
          </a:prstGeom>
          <a:noFill/>
        </p:spPr>
        <p:txBody>
          <a:bodyPr wrap="square" rtlCol="0">
            <a:spAutoFit/>
          </a:bodyPr>
          <a:lstStyle/>
          <a:p>
            <a:r>
              <a:rPr lang="en-US" dirty="0" smtClean="0"/>
              <a:t>The parametric methods should be used</a:t>
            </a:r>
          </a:p>
        </p:txBody>
      </p:sp>
    </p:spTree>
    <p:extLst>
      <p:ext uri="{BB962C8B-B14F-4D97-AF65-F5344CB8AC3E}">
        <p14:creationId xmlns:p14="http://schemas.microsoft.com/office/powerpoint/2010/main" val="6179440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Nonparametric methods </a:t>
            </a:r>
          </a:p>
        </p:txBody>
      </p:sp>
      <p:sp>
        <p:nvSpPr>
          <p:cNvPr id="3" name="Rectangle 2"/>
          <p:cNvSpPr/>
          <p:nvPr/>
        </p:nvSpPr>
        <p:spPr>
          <a:xfrm>
            <a:off x="733424" y="1570237"/>
            <a:ext cx="7896226" cy="646331"/>
          </a:xfrm>
          <a:prstGeom prst="rect">
            <a:avLst/>
          </a:prstGeom>
        </p:spPr>
        <p:txBody>
          <a:bodyPr wrap="square">
            <a:spAutoFit/>
          </a:bodyPr>
          <a:lstStyle/>
          <a:p>
            <a:r>
              <a:rPr lang="en-US" b="1" i="1" dirty="0" smtClean="0"/>
              <a:t>Assumptions on the data</a:t>
            </a:r>
          </a:p>
          <a:p>
            <a:r>
              <a:rPr lang="en-US" b="1" i="1" dirty="0" smtClean="0"/>
              <a:t>	Independence : only one observation for each animal </a:t>
            </a:r>
          </a:p>
        </p:txBody>
      </p:sp>
      <p:sp>
        <p:nvSpPr>
          <p:cNvPr id="2" name="Rectangle 1"/>
          <p:cNvSpPr/>
          <p:nvPr/>
        </p:nvSpPr>
        <p:spPr>
          <a:xfrm>
            <a:off x="361949" y="1200905"/>
            <a:ext cx="8545929" cy="369332"/>
          </a:xfrm>
          <a:prstGeom prst="rect">
            <a:avLst/>
          </a:prstGeom>
        </p:spPr>
        <p:txBody>
          <a:bodyPr wrap="none">
            <a:spAutoFit/>
          </a:bodyPr>
          <a:lstStyle/>
          <a:p>
            <a:r>
              <a:rPr lang="en-US" b="1" dirty="0" smtClean="0"/>
              <a:t>Case 1: qualitative covariates (technically </a:t>
            </a:r>
            <a:r>
              <a:rPr lang="en-US" b="1" dirty="0"/>
              <a:t>easy </a:t>
            </a:r>
            <a:r>
              <a:rPr lang="en-US" b="1" dirty="0" smtClean="0"/>
              <a:t>but you need to be very rich)</a:t>
            </a:r>
            <a:endParaRPr lang="fr-FR" b="1" dirty="0"/>
          </a:p>
        </p:txBody>
      </p:sp>
      <p:sp>
        <p:nvSpPr>
          <p:cNvPr id="6" name="Rectangle 5"/>
          <p:cNvSpPr/>
          <p:nvPr/>
        </p:nvSpPr>
        <p:spPr>
          <a:xfrm>
            <a:off x="733423" y="3012958"/>
            <a:ext cx="9391651" cy="2308324"/>
          </a:xfrm>
          <a:prstGeom prst="rect">
            <a:avLst/>
          </a:prstGeom>
        </p:spPr>
        <p:txBody>
          <a:bodyPr wrap="square">
            <a:spAutoFit/>
          </a:bodyPr>
          <a:lstStyle/>
          <a:p>
            <a:r>
              <a:rPr lang="en-US" dirty="0" smtClean="0"/>
              <a:t>As an example, assume that the covariate is the breed of the animal</a:t>
            </a:r>
          </a:p>
          <a:p>
            <a:r>
              <a:rPr lang="en-US" dirty="0" smtClean="0"/>
              <a:t>	you have 11 breeds in your database</a:t>
            </a:r>
          </a:p>
          <a:p>
            <a:endParaRPr lang="en-US" dirty="0" smtClean="0"/>
          </a:p>
          <a:p>
            <a:r>
              <a:rPr lang="en-US" dirty="0" smtClean="0"/>
              <a:t>For each breed, you need at least 40 animals</a:t>
            </a:r>
          </a:p>
          <a:p>
            <a:r>
              <a:rPr lang="en-US" dirty="0" smtClean="0"/>
              <a:t>By breed, determine the RI using nonparametric method</a:t>
            </a:r>
          </a:p>
          <a:p>
            <a:endParaRPr lang="en-US" dirty="0" smtClean="0"/>
          </a:p>
          <a:p>
            <a:r>
              <a:rPr lang="en-US" dirty="0" smtClean="0"/>
              <a:t>Check that the CI of the limits have no common point (for some breeds) with the CI of limits for the overall RI</a:t>
            </a:r>
            <a:endParaRPr lang="en-US" dirty="0"/>
          </a:p>
        </p:txBody>
      </p:sp>
      <p:sp>
        <p:nvSpPr>
          <p:cNvPr id="4" name="Rectangle 3"/>
          <p:cNvSpPr/>
          <p:nvPr/>
        </p:nvSpPr>
        <p:spPr>
          <a:xfrm>
            <a:off x="733424" y="2366627"/>
            <a:ext cx="8858251" cy="369332"/>
          </a:xfrm>
          <a:prstGeom prst="rect">
            <a:avLst/>
          </a:prstGeom>
        </p:spPr>
        <p:txBody>
          <a:bodyPr wrap="square">
            <a:spAutoFit/>
          </a:bodyPr>
          <a:lstStyle/>
          <a:p>
            <a:r>
              <a:rPr lang="en-US" i="1" dirty="0"/>
              <a:t>Determine the </a:t>
            </a:r>
            <a:r>
              <a:rPr lang="en-US" i="1" dirty="0" err="1"/>
              <a:t>quantile</a:t>
            </a:r>
            <a:r>
              <a:rPr lang="en-US" i="1" dirty="0"/>
              <a:t> 2.5% and 97.5% for each value of the qualitative covariate.</a:t>
            </a:r>
          </a:p>
        </p:txBody>
      </p:sp>
    </p:spTree>
    <p:extLst>
      <p:ext uri="{BB962C8B-B14F-4D97-AF65-F5344CB8AC3E}">
        <p14:creationId xmlns:p14="http://schemas.microsoft.com/office/powerpoint/2010/main" val="11492236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Breed example</a:t>
            </a:r>
          </a:p>
        </p:txBody>
      </p:sp>
      <p:sp>
        <p:nvSpPr>
          <p:cNvPr id="3" name="Line 1028"/>
          <p:cNvSpPr>
            <a:spLocks noChangeShapeType="1"/>
          </p:cNvSpPr>
          <p:nvPr/>
        </p:nvSpPr>
        <p:spPr bwMode="auto">
          <a:xfrm>
            <a:off x="2747963" y="1943100"/>
            <a:ext cx="3175" cy="37877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 name="Line 1029"/>
          <p:cNvSpPr>
            <a:spLocks noChangeShapeType="1"/>
          </p:cNvSpPr>
          <p:nvPr/>
        </p:nvSpPr>
        <p:spPr bwMode="auto">
          <a:xfrm>
            <a:off x="2714625" y="573087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Line 1030"/>
          <p:cNvSpPr>
            <a:spLocks noChangeShapeType="1"/>
          </p:cNvSpPr>
          <p:nvPr/>
        </p:nvSpPr>
        <p:spPr bwMode="auto">
          <a:xfrm>
            <a:off x="2714625" y="56515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31"/>
          <p:cNvSpPr>
            <a:spLocks noChangeShapeType="1"/>
          </p:cNvSpPr>
          <p:nvPr/>
        </p:nvSpPr>
        <p:spPr bwMode="auto">
          <a:xfrm>
            <a:off x="2714625" y="55880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1032"/>
          <p:cNvSpPr>
            <a:spLocks noChangeShapeType="1"/>
          </p:cNvSpPr>
          <p:nvPr/>
        </p:nvSpPr>
        <p:spPr bwMode="auto">
          <a:xfrm>
            <a:off x="2714625" y="550703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1033"/>
          <p:cNvSpPr>
            <a:spLocks noChangeShapeType="1"/>
          </p:cNvSpPr>
          <p:nvPr/>
        </p:nvSpPr>
        <p:spPr bwMode="auto">
          <a:xfrm>
            <a:off x="2714625" y="54276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1034"/>
          <p:cNvSpPr>
            <a:spLocks noChangeShapeType="1"/>
          </p:cNvSpPr>
          <p:nvPr/>
        </p:nvSpPr>
        <p:spPr bwMode="auto">
          <a:xfrm>
            <a:off x="2714625" y="53482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035"/>
          <p:cNvSpPr>
            <a:spLocks noChangeShapeType="1"/>
          </p:cNvSpPr>
          <p:nvPr/>
        </p:nvSpPr>
        <p:spPr bwMode="auto">
          <a:xfrm>
            <a:off x="2714625" y="528320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1036"/>
          <p:cNvSpPr>
            <a:spLocks noChangeShapeType="1"/>
          </p:cNvSpPr>
          <p:nvPr/>
        </p:nvSpPr>
        <p:spPr bwMode="auto">
          <a:xfrm>
            <a:off x="2714625" y="52038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Line 1037"/>
          <p:cNvSpPr>
            <a:spLocks noChangeShapeType="1"/>
          </p:cNvSpPr>
          <p:nvPr/>
        </p:nvSpPr>
        <p:spPr bwMode="auto">
          <a:xfrm>
            <a:off x="2714625" y="51244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 name="Line 1038"/>
          <p:cNvSpPr>
            <a:spLocks noChangeShapeType="1"/>
          </p:cNvSpPr>
          <p:nvPr/>
        </p:nvSpPr>
        <p:spPr bwMode="auto">
          <a:xfrm>
            <a:off x="2714625" y="504348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Line 1039"/>
          <p:cNvSpPr>
            <a:spLocks noChangeShapeType="1"/>
          </p:cNvSpPr>
          <p:nvPr/>
        </p:nvSpPr>
        <p:spPr bwMode="auto">
          <a:xfrm>
            <a:off x="2714625" y="49799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 name="Line 1040"/>
          <p:cNvSpPr>
            <a:spLocks noChangeShapeType="1"/>
          </p:cNvSpPr>
          <p:nvPr/>
        </p:nvSpPr>
        <p:spPr bwMode="auto">
          <a:xfrm>
            <a:off x="2714625" y="49006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Line 1041"/>
          <p:cNvSpPr>
            <a:spLocks noChangeShapeType="1"/>
          </p:cNvSpPr>
          <p:nvPr/>
        </p:nvSpPr>
        <p:spPr bwMode="auto">
          <a:xfrm>
            <a:off x="2714625" y="481965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Line 1042"/>
          <p:cNvSpPr>
            <a:spLocks noChangeShapeType="1"/>
          </p:cNvSpPr>
          <p:nvPr/>
        </p:nvSpPr>
        <p:spPr bwMode="auto">
          <a:xfrm>
            <a:off x="2714625" y="47402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 name="Line 1043"/>
          <p:cNvSpPr>
            <a:spLocks noChangeShapeType="1"/>
          </p:cNvSpPr>
          <p:nvPr/>
        </p:nvSpPr>
        <p:spPr bwMode="auto">
          <a:xfrm>
            <a:off x="2714625" y="46767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1044"/>
          <p:cNvSpPr>
            <a:spLocks noChangeShapeType="1"/>
          </p:cNvSpPr>
          <p:nvPr/>
        </p:nvSpPr>
        <p:spPr bwMode="auto">
          <a:xfrm>
            <a:off x="2714625" y="459581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1045"/>
          <p:cNvSpPr>
            <a:spLocks noChangeShapeType="1"/>
          </p:cNvSpPr>
          <p:nvPr/>
        </p:nvSpPr>
        <p:spPr bwMode="auto">
          <a:xfrm>
            <a:off x="2714625" y="45164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Line 1046"/>
          <p:cNvSpPr>
            <a:spLocks noChangeShapeType="1"/>
          </p:cNvSpPr>
          <p:nvPr/>
        </p:nvSpPr>
        <p:spPr bwMode="auto">
          <a:xfrm>
            <a:off x="2714625" y="44370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1047"/>
          <p:cNvSpPr>
            <a:spLocks noChangeShapeType="1"/>
          </p:cNvSpPr>
          <p:nvPr/>
        </p:nvSpPr>
        <p:spPr bwMode="auto">
          <a:xfrm>
            <a:off x="2714625" y="437197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1048"/>
          <p:cNvSpPr>
            <a:spLocks noChangeShapeType="1"/>
          </p:cNvSpPr>
          <p:nvPr/>
        </p:nvSpPr>
        <p:spPr bwMode="auto">
          <a:xfrm>
            <a:off x="2714625" y="42926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Line 1049"/>
          <p:cNvSpPr>
            <a:spLocks noChangeShapeType="1"/>
          </p:cNvSpPr>
          <p:nvPr/>
        </p:nvSpPr>
        <p:spPr bwMode="auto">
          <a:xfrm>
            <a:off x="2714625" y="42132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Line 1050"/>
          <p:cNvSpPr>
            <a:spLocks noChangeShapeType="1"/>
          </p:cNvSpPr>
          <p:nvPr/>
        </p:nvSpPr>
        <p:spPr bwMode="auto">
          <a:xfrm>
            <a:off x="2714625" y="413226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Line 1051"/>
          <p:cNvSpPr>
            <a:spLocks noChangeShapeType="1"/>
          </p:cNvSpPr>
          <p:nvPr/>
        </p:nvSpPr>
        <p:spPr bwMode="auto">
          <a:xfrm>
            <a:off x="2714625" y="40687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 name="Line 1052"/>
          <p:cNvSpPr>
            <a:spLocks noChangeShapeType="1"/>
          </p:cNvSpPr>
          <p:nvPr/>
        </p:nvSpPr>
        <p:spPr bwMode="auto">
          <a:xfrm>
            <a:off x="2714625" y="39893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Line 1053"/>
          <p:cNvSpPr>
            <a:spLocks noChangeShapeType="1"/>
          </p:cNvSpPr>
          <p:nvPr/>
        </p:nvSpPr>
        <p:spPr bwMode="auto">
          <a:xfrm>
            <a:off x="2714625" y="390842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1054"/>
          <p:cNvSpPr>
            <a:spLocks noChangeShapeType="1"/>
          </p:cNvSpPr>
          <p:nvPr/>
        </p:nvSpPr>
        <p:spPr bwMode="auto">
          <a:xfrm>
            <a:off x="2714625" y="38290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1055"/>
          <p:cNvSpPr>
            <a:spLocks noChangeShapeType="1"/>
          </p:cNvSpPr>
          <p:nvPr/>
        </p:nvSpPr>
        <p:spPr bwMode="auto">
          <a:xfrm>
            <a:off x="2714625" y="37655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Line 1056"/>
          <p:cNvSpPr>
            <a:spLocks noChangeShapeType="1"/>
          </p:cNvSpPr>
          <p:nvPr/>
        </p:nvSpPr>
        <p:spPr bwMode="auto">
          <a:xfrm>
            <a:off x="2714625" y="368458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 name="Line 1057"/>
          <p:cNvSpPr>
            <a:spLocks noChangeShapeType="1"/>
          </p:cNvSpPr>
          <p:nvPr/>
        </p:nvSpPr>
        <p:spPr bwMode="auto">
          <a:xfrm>
            <a:off x="2714625" y="36052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 name="Line 1058"/>
          <p:cNvSpPr>
            <a:spLocks noChangeShapeType="1"/>
          </p:cNvSpPr>
          <p:nvPr/>
        </p:nvSpPr>
        <p:spPr bwMode="auto">
          <a:xfrm>
            <a:off x="2714625" y="35417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 name="Line 1059"/>
          <p:cNvSpPr>
            <a:spLocks noChangeShapeType="1"/>
          </p:cNvSpPr>
          <p:nvPr/>
        </p:nvSpPr>
        <p:spPr bwMode="auto">
          <a:xfrm>
            <a:off x="2714625" y="346075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 name="Line 1060"/>
          <p:cNvSpPr>
            <a:spLocks noChangeShapeType="1"/>
          </p:cNvSpPr>
          <p:nvPr/>
        </p:nvSpPr>
        <p:spPr bwMode="auto">
          <a:xfrm>
            <a:off x="2714625" y="33813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Line 1061"/>
          <p:cNvSpPr>
            <a:spLocks noChangeShapeType="1"/>
          </p:cNvSpPr>
          <p:nvPr/>
        </p:nvSpPr>
        <p:spPr bwMode="auto">
          <a:xfrm>
            <a:off x="2714625" y="33020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 name="Line 1062"/>
          <p:cNvSpPr>
            <a:spLocks noChangeShapeType="1"/>
          </p:cNvSpPr>
          <p:nvPr/>
        </p:nvSpPr>
        <p:spPr bwMode="auto">
          <a:xfrm>
            <a:off x="2714625" y="323691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1063"/>
          <p:cNvSpPr>
            <a:spLocks noChangeShapeType="1"/>
          </p:cNvSpPr>
          <p:nvPr/>
        </p:nvSpPr>
        <p:spPr bwMode="auto">
          <a:xfrm>
            <a:off x="2714625" y="31575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 name="Line 1064"/>
          <p:cNvSpPr>
            <a:spLocks noChangeShapeType="1"/>
          </p:cNvSpPr>
          <p:nvPr/>
        </p:nvSpPr>
        <p:spPr bwMode="auto">
          <a:xfrm>
            <a:off x="2714625" y="30781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 name="Line 1065"/>
          <p:cNvSpPr>
            <a:spLocks noChangeShapeType="1"/>
          </p:cNvSpPr>
          <p:nvPr/>
        </p:nvSpPr>
        <p:spPr bwMode="auto">
          <a:xfrm>
            <a:off x="2714625" y="299720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 name="Line 1066"/>
          <p:cNvSpPr>
            <a:spLocks noChangeShapeType="1"/>
          </p:cNvSpPr>
          <p:nvPr/>
        </p:nvSpPr>
        <p:spPr bwMode="auto">
          <a:xfrm>
            <a:off x="2714625" y="29337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 name="Line 1067"/>
          <p:cNvSpPr>
            <a:spLocks noChangeShapeType="1"/>
          </p:cNvSpPr>
          <p:nvPr/>
        </p:nvSpPr>
        <p:spPr bwMode="auto">
          <a:xfrm>
            <a:off x="2714625" y="28543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 name="Line 1068"/>
          <p:cNvSpPr>
            <a:spLocks noChangeShapeType="1"/>
          </p:cNvSpPr>
          <p:nvPr/>
        </p:nvSpPr>
        <p:spPr bwMode="auto">
          <a:xfrm>
            <a:off x="2714625" y="277336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 name="Line 1069"/>
          <p:cNvSpPr>
            <a:spLocks noChangeShapeType="1"/>
          </p:cNvSpPr>
          <p:nvPr/>
        </p:nvSpPr>
        <p:spPr bwMode="auto">
          <a:xfrm>
            <a:off x="2714625" y="26939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 name="Line 1070"/>
          <p:cNvSpPr>
            <a:spLocks noChangeShapeType="1"/>
          </p:cNvSpPr>
          <p:nvPr/>
        </p:nvSpPr>
        <p:spPr bwMode="auto">
          <a:xfrm>
            <a:off x="2714625" y="26304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 name="Line 1071"/>
          <p:cNvSpPr>
            <a:spLocks noChangeShapeType="1"/>
          </p:cNvSpPr>
          <p:nvPr/>
        </p:nvSpPr>
        <p:spPr bwMode="auto">
          <a:xfrm>
            <a:off x="2714625" y="254952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 name="Line 1072"/>
          <p:cNvSpPr>
            <a:spLocks noChangeShapeType="1"/>
          </p:cNvSpPr>
          <p:nvPr/>
        </p:nvSpPr>
        <p:spPr bwMode="auto">
          <a:xfrm>
            <a:off x="2714625" y="24701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 name="Line 1073"/>
          <p:cNvSpPr>
            <a:spLocks noChangeShapeType="1"/>
          </p:cNvSpPr>
          <p:nvPr/>
        </p:nvSpPr>
        <p:spPr bwMode="auto">
          <a:xfrm>
            <a:off x="2714625" y="23907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 name="Line 1074"/>
          <p:cNvSpPr>
            <a:spLocks noChangeShapeType="1"/>
          </p:cNvSpPr>
          <p:nvPr/>
        </p:nvSpPr>
        <p:spPr bwMode="auto">
          <a:xfrm>
            <a:off x="2714625" y="232568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 name="Line 1075"/>
          <p:cNvSpPr>
            <a:spLocks noChangeShapeType="1"/>
          </p:cNvSpPr>
          <p:nvPr/>
        </p:nvSpPr>
        <p:spPr bwMode="auto">
          <a:xfrm>
            <a:off x="2714625" y="22463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 name="Line 1076"/>
          <p:cNvSpPr>
            <a:spLocks noChangeShapeType="1"/>
          </p:cNvSpPr>
          <p:nvPr/>
        </p:nvSpPr>
        <p:spPr bwMode="auto">
          <a:xfrm>
            <a:off x="2714625" y="21669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 name="Line 1077"/>
          <p:cNvSpPr>
            <a:spLocks noChangeShapeType="1"/>
          </p:cNvSpPr>
          <p:nvPr/>
        </p:nvSpPr>
        <p:spPr bwMode="auto">
          <a:xfrm>
            <a:off x="2714625" y="208597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 name="Line 1078"/>
          <p:cNvSpPr>
            <a:spLocks noChangeShapeType="1"/>
          </p:cNvSpPr>
          <p:nvPr/>
        </p:nvSpPr>
        <p:spPr bwMode="auto">
          <a:xfrm>
            <a:off x="2714625" y="20224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 name="Line 1079"/>
          <p:cNvSpPr>
            <a:spLocks noChangeShapeType="1"/>
          </p:cNvSpPr>
          <p:nvPr/>
        </p:nvSpPr>
        <p:spPr bwMode="auto">
          <a:xfrm>
            <a:off x="2714625" y="19431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1080"/>
          <p:cNvSpPr>
            <a:spLocks noChangeShapeType="1"/>
          </p:cNvSpPr>
          <p:nvPr/>
        </p:nvSpPr>
        <p:spPr bwMode="auto">
          <a:xfrm>
            <a:off x="2714625" y="5730875"/>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Line 1081"/>
          <p:cNvSpPr>
            <a:spLocks noChangeShapeType="1"/>
          </p:cNvSpPr>
          <p:nvPr/>
        </p:nvSpPr>
        <p:spPr bwMode="auto">
          <a:xfrm>
            <a:off x="2714625" y="5348288"/>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 name="Line 1082"/>
          <p:cNvSpPr>
            <a:spLocks noChangeShapeType="1"/>
          </p:cNvSpPr>
          <p:nvPr/>
        </p:nvSpPr>
        <p:spPr bwMode="auto">
          <a:xfrm>
            <a:off x="2714625" y="4979988"/>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 name="Line 1083"/>
          <p:cNvSpPr>
            <a:spLocks noChangeShapeType="1"/>
          </p:cNvSpPr>
          <p:nvPr/>
        </p:nvSpPr>
        <p:spPr bwMode="auto">
          <a:xfrm>
            <a:off x="2714625" y="4595813"/>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 name="Line 1084"/>
          <p:cNvSpPr>
            <a:spLocks noChangeShapeType="1"/>
          </p:cNvSpPr>
          <p:nvPr/>
        </p:nvSpPr>
        <p:spPr bwMode="auto">
          <a:xfrm>
            <a:off x="2714625" y="4213225"/>
            <a:ext cx="69850"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 name="Line 1085"/>
          <p:cNvSpPr>
            <a:spLocks noChangeShapeType="1"/>
          </p:cNvSpPr>
          <p:nvPr/>
        </p:nvSpPr>
        <p:spPr bwMode="auto">
          <a:xfrm>
            <a:off x="2714625" y="3844925"/>
            <a:ext cx="69850"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 name="Line 1086"/>
          <p:cNvSpPr>
            <a:spLocks noChangeShapeType="1"/>
          </p:cNvSpPr>
          <p:nvPr/>
        </p:nvSpPr>
        <p:spPr bwMode="auto">
          <a:xfrm>
            <a:off x="2714625" y="3460750"/>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 name="Line 1087"/>
          <p:cNvSpPr>
            <a:spLocks noChangeShapeType="1"/>
          </p:cNvSpPr>
          <p:nvPr/>
        </p:nvSpPr>
        <p:spPr bwMode="auto">
          <a:xfrm>
            <a:off x="2714625" y="3078163"/>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 name="Line 1088"/>
          <p:cNvSpPr>
            <a:spLocks noChangeShapeType="1"/>
          </p:cNvSpPr>
          <p:nvPr/>
        </p:nvSpPr>
        <p:spPr bwMode="auto">
          <a:xfrm>
            <a:off x="2714625" y="2693988"/>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 name="Line 1089"/>
          <p:cNvSpPr>
            <a:spLocks noChangeShapeType="1"/>
          </p:cNvSpPr>
          <p:nvPr/>
        </p:nvSpPr>
        <p:spPr bwMode="auto">
          <a:xfrm>
            <a:off x="2714625" y="2325688"/>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 name="Line 1090"/>
          <p:cNvSpPr>
            <a:spLocks noChangeShapeType="1"/>
          </p:cNvSpPr>
          <p:nvPr/>
        </p:nvSpPr>
        <p:spPr bwMode="auto">
          <a:xfrm>
            <a:off x="2714625" y="1943100"/>
            <a:ext cx="69850"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 name="Line 1091"/>
          <p:cNvSpPr>
            <a:spLocks noChangeShapeType="1"/>
          </p:cNvSpPr>
          <p:nvPr/>
        </p:nvSpPr>
        <p:spPr bwMode="auto">
          <a:xfrm>
            <a:off x="2747963" y="5730875"/>
            <a:ext cx="5027612"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7" name="Line 1092"/>
          <p:cNvSpPr>
            <a:spLocks noChangeShapeType="1"/>
          </p:cNvSpPr>
          <p:nvPr/>
        </p:nvSpPr>
        <p:spPr bwMode="auto">
          <a:xfrm>
            <a:off x="2747963" y="5730875"/>
            <a:ext cx="3175"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 name="Line 1093"/>
          <p:cNvSpPr>
            <a:spLocks noChangeShapeType="1"/>
          </p:cNvSpPr>
          <p:nvPr/>
        </p:nvSpPr>
        <p:spPr bwMode="auto">
          <a:xfrm>
            <a:off x="3200400" y="5730875"/>
            <a:ext cx="1588"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 name="Line 1094"/>
          <p:cNvSpPr>
            <a:spLocks noChangeShapeType="1"/>
          </p:cNvSpPr>
          <p:nvPr/>
        </p:nvSpPr>
        <p:spPr bwMode="auto">
          <a:xfrm>
            <a:off x="3667125" y="5730875"/>
            <a:ext cx="3175"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0" name="Line 1095"/>
          <p:cNvSpPr>
            <a:spLocks noChangeShapeType="1"/>
          </p:cNvSpPr>
          <p:nvPr/>
        </p:nvSpPr>
        <p:spPr bwMode="auto">
          <a:xfrm>
            <a:off x="4119563" y="5730875"/>
            <a:ext cx="1587"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 name="Line 1096"/>
          <p:cNvSpPr>
            <a:spLocks noChangeShapeType="1"/>
          </p:cNvSpPr>
          <p:nvPr/>
        </p:nvSpPr>
        <p:spPr bwMode="auto">
          <a:xfrm>
            <a:off x="4568825" y="5730875"/>
            <a:ext cx="1588"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 name="Line 1097"/>
          <p:cNvSpPr>
            <a:spLocks noChangeShapeType="1"/>
          </p:cNvSpPr>
          <p:nvPr/>
        </p:nvSpPr>
        <p:spPr bwMode="auto">
          <a:xfrm>
            <a:off x="5035550" y="5730875"/>
            <a:ext cx="3175"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 name="Line 1098"/>
          <p:cNvSpPr>
            <a:spLocks noChangeShapeType="1"/>
          </p:cNvSpPr>
          <p:nvPr/>
        </p:nvSpPr>
        <p:spPr bwMode="auto">
          <a:xfrm>
            <a:off x="5487988" y="5730875"/>
            <a:ext cx="1587"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 name="Line 1099"/>
          <p:cNvSpPr>
            <a:spLocks noChangeShapeType="1"/>
          </p:cNvSpPr>
          <p:nvPr/>
        </p:nvSpPr>
        <p:spPr bwMode="auto">
          <a:xfrm>
            <a:off x="5954713" y="5730875"/>
            <a:ext cx="3175"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 name="Line 1100"/>
          <p:cNvSpPr>
            <a:spLocks noChangeShapeType="1"/>
          </p:cNvSpPr>
          <p:nvPr/>
        </p:nvSpPr>
        <p:spPr bwMode="auto">
          <a:xfrm>
            <a:off x="6407150" y="5730875"/>
            <a:ext cx="1588"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6" name="Line 1101"/>
          <p:cNvSpPr>
            <a:spLocks noChangeShapeType="1"/>
          </p:cNvSpPr>
          <p:nvPr/>
        </p:nvSpPr>
        <p:spPr bwMode="auto">
          <a:xfrm>
            <a:off x="6856413" y="5730875"/>
            <a:ext cx="1587"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 name="Line 1102"/>
          <p:cNvSpPr>
            <a:spLocks noChangeShapeType="1"/>
          </p:cNvSpPr>
          <p:nvPr/>
        </p:nvSpPr>
        <p:spPr bwMode="auto">
          <a:xfrm>
            <a:off x="7323138" y="5730875"/>
            <a:ext cx="3175"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 name="Line 1103"/>
          <p:cNvSpPr>
            <a:spLocks noChangeShapeType="1"/>
          </p:cNvSpPr>
          <p:nvPr/>
        </p:nvSpPr>
        <p:spPr bwMode="auto">
          <a:xfrm>
            <a:off x="7775575" y="5730875"/>
            <a:ext cx="1588"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 name="Line 1104"/>
          <p:cNvSpPr>
            <a:spLocks noChangeShapeType="1"/>
          </p:cNvSpPr>
          <p:nvPr/>
        </p:nvSpPr>
        <p:spPr bwMode="auto">
          <a:xfrm>
            <a:off x="2747963" y="5730875"/>
            <a:ext cx="3175"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 name="Line 1105"/>
          <p:cNvSpPr>
            <a:spLocks noChangeShapeType="1"/>
          </p:cNvSpPr>
          <p:nvPr/>
        </p:nvSpPr>
        <p:spPr bwMode="auto">
          <a:xfrm>
            <a:off x="3200400" y="5730875"/>
            <a:ext cx="1588"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 name="Line 1106"/>
          <p:cNvSpPr>
            <a:spLocks noChangeShapeType="1"/>
          </p:cNvSpPr>
          <p:nvPr/>
        </p:nvSpPr>
        <p:spPr bwMode="auto">
          <a:xfrm>
            <a:off x="3667125" y="5730875"/>
            <a:ext cx="3175"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 name="Line 1107"/>
          <p:cNvSpPr>
            <a:spLocks noChangeShapeType="1"/>
          </p:cNvSpPr>
          <p:nvPr/>
        </p:nvSpPr>
        <p:spPr bwMode="auto">
          <a:xfrm>
            <a:off x="4119563" y="5730875"/>
            <a:ext cx="1587"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 name="Line 1108"/>
          <p:cNvSpPr>
            <a:spLocks noChangeShapeType="1"/>
          </p:cNvSpPr>
          <p:nvPr/>
        </p:nvSpPr>
        <p:spPr bwMode="auto">
          <a:xfrm>
            <a:off x="4568825" y="5730875"/>
            <a:ext cx="1588"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 name="Line 1109"/>
          <p:cNvSpPr>
            <a:spLocks noChangeShapeType="1"/>
          </p:cNvSpPr>
          <p:nvPr/>
        </p:nvSpPr>
        <p:spPr bwMode="auto">
          <a:xfrm>
            <a:off x="5035550" y="5730875"/>
            <a:ext cx="3175"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5" name="Line 1110"/>
          <p:cNvSpPr>
            <a:spLocks noChangeShapeType="1"/>
          </p:cNvSpPr>
          <p:nvPr/>
        </p:nvSpPr>
        <p:spPr bwMode="auto">
          <a:xfrm>
            <a:off x="5487988" y="5730875"/>
            <a:ext cx="1587"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6" name="Line 1111"/>
          <p:cNvSpPr>
            <a:spLocks noChangeShapeType="1"/>
          </p:cNvSpPr>
          <p:nvPr/>
        </p:nvSpPr>
        <p:spPr bwMode="auto">
          <a:xfrm>
            <a:off x="5954713" y="5730875"/>
            <a:ext cx="3175"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 name="Line 1112"/>
          <p:cNvSpPr>
            <a:spLocks noChangeShapeType="1"/>
          </p:cNvSpPr>
          <p:nvPr/>
        </p:nvSpPr>
        <p:spPr bwMode="auto">
          <a:xfrm>
            <a:off x="6407150" y="5730875"/>
            <a:ext cx="1588"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8" name="Line 1113"/>
          <p:cNvSpPr>
            <a:spLocks noChangeShapeType="1"/>
          </p:cNvSpPr>
          <p:nvPr/>
        </p:nvSpPr>
        <p:spPr bwMode="auto">
          <a:xfrm>
            <a:off x="6856413" y="5730875"/>
            <a:ext cx="1587"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 name="Line 1114"/>
          <p:cNvSpPr>
            <a:spLocks noChangeShapeType="1"/>
          </p:cNvSpPr>
          <p:nvPr/>
        </p:nvSpPr>
        <p:spPr bwMode="auto">
          <a:xfrm>
            <a:off x="7323138" y="5730875"/>
            <a:ext cx="3175"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 name="Line 1115"/>
          <p:cNvSpPr>
            <a:spLocks noChangeShapeType="1"/>
          </p:cNvSpPr>
          <p:nvPr/>
        </p:nvSpPr>
        <p:spPr bwMode="auto">
          <a:xfrm>
            <a:off x="7775575" y="5730875"/>
            <a:ext cx="1588"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 name="Rectangle 1116"/>
          <p:cNvSpPr>
            <a:spLocks noChangeArrowheads="1"/>
          </p:cNvSpPr>
          <p:nvPr/>
        </p:nvSpPr>
        <p:spPr bwMode="auto">
          <a:xfrm>
            <a:off x="3148013" y="3852863"/>
            <a:ext cx="138112" cy="200026"/>
          </a:xfrm>
          <a:prstGeom prst="rect">
            <a:avLst/>
          </a:prstGeom>
          <a:solidFill>
            <a:schemeClr val="accent1"/>
          </a:solidFill>
          <a:ln w="26988">
            <a:solidFill>
              <a:schemeClr val="tx2"/>
            </a:solidFill>
            <a:miter lim="800000"/>
            <a:headEnd/>
            <a:tailEnd/>
          </a:ln>
        </p:spPr>
        <p:txBody>
          <a:bodyPr/>
          <a:lstStyle/>
          <a:p>
            <a:endParaRPr lang="en-US"/>
          </a:p>
        </p:txBody>
      </p:sp>
      <p:sp>
        <p:nvSpPr>
          <p:cNvPr id="92" name="Rectangle 1117"/>
          <p:cNvSpPr>
            <a:spLocks noChangeArrowheads="1"/>
          </p:cNvSpPr>
          <p:nvPr/>
        </p:nvSpPr>
        <p:spPr bwMode="auto">
          <a:xfrm>
            <a:off x="3616325" y="5108575"/>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93" name="Rectangle 1118"/>
          <p:cNvSpPr>
            <a:spLocks noChangeArrowheads="1"/>
          </p:cNvSpPr>
          <p:nvPr/>
        </p:nvSpPr>
        <p:spPr bwMode="auto">
          <a:xfrm>
            <a:off x="4067175" y="5027613"/>
            <a:ext cx="138113" cy="47625"/>
          </a:xfrm>
          <a:prstGeom prst="rect">
            <a:avLst/>
          </a:prstGeom>
          <a:solidFill>
            <a:schemeClr val="accent1"/>
          </a:solidFill>
          <a:ln w="26988">
            <a:solidFill>
              <a:schemeClr val="tx2"/>
            </a:solidFill>
            <a:miter lim="800000"/>
            <a:headEnd/>
            <a:tailEnd/>
          </a:ln>
        </p:spPr>
        <p:txBody>
          <a:bodyPr/>
          <a:lstStyle/>
          <a:p>
            <a:endParaRPr lang="en-US"/>
          </a:p>
        </p:txBody>
      </p:sp>
      <p:sp>
        <p:nvSpPr>
          <p:cNvPr id="94" name="Rectangle 1119"/>
          <p:cNvSpPr>
            <a:spLocks noChangeArrowheads="1"/>
          </p:cNvSpPr>
          <p:nvPr/>
        </p:nvSpPr>
        <p:spPr bwMode="auto">
          <a:xfrm>
            <a:off x="4516438" y="4851400"/>
            <a:ext cx="139700" cy="49213"/>
          </a:xfrm>
          <a:prstGeom prst="rect">
            <a:avLst/>
          </a:prstGeom>
          <a:solidFill>
            <a:schemeClr val="accent1"/>
          </a:solidFill>
          <a:ln w="26988">
            <a:solidFill>
              <a:schemeClr val="tx2"/>
            </a:solidFill>
            <a:miter lim="800000"/>
            <a:headEnd/>
            <a:tailEnd/>
          </a:ln>
        </p:spPr>
        <p:txBody>
          <a:bodyPr/>
          <a:lstStyle/>
          <a:p>
            <a:endParaRPr lang="en-US"/>
          </a:p>
        </p:txBody>
      </p:sp>
      <p:sp>
        <p:nvSpPr>
          <p:cNvPr id="95" name="Rectangle 1120"/>
          <p:cNvSpPr>
            <a:spLocks noChangeArrowheads="1"/>
          </p:cNvSpPr>
          <p:nvPr/>
        </p:nvSpPr>
        <p:spPr bwMode="auto">
          <a:xfrm>
            <a:off x="4984750" y="5075238"/>
            <a:ext cx="139700" cy="49212"/>
          </a:xfrm>
          <a:prstGeom prst="rect">
            <a:avLst/>
          </a:prstGeom>
          <a:solidFill>
            <a:schemeClr val="accent1"/>
          </a:solidFill>
          <a:ln w="26988">
            <a:solidFill>
              <a:schemeClr val="tx2"/>
            </a:solidFill>
            <a:miter lim="800000"/>
            <a:headEnd/>
            <a:tailEnd/>
          </a:ln>
        </p:spPr>
        <p:txBody>
          <a:bodyPr/>
          <a:lstStyle/>
          <a:p>
            <a:endParaRPr lang="en-US"/>
          </a:p>
        </p:txBody>
      </p:sp>
      <p:sp>
        <p:nvSpPr>
          <p:cNvPr id="96" name="Rectangle 1121"/>
          <p:cNvSpPr>
            <a:spLocks noChangeArrowheads="1"/>
          </p:cNvSpPr>
          <p:nvPr/>
        </p:nvSpPr>
        <p:spPr bwMode="auto">
          <a:xfrm>
            <a:off x="5435600" y="5187950"/>
            <a:ext cx="138113" cy="47625"/>
          </a:xfrm>
          <a:prstGeom prst="rect">
            <a:avLst/>
          </a:prstGeom>
          <a:solidFill>
            <a:schemeClr val="accent1"/>
          </a:solidFill>
          <a:ln w="26988">
            <a:solidFill>
              <a:schemeClr val="tx2"/>
            </a:solidFill>
            <a:miter lim="800000"/>
            <a:headEnd/>
            <a:tailEnd/>
          </a:ln>
        </p:spPr>
        <p:txBody>
          <a:bodyPr/>
          <a:lstStyle/>
          <a:p>
            <a:endParaRPr lang="en-US"/>
          </a:p>
        </p:txBody>
      </p:sp>
      <p:sp>
        <p:nvSpPr>
          <p:cNvPr id="97" name="Rectangle 1122"/>
          <p:cNvSpPr>
            <a:spLocks noChangeArrowheads="1"/>
          </p:cNvSpPr>
          <p:nvPr/>
        </p:nvSpPr>
        <p:spPr bwMode="auto">
          <a:xfrm>
            <a:off x="5903913" y="5172075"/>
            <a:ext cx="136525" cy="47625"/>
          </a:xfrm>
          <a:prstGeom prst="rect">
            <a:avLst/>
          </a:prstGeom>
          <a:solidFill>
            <a:schemeClr val="accent1"/>
          </a:solidFill>
          <a:ln w="26988">
            <a:solidFill>
              <a:schemeClr val="tx2"/>
            </a:solidFill>
            <a:miter lim="800000"/>
            <a:headEnd/>
            <a:tailEnd/>
          </a:ln>
        </p:spPr>
        <p:txBody>
          <a:bodyPr/>
          <a:lstStyle/>
          <a:p>
            <a:endParaRPr lang="en-US"/>
          </a:p>
        </p:txBody>
      </p:sp>
      <p:sp>
        <p:nvSpPr>
          <p:cNvPr id="98" name="Rectangle 1123"/>
          <p:cNvSpPr>
            <a:spLocks noChangeArrowheads="1"/>
          </p:cNvSpPr>
          <p:nvPr/>
        </p:nvSpPr>
        <p:spPr bwMode="auto">
          <a:xfrm>
            <a:off x="6354763" y="4851400"/>
            <a:ext cx="138112" cy="49213"/>
          </a:xfrm>
          <a:prstGeom prst="rect">
            <a:avLst/>
          </a:prstGeom>
          <a:solidFill>
            <a:schemeClr val="accent1"/>
          </a:solidFill>
          <a:ln w="26988">
            <a:solidFill>
              <a:schemeClr val="tx2"/>
            </a:solidFill>
            <a:miter lim="800000"/>
            <a:headEnd/>
            <a:tailEnd/>
          </a:ln>
        </p:spPr>
        <p:txBody>
          <a:bodyPr/>
          <a:lstStyle/>
          <a:p>
            <a:endParaRPr lang="en-US"/>
          </a:p>
        </p:txBody>
      </p:sp>
      <p:sp>
        <p:nvSpPr>
          <p:cNvPr id="99" name="Rectangle 1124"/>
          <p:cNvSpPr>
            <a:spLocks noChangeArrowheads="1"/>
          </p:cNvSpPr>
          <p:nvPr/>
        </p:nvSpPr>
        <p:spPr bwMode="auto">
          <a:xfrm>
            <a:off x="6804025" y="4005263"/>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100" name="Rectangle 1125"/>
          <p:cNvSpPr>
            <a:spLocks noChangeArrowheads="1"/>
          </p:cNvSpPr>
          <p:nvPr/>
        </p:nvSpPr>
        <p:spPr bwMode="auto">
          <a:xfrm>
            <a:off x="7272338" y="4692650"/>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101" name="Rectangle 1126"/>
          <p:cNvSpPr>
            <a:spLocks noChangeArrowheads="1"/>
          </p:cNvSpPr>
          <p:nvPr/>
        </p:nvSpPr>
        <p:spPr bwMode="auto">
          <a:xfrm>
            <a:off x="7723188" y="5027613"/>
            <a:ext cx="138112" cy="47625"/>
          </a:xfrm>
          <a:prstGeom prst="rect">
            <a:avLst/>
          </a:prstGeom>
          <a:solidFill>
            <a:schemeClr val="accent1"/>
          </a:solidFill>
          <a:ln w="26988">
            <a:solidFill>
              <a:schemeClr val="tx2"/>
            </a:solidFill>
            <a:miter lim="800000"/>
            <a:headEnd/>
            <a:tailEnd/>
          </a:ln>
        </p:spPr>
        <p:txBody>
          <a:bodyPr/>
          <a:lstStyle/>
          <a:p>
            <a:endParaRPr lang="en-US"/>
          </a:p>
        </p:txBody>
      </p:sp>
      <p:sp>
        <p:nvSpPr>
          <p:cNvPr id="102" name="Rectangle 1127"/>
          <p:cNvSpPr>
            <a:spLocks noChangeArrowheads="1"/>
          </p:cNvSpPr>
          <p:nvPr/>
        </p:nvSpPr>
        <p:spPr bwMode="auto">
          <a:xfrm>
            <a:off x="3054350" y="2168524"/>
            <a:ext cx="286100" cy="422553"/>
          </a:xfrm>
          <a:prstGeom prst="rect">
            <a:avLst/>
          </a:prstGeom>
          <a:solidFill>
            <a:schemeClr val="accent1"/>
          </a:solidFill>
          <a:ln w="26988">
            <a:solidFill>
              <a:schemeClr val="tx2"/>
            </a:solidFill>
            <a:miter lim="800000"/>
            <a:headEnd/>
            <a:tailEnd/>
          </a:ln>
        </p:spPr>
        <p:txBody>
          <a:bodyPr/>
          <a:lstStyle/>
          <a:p>
            <a:endParaRPr lang="en-US"/>
          </a:p>
        </p:txBody>
      </p:sp>
      <p:sp>
        <p:nvSpPr>
          <p:cNvPr id="103" name="Rectangle 1128"/>
          <p:cNvSpPr>
            <a:spLocks noChangeArrowheads="1"/>
          </p:cNvSpPr>
          <p:nvPr/>
        </p:nvSpPr>
        <p:spPr bwMode="auto">
          <a:xfrm>
            <a:off x="3616325" y="3749675"/>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104" name="Rectangle 1129"/>
          <p:cNvSpPr>
            <a:spLocks noChangeArrowheads="1"/>
          </p:cNvSpPr>
          <p:nvPr/>
        </p:nvSpPr>
        <p:spPr bwMode="auto">
          <a:xfrm>
            <a:off x="4067175" y="3749675"/>
            <a:ext cx="138113" cy="47625"/>
          </a:xfrm>
          <a:prstGeom prst="rect">
            <a:avLst/>
          </a:prstGeom>
          <a:solidFill>
            <a:schemeClr val="accent1"/>
          </a:solidFill>
          <a:ln w="26988">
            <a:solidFill>
              <a:schemeClr val="tx2"/>
            </a:solidFill>
            <a:miter lim="800000"/>
            <a:headEnd/>
            <a:tailEnd/>
          </a:ln>
        </p:spPr>
        <p:txBody>
          <a:bodyPr/>
          <a:lstStyle/>
          <a:p>
            <a:endParaRPr lang="en-US"/>
          </a:p>
        </p:txBody>
      </p:sp>
      <p:sp>
        <p:nvSpPr>
          <p:cNvPr id="105" name="Rectangle 1130"/>
          <p:cNvSpPr>
            <a:spLocks noChangeArrowheads="1"/>
          </p:cNvSpPr>
          <p:nvPr/>
        </p:nvSpPr>
        <p:spPr bwMode="auto">
          <a:xfrm>
            <a:off x="4516438" y="2806700"/>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106" name="Rectangle 1131"/>
          <p:cNvSpPr>
            <a:spLocks noChangeArrowheads="1"/>
          </p:cNvSpPr>
          <p:nvPr/>
        </p:nvSpPr>
        <p:spPr bwMode="auto">
          <a:xfrm>
            <a:off x="4984750" y="3700463"/>
            <a:ext cx="139700" cy="49212"/>
          </a:xfrm>
          <a:prstGeom prst="rect">
            <a:avLst/>
          </a:prstGeom>
          <a:solidFill>
            <a:schemeClr val="accent1"/>
          </a:solidFill>
          <a:ln w="26988">
            <a:solidFill>
              <a:schemeClr val="tx2"/>
            </a:solidFill>
            <a:miter lim="800000"/>
            <a:headEnd/>
            <a:tailEnd/>
          </a:ln>
        </p:spPr>
        <p:txBody>
          <a:bodyPr/>
          <a:lstStyle/>
          <a:p>
            <a:endParaRPr lang="en-US"/>
          </a:p>
        </p:txBody>
      </p:sp>
      <p:sp>
        <p:nvSpPr>
          <p:cNvPr id="107" name="Rectangle 1132"/>
          <p:cNvSpPr>
            <a:spLocks noChangeArrowheads="1"/>
          </p:cNvSpPr>
          <p:nvPr/>
        </p:nvSpPr>
        <p:spPr bwMode="auto">
          <a:xfrm>
            <a:off x="5435600" y="4116388"/>
            <a:ext cx="138113" cy="47625"/>
          </a:xfrm>
          <a:prstGeom prst="rect">
            <a:avLst/>
          </a:prstGeom>
          <a:solidFill>
            <a:schemeClr val="accent1"/>
          </a:solidFill>
          <a:ln w="26988">
            <a:solidFill>
              <a:schemeClr val="tx2"/>
            </a:solidFill>
            <a:miter lim="800000"/>
            <a:headEnd/>
            <a:tailEnd/>
          </a:ln>
        </p:spPr>
        <p:txBody>
          <a:bodyPr/>
          <a:lstStyle/>
          <a:p>
            <a:endParaRPr lang="en-US"/>
          </a:p>
        </p:txBody>
      </p:sp>
      <p:sp>
        <p:nvSpPr>
          <p:cNvPr id="108" name="Rectangle 1133"/>
          <p:cNvSpPr>
            <a:spLocks noChangeArrowheads="1"/>
          </p:cNvSpPr>
          <p:nvPr/>
        </p:nvSpPr>
        <p:spPr bwMode="auto">
          <a:xfrm>
            <a:off x="5903913" y="3700463"/>
            <a:ext cx="136525" cy="49212"/>
          </a:xfrm>
          <a:prstGeom prst="rect">
            <a:avLst/>
          </a:prstGeom>
          <a:solidFill>
            <a:schemeClr val="accent1"/>
          </a:solidFill>
          <a:ln w="26988">
            <a:solidFill>
              <a:schemeClr val="tx2"/>
            </a:solidFill>
            <a:miter lim="800000"/>
            <a:headEnd/>
            <a:tailEnd/>
          </a:ln>
        </p:spPr>
        <p:txBody>
          <a:bodyPr/>
          <a:lstStyle/>
          <a:p>
            <a:endParaRPr lang="en-US"/>
          </a:p>
        </p:txBody>
      </p:sp>
      <p:sp>
        <p:nvSpPr>
          <p:cNvPr id="109" name="Rectangle 1134"/>
          <p:cNvSpPr>
            <a:spLocks noChangeArrowheads="1"/>
          </p:cNvSpPr>
          <p:nvPr/>
        </p:nvSpPr>
        <p:spPr bwMode="auto">
          <a:xfrm>
            <a:off x="6354763" y="3141663"/>
            <a:ext cx="138112" cy="47625"/>
          </a:xfrm>
          <a:prstGeom prst="rect">
            <a:avLst/>
          </a:prstGeom>
          <a:solidFill>
            <a:schemeClr val="accent1"/>
          </a:solidFill>
          <a:ln w="26988">
            <a:solidFill>
              <a:schemeClr val="tx2"/>
            </a:solidFill>
            <a:miter lim="800000"/>
            <a:headEnd/>
            <a:tailEnd/>
          </a:ln>
        </p:spPr>
        <p:txBody>
          <a:bodyPr/>
          <a:lstStyle/>
          <a:p>
            <a:endParaRPr lang="en-US"/>
          </a:p>
        </p:txBody>
      </p:sp>
      <p:sp>
        <p:nvSpPr>
          <p:cNvPr id="110" name="Rectangle 1135"/>
          <p:cNvSpPr>
            <a:spLocks noChangeArrowheads="1"/>
          </p:cNvSpPr>
          <p:nvPr/>
        </p:nvSpPr>
        <p:spPr bwMode="auto">
          <a:xfrm>
            <a:off x="6804025" y="1943100"/>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111" name="Rectangle 1136"/>
          <p:cNvSpPr>
            <a:spLocks noChangeArrowheads="1"/>
          </p:cNvSpPr>
          <p:nvPr/>
        </p:nvSpPr>
        <p:spPr bwMode="auto">
          <a:xfrm>
            <a:off x="7272338" y="2981325"/>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112" name="Rectangle 1137"/>
          <p:cNvSpPr>
            <a:spLocks noChangeArrowheads="1"/>
          </p:cNvSpPr>
          <p:nvPr/>
        </p:nvSpPr>
        <p:spPr bwMode="auto">
          <a:xfrm>
            <a:off x="7723188" y="3141663"/>
            <a:ext cx="138112" cy="47625"/>
          </a:xfrm>
          <a:prstGeom prst="rect">
            <a:avLst/>
          </a:prstGeom>
          <a:solidFill>
            <a:schemeClr val="accent1"/>
          </a:solidFill>
          <a:ln w="26988">
            <a:solidFill>
              <a:schemeClr val="tx2"/>
            </a:solidFill>
            <a:miter lim="800000"/>
            <a:headEnd/>
            <a:tailEnd/>
          </a:ln>
        </p:spPr>
        <p:txBody>
          <a:bodyPr/>
          <a:lstStyle/>
          <a:p>
            <a:endParaRPr lang="en-US"/>
          </a:p>
        </p:txBody>
      </p:sp>
      <p:sp>
        <p:nvSpPr>
          <p:cNvPr id="113" name="Rectangle 1138"/>
          <p:cNvSpPr>
            <a:spLocks noChangeArrowheads="1"/>
          </p:cNvSpPr>
          <p:nvPr/>
        </p:nvSpPr>
        <p:spPr bwMode="auto">
          <a:xfrm>
            <a:off x="2566988" y="5675313"/>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dirty="0"/>
              <a:t>0</a:t>
            </a:r>
          </a:p>
        </p:txBody>
      </p:sp>
      <p:sp>
        <p:nvSpPr>
          <p:cNvPr id="114" name="Rectangle 1139"/>
          <p:cNvSpPr>
            <a:spLocks noChangeArrowheads="1"/>
          </p:cNvSpPr>
          <p:nvPr/>
        </p:nvSpPr>
        <p:spPr bwMode="auto">
          <a:xfrm>
            <a:off x="2462213" y="5291138"/>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25</a:t>
            </a:r>
          </a:p>
        </p:txBody>
      </p:sp>
      <p:sp>
        <p:nvSpPr>
          <p:cNvPr id="115" name="Rectangle 1140"/>
          <p:cNvSpPr>
            <a:spLocks noChangeArrowheads="1"/>
          </p:cNvSpPr>
          <p:nvPr/>
        </p:nvSpPr>
        <p:spPr bwMode="auto">
          <a:xfrm>
            <a:off x="2462213" y="4924425"/>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50</a:t>
            </a:r>
          </a:p>
        </p:txBody>
      </p:sp>
      <p:sp>
        <p:nvSpPr>
          <p:cNvPr id="116" name="Rectangle 1141"/>
          <p:cNvSpPr>
            <a:spLocks noChangeArrowheads="1"/>
          </p:cNvSpPr>
          <p:nvPr/>
        </p:nvSpPr>
        <p:spPr bwMode="auto">
          <a:xfrm>
            <a:off x="2462213" y="4540250"/>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75</a:t>
            </a:r>
          </a:p>
        </p:txBody>
      </p:sp>
      <p:sp>
        <p:nvSpPr>
          <p:cNvPr id="117" name="Rectangle 1142"/>
          <p:cNvSpPr>
            <a:spLocks noChangeArrowheads="1"/>
          </p:cNvSpPr>
          <p:nvPr/>
        </p:nvSpPr>
        <p:spPr bwMode="auto">
          <a:xfrm>
            <a:off x="2359025" y="4156075"/>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100</a:t>
            </a:r>
          </a:p>
        </p:txBody>
      </p:sp>
      <p:sp>
        <p:nvSpPr>
          <p:cNvPr id="118" name="Rectangle 1143"/>
          <p:cNvSpPr>
            <a:spLocks noChangeArrowheads="1"/>
          </p:cNvSpPr>
          <p:nvPr/>
        </p:nvSpPr>
        <p:spPr bwMode="auto">
          <a:xfrm>
            <a:off x="2359025" y="3789363"/>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125</a:t>
            </a:r>
          </a:p>
        </p:txBody>
      </p:sp>
      <p:sp>
        <p:nvSpPr>
          <p:cNvPr id="119" name="Rectangle 1144"/>
          <p:cNvSpPr>
            <a:spLocks noChangeArrowheads="1"/>
          </p:cNvSpPr>
          <p:nvPr/>
        </p:nvSpPr>
        <p:spPr bwMode="auto">
          <a:xfrm>
            <a:off x="2359025" y="3405188"/>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150</a:t>
            </a:r>
          </a:p>
        </p:txBody>
      </p:sp>
      <p:sp>
        <p:nvSpPr>
          <p:cNvPr id="120" name="Rectangle 1145"/>
          <p:cNvSpPr>
            <a:spLocks noChangeArrowheads="1"/>
          </p:cNvSpPr>
          <p:nvPr/>
        </p:nvSpPr>
        <p:spPr bwMode="auto">
          <a:xfrm>
            <a:off x="2359025" y="3021013"/>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175</a:t>
            </a:r>
          </a:p>
        </p:txBody>
      </p:sp>
      <p:sp>
        <p:nvSpPr>
          <p:cNvPr id="121" name="Rectangle 1146"/>
          <p:cNvSpPr>
            <a:spLocks noChangeArrowheads="1"/>
          </p:cNvSpPr>
          <p:nvPr/>
        </p:nvSpPr>
        <p:spPr bwMode="auto">
          <a:xfrm>
            <a:off x="2359025" y="2638425"/>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200</a:t>
            </a:r>
          </a:p>
        </p:txBody>
      </p:sp>
      <p:sp>
        <p:nvSpPr>
          <p:cNvPr id="122" name="Rectangle 1147"/>
          <p:cNvSpPr>
            <a:spLocks noChangeArrowheads="1"/>
          </p:cNvSpPr>
          <p:nvPr/>
        </p:nvSpPr>
        <p:spPr bwMode="auto">
          <a:xfrm>
            <a:off x="2359025" y="2270125"/>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225</a:t>
            </a:r>
          </a:p>
        </p:txBody>
      </p:sp>
      <p:sp>
        <p:nvSpPr>
          <p:cNvPr id="123" name="Rectangle 1148"/>
          <p:cNvSpPr>
            <a:spLocks noChangeArrowheads="1"/>
          </p:cNvSpPr>
          <p:nvPr/>
        </p:nvSpPr>
        <p:spPr bwMode="auto">
          <a:xfrm>
            <a:off x="2359025" y="1885950"/>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250</a:t>
            </a:r>
          </a:p>
        </p:txBody>
      </p:sp>
      <p:sp>
        <p:nvSpPr>
          <p:cNvPr id="124" name="Rectangle 1149"/>
          <p:cNvSpPr>
            <a:spLocks noChangeArrowheads="1"/>
          </p:cNvSpPr>
          <p:nvPr/>
        </p:nvSpPr>
        <p:spPr bwMode="auto">
          <a:xfrm rot="-5400000">
            <a:off x="-927100" y="3611285"/>
            <a:ext cx="26971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r>
              <a:rPr lang="en-US" sz="1800" dirty="0"/>
              <a:t>Pl-</a:t>
            </a:r>
            <a:r>
              <a:rPr lang="en-US" sz="1800" dirty="0" err="1"/>
              <a:t>Creatinine</a:t>
            </a:r>
            <a:r>
              <a:rPr lang="en-US" sz="1800" dirty="0"/>
              <a:t> (µ</a:t>
            </a:r>
            <a:r>
              <a:rPr lang="en-US" sz="1800" dirty="0" err="1"/>
              <a:t>mol</a:t>
            </a:r>
            <a:r>
              <a:rPr lang="en-US" sz="1800" dirty="0"/>
              <a:t>/l)</a:t>
            </a:r>
          </a:p>
        </p:txBody>
      </p:sp>
      <p:sp>
        <p:nvSpPr>
          <p:cNvPr id="125" name="Line 1150"/>
          <p:cNvSpPr>
            <a:spLocks noChangeShapeType="1"/>
          </p:cNvSpPr>
          <p:nvPr/>
        </p:nvSpPr>
        <p:spPr bwMode="auto">
          <a:xfrm>
            <a:off x="3201988" y="2591078"/>
            <a:ext cx="0" cy="1430060"/>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6" name="Line 1151"/>
          <p:cNvSpPr>
            <a:spLocks noChangeShapeType="1"/>
          </p:cNvSpPr>
          <p:nvPr/>
        </p:nvSpPr>
        <p:spPr bwMode="auto">
          <a:xfrm>
            <a:off x="3686175" y="3765550"/>
            <a:ext cx="1588" cy="1358900"/>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7" name="Line 1152"/>
          <p:cNvSpPr>
            <a:spLocks noChangeShapeType="1"/>
          </p:cNvSpPr>
          <p:nvPr/>
        </p:nvSpPr>
        <p:spPr bwMode="auto">
          <a:xfrm>
            <a:off x="4135438" y="3749675"/>
            <a:ext cx="1587" cy="1293813"/>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 name="Line 1153"/>
          <p:cNvSpPr>
            <a:spLocks noChangeShapeType="1"/>
          </p:cNvSpPr>
          <p:nvPr/>
        </p:nvSpPr>
        <p:spPr bwMode="auto">
          <a:xfrm>
            <a:off x="4568825" y="2806700"/>
            <a:ext cx="1588" cy="2062163"/>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 name="Line 1154"/>
          <p:cNvSpPr>
            <a:spLocks noChangeShapeType="1"/>
          </p:cNvSpPr>
          <p:nvPr/>
        </p:nvSpPr>
        <p:spPr bwMode="auto">
          <a:xfrm>
            <a:off x="5054600" y="3700463"/>
            <a:ext cx="1588" cy="1374775"/>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 name="Line 1155"/>
          <p:cNvSpPr>
            <a:spLocks noChangeShapeType="1"/>
          </p:cNvSpPr>
          <p:nvPr/>
        </p:nvSpPr>
        <p:spPr bwMode="auto">
          <a:xfrm>
            <a:off x="5487988" y="4116388"/>
            <a:ext cx="1587" cy="1071562"/>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1" name="Line 1156"/>
          <p:cNvSpPr>
            <a:spLocks noChangeShapeType="1"/>
          </p:cNvSpPr>
          <p:nvPr/>
        </p:nvSpPr>
        <p:spPr bwMode="auto">
          <a:xfrm>
            <a:off x="5954713" y="3700463"/>
            <a:ext cx="3175" cy="1487487"/>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2" name="Line 1157"/>
          <p:cNvSpPr>
            <a:spLocks noChangeShapeType="1"/>
          </p:cNvSpPr>
          <p:nvPr/>
        </p:nvSpPr>
        <p:spPr bwMode="auto">
          <a:xfrm>
            <a:off x="6407150" y="3141663"/>
            <a:ext cx="1588" cy="1709737"/>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 name="Line 1158"/>
          <p:cNvSpPr>
            <a:spLocks noChangeShapeType="1"/>
          </p:cNvSpPr>
          <p:nvPr/>
        </p:nvSpPr>
        <p:spPr bwMode="auto">
          <a:xfrm flipH="1">
            <a:off x="7310438" y="2997200"/>
            <a:ext cx="9525" cy="1711325"/>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4" name="Line 1159"/>
          <p:cNvSpPr>
            <a:spLocks noChangeShapeType="1"/>
          </p:cNvSpPr>
          <p:nvPr/>
        </p:nvSpPr>
        <p:spPr bwMode="auto">
          <a:xfrm>
            <a:off x="6873875" y="1958975"/>
            <a:ext cx="3175" cy="2046288"/>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 name="Line 1160"/>
          <p:cNvSpPr>
            <a:spLocks noChangeShapeType="1"/>
          </p:cNvSpPr>
          <p:nvPr/>
        </p:nvSpPr>
        <p:spPr bwMode="auto">
          <a:xfrm>
            <a:off x="7775575" y="3141663"/>
            <a:ext cx="1588" cy="1885950"/>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6" name="Rectangle 1161"/>
          <p:cNvSpPr>
            <a:spLocks noChangeArrowheads="1"/>
          </p:cNvSpPr>
          <p:nvPr/>
        </p:nvSpPr>
        <p:spPr bwMode="auto">
          <a:xfrm>
            <a:off x="3086100" y="5835650"/>
            <a:ext cx="48651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dirty="0" smtClean="0"/>
              <a:t>[1]       [2]      [3]      [4]         [5]        [6]      [7]       [8]      [9]      [10]    [11]</a:t>
            </a:r>
            <a:endParaRPr lang="en-US" sz="1200" dirty="0"/>
          </a:p>
        </p:txBody>
      </p:sp>
      <p:sp>
        <p:nvSpPr>
          <p:cNvPr id="141" name="Line 1028"/>
          <p:cNvSpPr>
            <a:spLocks noChangeShapeType="1"/>
          </p:cNvSpPr>
          <p:nvPr/>
        </p:nvSpPr>
        <p:spPr bwMode="auto">
          <a:xfrm>
            <a:off x="1147763" y="1933575"/>
            <a:ext cx="3175" cy="37877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 name="Line 1029"/>
          <p:cNvSpPr>
            <a:spLocks noChangeShapeType="1"/>
          </p:cNvSpPr>
          <p:nvPr/>
        </p:nvSpPr>
        <p:spPr bwMode="auto">
          <a:xfrm>
            <a:off x="1114425" y="572135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 name="Line 1030"/>
          <p:cNvSpPr>
            <a:spLocks noChangeShapeType="1"/>
          </p:cNvSpPr>
          <p:nvPr/>
        </p:nvSpPr>
        <p:spPr bwMode="auto">
          <a:xfrm>
            <a:off x="1114425" y="56419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 name="Line 1031"/>
          <p:cNvSpPr>
            <a:spLocks noChangeShapeType="1"/>
          </p:cNvSpPr>
          <p:nvPr/>
        </p:nvSpPr>
        <p:spPr bwMode="auto">
          <a:xfrm>
            <a:off x="1114425" y="55784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 name="Line 1032"/>
          <p:cNvSpPr>
            <a:spLocks noChangeShapeType="1"/>
          </p:cNvSpPr>
          <p:nvPr/>
        </p:nvSpPr>
        <p:spPr bwMode="auto">
          <a:xfrm>
            <a:off x="1114425" y="549751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6" name="Line 1033"/>
          <p:cNvSpPr>
            <a:spLocks noChangeShapeType="1"/>
          </p:cNvSpPr>
          <p:nvPr/>
        </p:nvSpPr>
        <p:spPr bwMode="auto">
          <a:xfrm>
            <a:off x="1114425" y="54181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7" name="Line 1034"/>
          <p:cNvSpPr>
            <a:spLocks noChangeShapeType="1"/>
          </p:cNvSpPr>
          <p:nvPr/>
        </p:nvSpPr>
        <p:spPr bwMode="auto">
          <a:xfrm>
            <a:off x="1114425" y="53387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8" name="Line 1035"/>
          <p:cNvSpPr>
            <a:spLocks noChangeShapeType="1"/>
          </p:cNvSpPr>
          <p:nvPr/>
        </p:nvSpPr>
        <p:spPr bwMode="auto">
          <a:xfrm>
            <a:off x="1114425" y="527367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 name="Line 1036"/>
          <p:cNvSpPr>
            <a:spLocks noChangeShapeType="1"/>
          </p:cNvSpPr>
          <p:nvPr/>
        </p:nvSpPr>
        <p:spPr bwMode="auto">
          <a:xfrm>
            <a:off x="1114425" y="51943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0" name="Line 1037"/>
          <p:cNvSpPr>
            <a:spLocks noChangeShapeType="1"/>
          </p:cNvSpPr>
          <p:nvPr/>
        </p:nvSpPr>
        <p:spPr bwMode="auto">
          <a:xfrm>
            <a:off x="1114425" y="51149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1" name="Line 1038"/>
          <p:cNvSpPr>
            <a:spLocks noChangeShapeType="1"/>
          </p:cNvSpPr>
          <p:nvPr/>
        </p:nvSpPr>
        <p:spPr bwMode="auto">
          <a:xfrm>
            <a:off x="1114425" y="503396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2" name="Line 1039"/>
          <p:cNvSpPr>
            <a:spLocks noChangeShapeType="1"/>
          </p:cNvSpPr>
          <p:nvPr/>
        </p:nvSpPr>
        <p:spPr bwMode="auto">
          <a:xfrm>
            <a:off x="1114425" y="49704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 name="Line 1040"/>
          <p:cNvSpPr>
            <a:spLocks noChangeShapeType="1"/>
          </p:cNvSpPr>
          <p:nvPr/>
        </p:nvSpPr>
        <p:spPr bwMode="auto">
          <a:xfrm>
            <a:off x="1114425" y="48910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 name="Line 1041"/>
          <p:cNvSpPr>
            <a:spLocks noChangeShapeType="1"/>
          </p:cNvSpPr>
          <p:nvPr/>
        </p:nvSpPr>
        <p:spPr bwMode="auto">
          <a:xfrm>
            <a:off x="1114425" y="481012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5" name="Line 1042"/>
          <p:cNvSpPr>
            <a:spLocks noChangeShapeType="1"/>
          </p:cNvSpPr>
          <p:nvPr/>
        </p:nvSpPr>
        <p:spPr bwMode="auto">
          <a:xfrm>
            <a:off x="1114425" y="47307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6" name="Line 1043"/>
          <p:cNvSpPr>
            <a:spLocks noChangeShapeType="1"/>
          </p:cNvSpPr>
          <p:nvPr/>
        </p:nvSpPr>
        <p:spPr bwMode="auto">
          <a:xfrm>
            <a:off x="1114425" y="46672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 name="Line 1044"/>
          <p:cNvSpPr>
            <a:spLocks noChangeShapeType="1"/>
          </p:cNvSpPr>
          <p:nvPr/>
        </p:nvSpPr>
        <p:spPr bwMode="auto">
          <a:xfrm>
            <a:off x="1114425" y="458628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 name="Line 1045"/>
          <p:cNvSpPr>
            <a:spLocks noChangeShapeType="1"/>
          </p:cNvSpPr>
          <p:nvPr/>
        </p:nvSpPr>
        <p:spPr bwMode="auto">
          <a:xfrm>
            <a:off x="1114425" y="45069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 name="Line 1046"/>
          <p:cNvSpPr>
            <a:spLocks noChangeShapeType="1"/>
          </p:cNvSpPr>
          <p:nvPr/>
        </p:nvSpPr>
        <p:spPr bwMode="auto">
          <a:xfrm>
            <a:off x="1114425" y="44275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 name="Line 1047"/>
          <p:cNvSpPr>
            <a:spLocks noChangeShapeType="1"/>
          </p:cNvSpPr>
          <p:nvPr/>
        </p:nvSpPr>
        <p:spPr bwMode="auto">
          <a:xfrm>
            <a:off x="1114425" y="436245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1" name="Line 1048"/>
          <p:cNvSpPr>
            <a:spLocks noChangeShapeType="1"/>
          </p:cNvSpPr>
          <p:nvPr/>
        </p:nvSpPr>
        <p:spPr bwMode="auto">
          <a:xfrm>
            <a:off x="1114425" y="42830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2" name="Line 1049"/>
          <p:cNvSpPr>
            <a:spLocks noChangeShapeType="1"/>
          </p:cNvSpPr>
          <p:nvPr/>
        </p:nvSpPr>
        <p:spPr bwMode="auto">
          <a:xfrm>
            <a:off x="1114425" y="42037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 name="Line 1050"/>
          <p:cNvSpPr>
            <a:spLocks noChangeShapeType="1"/>
          </p:cNvSpPr>
          <p:nvPr/>
        </p:nvSpPr>
        <p:spPr bwMode="auto">
          <a:xfrm>
            <a:off x="1114425" y="412273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 name="Line 1051"/>
          <p:cNvSpPr>
            <a:spLocks noChangeShapeType="1"/>
          </p:cNvSpPr>
          <p:nvPr/>
        </p:nvSpPr>
        <p:spPr bwMode="auto">
          <a:xfrm>
            <a:off x="1114425" y="40592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 name="Line 1052"/>
          <p:cNvSpPr>
            <a:spLocks noChangeShapeType="1"/>
          </p:cNvSpPr>
          <p:nvPr/>
        </p:nvSpPr>
        <p:spPr bwMode="auto">
          <a:xfrm>
            <a:off x="1114425" y="39798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 name="Line 1053"/>
          <p:cNvSpPr>
            <a:spLocks noChangeShapeType="1"/>
          </p:cNvSpPr>
          <p:nvPr/>
        </p:nvSpPr>
        <p:spPr bwMode="auto">
          <a:xfrm>
            <a:off x="1114425" y="389890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7" name="Line 1054"/>
          <p:cNvSpPr>
            <a:spLocks noChangeShapeType="1"/>
          </p:cNvSpPr>
          <p:nvPr/>
        </p:nvSpPr>
        <p:spPr bwMode="auto">
          <a:xfrm>
            <a:off x="1114425" y="38195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8" name="Line 1055"/>
          <p:cNvSpPr>
            <a:spLocks noChangeShapeType="1"/>
          </p:cNvSpPr>
          <p:nvPr/>
        </p:nvSpPr>
        <p:spPr bwMode="auto">
          <a:xfrm>
            <a:off x="1114425" y="37560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9" name="Line 1056"/>
          <p:cNvSpPr>
            <a:spLocks noChangeShapeType="1"/>
          </p:cNvSpPr>
          <p:nvPr/>
        </p:nvSpPr>
        <p:spPr bwMode="auto">
          <a:xfrm>
            <a:off x="1114425" y="367506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0" name="Line 1057"/>
          <p:cNvSpPr>
            <a:spLocks noChangeShapeType="1"/>
          </p:cNvSpPr>
          <p:nvPr/>
        </p:nvSpPr>
        <p:spPr bwMode="auto">
          <a:xfrm>
            <a:off x="1114425" y="35956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1" name="Line 1058"/>
          <p:cNvSpPr>
            <a:spLocks noChangeShapeType="1"/>
          </p:cNvSpPr>
          <p:nvPr/>
        </p:nvSpPr>
        <p:spPr bwMode="auto">
          <a:xfrm>
            <a:off x="1114425" y="35321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2" name="Line 1059"/>
          <p:cNvSpPr>
            <a:spLocks noChangeShapeType="1"/>
          </p:cNvSpPr>
          <p:nvPr/>
        </p:nvSpPr>
        <p:spPr bwMode="auto">
          <a:xfrm>
            <a:off x="1114425" y="345122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 name="Line 1060"/>
          <p:cNvSpPr>
            <a:spLocks noChangeShapeType="1"/>
          </p:cNvSpPr>
          <p:nvPr/>
        </p:nvSpPr>
        <p:spPr bwMode="auto">
          <a:xfrm>
            <a:off x="1114425" y="33718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 name="Line 1061"/>
          <p:cNvSpPr>
            <a:spLocks noChangeShapeType="1"/>
          </p:cNvSpPr>
          <p:nvPr/>
        </p:nvSpPr>
        <p:spPr bwMode="auto">
          <a:xfrm>
            <a:off x="1114425" y="32924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 name="Line 1062"/>
          <p:cNvSpPr>
            <a:spLocks noChangeShapeType="1"/>
          </p:cNvSpPr>
          <p:nvPr/>
        </p:nvSpPr>
        <p:spPr bwMode="auto">
          <a:xfrm>
            <a:off x="1114425" y="322738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 name="Line 1063"/>
          <p:cNvSpPr>
            <a:spLocks noChangeShapeType="1"/>
          </p:cNvSpPr>
          <p:nvPr/>
        </p:nvSpPr>
        <p:spPr bwMode="auto">
          <a:xfrm>
            <a:off x="1114425" y="31480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7" name="Line 1064"/>
          <p:cNvSpPr>
            <a:spLocks noChangeShapeType="1"/>
          </p:cNvSpPr>
          <p:nvPr/>
        </p:nvSpPr>
        <p:spPr bwMode="auto">
          <a:xfrm>
            <a:off x="1114425" y="30686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8" name="Line 1065"/>
          <p:cNvSpPr>
            <a:spLocks noChangeShapeType="1"/>
          </p:cNvSpPr>
          <p:nvPr/>
        </p:nvSpPr>
        <p:spPr bwMode="auto">
          <a:xfrm>
            <a:off x="1114425" y="298767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9" name="Line 1066"/>
          <p:cNvSpPr>
            <a:spLocks noChangeShapeType="1"/>
          </p:cNvSpPr>
          <p:nvPr/>
        </p:nvSpPr>
        <p:spPr bwMode="auto">
          <a:xfrm>
            <a:off x="1114425" y="29241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0" name="Line 1067"/>
          <p:cNvSpPr>
            <a:spLocks noChangeShapeType="1"/>
          </p:cNvSpPr>
          <p:nvPr/>
        </p:nvSpPr>
        <p:spPr bwMode="auto">
          <a:xfrm>
            <a:off x="1114425" y="28448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1" name="Line 1068"/>
          <p:cNvSpPr>
            <a:spLocks noChangeShapeType="1"/>
          </p:cNvSpPr>
          <p:nvPr/>
        </p:nvSpPr>
        <p:spPr bwMode="auto">
          <a:xfrm>
            <a:off x="1114425" y="276383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2" name="Line 1069"/>
          <p:cNvSpPr>
            <a:spLocks noChangeShapeType="1"/>
          </p:cNvSpPr>
          <p:nvPr/>
        </p:nvSpPr>
        <p:spPr bwMode="auto">
          <a:xfrm>
            <a:off x="1114425" y="26844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 name="Line 1070"/>
          <p:cNvSpPr>
            <a:spLocks noChangeShapeType="1"/>
          </p:cNvSpPr>
          <p:nvPr/>
        </p:nvSpPr>
        <p:spPr bwMode="auto">
          <a:xfrm>
            <a:off x="1114425" y="26209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 name="Line 1071"/>
          <p:cNvSpPr>
            <a:spLocks noChangeShapeType="1"/>
          </p:cNvSpPr>
          <p:nvPr/>
        </p:nvSpPr>
        <p:spPr bwMode="auto">
          <a:xfrm>
            <a:off x="1114425" y="254000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 name="Line 1072"/>
          <p:cNvSpPr>
            <a:spLocks noChangeShapeType="1"/>
          </p:cNvSpPr>
          <p:nvPr/>
        </p:nvSpPr>
        <p:spPr bwMode="auto">
          <a:xfrm>
            <a:off x="1114425" y="24606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6" name="Line 1073"/>
          <p:cNvSpPr>
            <a:spLocks noChangeShapeType="1"/>
          </p:cNvSpPr>
          <p:nvPr/>
        </p:nvSpPr>
        <p:spPr bwMode="auto">
          <a:xfrm>
            <a:off x="1114425" y="23812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7" name="Line 1074"/>
          <p:cNvSpPr>
            <a:spLocks noChangeShapeType="1"/>
          </p:cNvSpPr>
          <p:nvPr/>
        </p:nvSpPr>
        <p:spPr bwMode="auto">
          <a:xfrm>
            <a:off x="1114425" y="231616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8" name="Line 1075"/>
          <p:cNvSpPr>
            <a:spLocks noChangeShapeType="1"/>
          </p:cNvSpPr>
          <p:nvPr/>
        </p:nvSpPr>
        <p:spPr bwMode="auto">
          <a:xfrm>
            <a:off x="1114425" y="22367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9" name="Line 1076"/>
          <p:cNvSpPr>
            <a:spLocks noChangeShapeType="1"/>
          </p:cNvSpPr>
          <p:nvPr/>
        </p:nvSpPr>
        <p:spPr bwMode="auto">
          <a:xfrm>
            <a:off x="1114425" y="21574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0" name="Line 1077"/>
          <p:cNvSpPr>
            <a:spLocks noChangeShapeType="1"/>
          </p:cNvSpPr>
          <p:nvPr/>
        </p:nvSpPr>
        <p:spPr bwMode="auto">
          <a:xfrm>
            <a:off x="1114425" y="207645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1" name="Line 1078"/>
          <p:cNvSpPr>
            <a:spLocks noChangeShapeType="1"/>
          </p:cNvSpPr>
          <p:nvPr/>
        </p:nvSpPr>
        <p:spPr bwMode="auto">
          <a:xfrm>
            <a:off x="1114425" y="20129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2" name="Line 1079"/>
          <p:cNvSpPr>
            <a:spLocks noChangeShapeType="1"/>
          </p:cNvSpPr>
          <p:nvPr/>
        </p:nvSpPr>
        <p:spPr bwMode="auto">
          <a:xfrm>
            <a:off x="1114425" y="19335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3" name="Line 1080"/>
          <p:cNvSpPr>
            <a:spLocks noChangeShapeType="1"/>
          </p:cNvSpPr>
          <p:nvPr/>
        </p:nvSpPr>
        <p:spPr bwMode="auto">
          <a:xfrm>
            <a:off x="1114425" y="5721350"/>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 name="Line 1081"/>
          <p:cNvSpPr>
            <a:spLocks noChangeShapeType="1"/>
          </p:cNvSpPr>
          <p:nvPr/>
        </p:nvSpPr>
        <p:spPr bwMode="auto">
          <a:xfrm>
            <a:off x="1114425" y="5338763"/>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 name="Line 1082"/>
          <p:cNvSpPr>
            <a:spLocks noChangeShapeType="1"/>
          </p:cNvSpPr>
          <p:nvPr/>
        </p:nvSpPr>
        <p:spPr bwMode="auto">
          <a:xfrm>
            <a:off x="1114425" y="4970463"/>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 name="Line 1083"/>
          <p:cNvSpPr>
            <a:spLocks noChangeShapeType="1"/>
          </p:cNvSpPr>
          <p:nvPr/>
        </p:nvSpPr>
        <p:spPr bwMode="auto">
          <a:xfrm>
            <a:off x="1114425" y="4586288"/>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7" name="Line 1084"/>
          <p:cNvSpPr>
            <a:spLocks noChangeShapeType="1"/>
          </p:cNvSpPr>
          <p:nvPr/>
        </p:nvSpPr>
        <p:spPr bwMode="auto">
          <a:xfrm>
            <a:off x="1114425" y="4203700"/>
            <a:ext cx="69850"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8" name="Line 1085"/>
          <p:cNvSpPr>
            <a:spLocks noChangeShapeType="1"/>
          </p:cNvSpPr>
          <p:nvPr/>
        </p:nvSpPr>
        <p:spPr bwMode="auto">
          <a:xfrm>
            <a:off x="1114425" y="3835400"/>
            <a:ext cx="69850"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9" name="Line 1086"/>
          <p:cNvSpPr>
            <a:spLocks noChangeShapeType="1"/>
          </p:cNvSpPr>
          <p:nvPr/>
        </p:nvSpPr>
        <p:spPr bwMode="auto">
          <a:xfrm>
            <a:off x="1114425" y="3451225"/>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0" name="Line 1087"/>
          <p:cNvSpPr>
            <a:spLocks noChangeShapeType="1"/>
          </p:cNvSpPr>
          <p:nvPr/>
        </p:nvSpPr>
        <p:spPr bwMode="auto">
          <a:xfrm>
            <a:off x="1114425" y="3068638"/>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1" name="Line 1088"/>
          <p:cNvSpPr>
            <a:spLocks noChangeShapeType="1"/>
          </p:cNvSpPr>
          <p:nvPr/>
        </p:nvSpPr>
        <p:spPr bwMode="auto">
          <a:xfrm>
            <a:off x="1114425" y="2684463"/>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2" name="Line 1089"/>
          <p:cNvSpPr>
            <a:spLocks noChangeShapeType="1"/>
          </p:cNvSpPr>
          <p:nvPr/>
        </p:nvSpPr>
        <p:spPr bwMode="auto">
          <a:xfrm>
            <a:off x="1114425" y="2316163"/>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3" name="Line 1090"/>
          <p:cNvSpPr>
            <a:spLocks noChangeShapeType="1"/>
          </p:cNvSpPr>
          <p:nvPr/>
        </p:nvSpPr>
        <p:spPr bwMode="auto">
          <a:xfrm>
            <a:off x="1114425" y="1933575"/>
            <a:ext cx="69850"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 name="Line 1092"/>
          <p:cNvSpPr>
            <a:spLocks noChangeShapeType="1"/>
          </p:cNvSpPr>
          <p:nvPr/>
        </p:nvSpPr>
        <p:spPr bwMode="auto">
          <a:xfrm>
            <a:off x="1147763" y="5721350"/>
            <a:ext cx="3175"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 name="Line 1104"/>
          <p:cNvSpPr>
            <a:spLocks noChangeShapeType="1"/>
          </p:cNvSpPr>
          <p:nvPr/>
        </p:nvSpPr>
        <p:spPr bwMode="auto">
          <a:xfrm>
            <a:off x="1147763" y="5721350"/>
            <a:ext cx="3175"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 name="Rectangle 1139"/>
          <p:cNvSpPr>
            <a:spLocks noChangeArrowheads="1"/>
          </p:cNvSpPr>
          <p:nvPr/>
        </p:nvSpPr>
        <p:spPr bwMode="auto">
          <a:xfrm>
            <a:off x="862013" y="5281613"/>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25</a:t>
            </a:r>
          </a:p>
        </p:txBody>
      </p:sp>
      <p:sp>
        <p:nvSpPr>
          <p:cNvPr id="207" name="Rectangle 1140"/>
          <p:cNvSpPr>
            <a:spLocks noChangeArrowheads="1"/>
          </p:cNvSpPr>
          <p:nvPr/>
        </p:nvSpPr>
        <p:spPr bwMode="auto">
          <a:xfrm>
            <a:off x="862013" y="4914900"/>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dirty="0"/>
              <a:t>50</a:t>
            </a:r>
          </a:p>
        </p:txBody>
      </p:sp>
      <p:sp>
        <p:nvSpPr>
          <p:cNvPr id="208" name="Rectangle 1141"/>
          <p:cNvSpPr>
            <a:spLocks noChangeArrowheads="1"/>
          </p:cNvSpPr>
          <p:nvPr/>
        </p:nvSpPr>
        <p:spPr bwMode="auto">
          <a:xfrm>
            <a:off x="862013" y="4530725"/>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75</a:t>
            </a:r>
          </a:p>
        </p:txBody>
      </p:sp>
      <p:sp>
        <p:nvSpPr>
          <p:cNvPr id="209" name="Rectangle 1142"/>
          <p:cNvSpPr>
            <a:spLocks noChangeArrowheads="1"/>
          </p:cNvSpPr>
          <p:nvPr/>
        </p:nvSpPr>
        <p:spPr bwMode="auto">
          <a:xfrm>
            <a:off x="758825" y="4146550"/>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100</a:t>
            </a:r>
          </a:p>
        </p:txBody>
      </p:sp>
      <p:sp>
        <p:nvSpPr>
          <p:cNvPr id="210" name="Rectangle 1143"/>
          <p:cNvSpPr>
            <a:spLocks noChangeArrowheads="1"/>
          </p:cNvSpPr>
          <p:nvPr/>
        </p:nvSpPr>
        <p:spPr bwMode="auto">
          <a:xfrm>
            <a:off x="758825" y="3779838"/>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125</a:t>
            </a:r>
          </a:p>
        </p:txBody>
      </p:sp>
      <p:sp>
        <p:nvSpPr>
          <p:cNvPr id="211" name="Rectangle 1144"/>
          <p:cNvSpPr>
            <a:spLocks noChangeArrowheads="1"/>
          </p:cNvSpPr>
          <p:nvPr/>
        </p:nvSpPr>
        <p:spPr bwMode="auto">
          <a:xfrm>
            <a:off x="758825" y="3395663"/>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150</a:t>
            </a:r>
          </a:p>
        </p:txBody>
      </p:sp>
      <p:sp>
        <p:nvSpPr>
          <p:cNvPr id="212" name="Rectangle 1145"/>
          <p:cNvSpPr>
            <a:spLocks noChangeArrowheads="1"/>
          </p:cNvSpPr>
          <p:nvPr/>
        </p:nvSpPr>
        <p:spPr bwMode="auto">
          <a:xfrm>
            <a:off x="758825" y="3011488"/>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175</a:t>
            </a:r>
          </a:p>
        </p:txBody>
      </p:sp>
      <p:sp>
        <p:nvSpPr>
          <p:cNvPr id="213" name="Rectangle 1146"/>
          <p:cNvSpPr>
            <a:spLocks noChangeArrowheads="1"/>
          </p:cNvSpPr>
          <p:nvPr/>
        </p:nvSpPr>
        <p:spPr bwMode="auto">
          <a:xfrm>
            <a:off x="758825" y="2628900"/>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200</a:t>
            </a:r>
          </a:p>
        </p:txBody>
      </p:sp>
      <p:sp>
        <p:nvSpPr>
          <p:cNvPr id="214" name="Rectangle 1147"/>
          <p:cNvSpPr>
            <a:spLocks noChangeArrowheads="1"/>
          </p:cNvSpPr>
          <p:nvPr/>
        </p:nvSpPr>
        <p:spPr bwMode="auto">
          <a:xfrm>
            <a:off x="758825" y="2260600"/>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225</a:t>
            </a:r>
          </a:p>
        </p:txBody>
      </p:sp>
      <p:sp>
        <p:nvSpPr>
          <p:cNvPr id="215" name="Rectangle 1148"/>
          <p:cNvSpPr>
            <a:spLocks noChangeArrowheads="1"/>
          </p:cNvSpPr>
          <p:nvPr/>
        </p:nvSpPr>
        <p:spPr bwMode="auto">
          <a:xfrm>
            <a:off x="758825" y="1876425"/>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250</a:t>
            </a:r>
          </a:p>
        </p:txBody>
      </p:sp>
      <p:sp>
        <p:nvSpPr>
          <p:cNvPr id="292" name="Rectangle 1116"/>
          <p:cNvSpPr>
            <a:spLocks noChangeArrowheads="1"/>
          </p:cNvSpPr>
          <p:nvPr/>
        </p:nvSpPr>
        <p:spPr bwMode="auto">
          <a:xfrm>
            <a:off x="1471613" y="4926012"/>
            <a:ext cx="138112" cy="47625"/>
          </a:xfrm>
          <a:prstGeom prst="rect">
            <a:avLst/>
          </a:prstGeom>
          <a:solidFill>
            <a:schemeClr val="accent1"/>
          </a:solidFill>
          <a:ln w="26988">
            <a:solidFill>
              <a:schemeClr val="tx2"/>
            </a:solidFill>
            <a:miter lim="800000"/>
            <a:headEnd/>
            <a:tailEnd/>
          </a:ln>
        </p:spPr>
        <p:txBody>
          <a:bodyPr/>
          <a:lstStyle/>
          <a:p>
            <a:endParaRPr lang="en-US"/>
          </a:p>
        </p:txBody>
      </p:sp>
      <p:sp>
        <p:nvSpPr>
          <p:cNvPr id="293" name="Rectangle 1127"/>
          <p:cNvSpPr>
            <a:spLocks noChangeArrowheads="1"/>
          </p:cNvSpPr>
          <p:nvPr/>
        </p:nvSpPr>
        <p:spPr bwMode="auto">
          <a:xfrm>
            <a:off x="1456733" y="3417887"/>
            <a:ext cx="138112" cy="47625"/>
          </a:xfrm>
          <a:prstGeom prst="rect">
            <a:avLst/>
          </a:prstGeom>
          <a:solidFill>
            <a:schemeClr val="accent1"/>
          </a:solidFill>
          <a:ln w="26988">
            <a:solidFill>
              <a:schemeClr val="tx2"/>
            </a:solidFill>
            <a:miter lim="800000"/>
            <a:headEnd/>
            <a:tailEnd/>
          </a:ln>
        </p:spPr>
        <p:txBody>
          <a:bodyPr/>
          <a:lstStyle/>
          <a:p>
            <a:endParaRPr lang="en-US"/>
          </a:p>
        </p:txBody>
      </p:sp>
      <p:sp>
        <p:nvSpPr>
          <p:cNvPr id="294" name="Line 1150"/>
          <p:cNvSpPr>
            <a:spLocks noChangeShapeType="1"/>
          </p:cNvSpPr>
          <p:nvPr/>
        </p:nvSpPr>
        <p:spPr bwMode="auto">
          <a:xfrm>
            <a:off x="1528082" y="3451225"/>
            <a:ext cx="11264" cy="1528763"/>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5" name="Rectangle 1127"/>
          <p:cNvSpPr>
            <a:spLocks noChangeArrowheads="1"/>
          </p:cNvSpPr>
          <p:nvPr/>
        </p:nvSpPr>
        <p:spPr bwMode="auto">
          <a:xfrm>
            <a:off x="3561556" y="3652580"/>
            <a:ext cx="286100" cy="297398"/>
          </a:xfrm>
          <a:prstGeom prst="rect">
            <a:avLst/>
          </a:prstGeom>
          <a:solidFill>
            <a:schemeClr val="accent1"/>
          </a:solidFill>
          <a:ln w="26988">
            <a:solidFill>
              <a:schemeClr val="tx2"/>
            </a:solidFill>
            <a:miter lim="800000"/>
            <a:headEnd/>
            <a:tailEnd/>
          </a:ln>
        </p:spPr>
        <p:txBody>
          <a:bodyPr/>
          <a:lstStyle/>
          <a:p>
            <a:endParaRPr lang="en-US"/>
          </a:p>
        </p:txBody>
      </p:sp>
      <p:sp>
        <p:nvSpPr>
          <p:cNvPr id="296" name="Rectangle 1127"/>
          <p:cNvSpPr>
            <a:spLocks noChangeArrowheads="1"/>
          </p:cNvSpPr>
          <p:nvPr/>
        </p:nvSpPr>
        <p:spPr bwMode="auto">
          <a:xfrm>
            <a:off x="4423569" y="2270125"/>
            <a:ext cx="286100" cy="759103"/>
          </a:xfrm>
          <a:prstGeom prst="rect">
            <a:avLst/>
          </a:prstGeom>
          <a:solidFill>
            <a:schemeClr val="accent1"/>
          </a:solidFill>
          <a:ln w="26988">
            <a:solidFill>
              <a:schemeClr val="tx2"/>
            </a:solidFill>
            <a:miter lim="800000"/>
            <a:headEnd/>
            <a:tailEnd/>
          </a:ln>
        </p:spPr>
        <p:txBody>
          <a:bodyPr/>
          <a:lstStyle/>
          <a:p>
            <a:endParaRPr lang="en-US"/>
          </a:p>
        </p:txBody>
      </p:sp>
      <p:sp>
        <p:nvSpPr>
          <p:cNvPr id="297" name="Rectangle 1127"/>
          <p:cNvSpPr>
            <a:spLocks noChangeArrowheads="1"/>
          </p:cNvSpPr>
          <p:nvPr/>
        </p:nvSpPr>
        <p:spPr bwMode="auto">
          <a:xfrm>
            <a:off x="4923631" y="1885950"/>
            <a:ext cx="286100" cy="2070617"/>
          </a:xfrm>
          <a:prstGeom prst="rect">
            <a:avLst/>
          </a:prstGeom>
          <a:solidFill>
            <a:schemeClr val="accent1"/>
          </a:solidFill>
          <a:ln w="26988">
            <a:solidFill>
              <a:schemeClr val="tx2"/>
            </a:solidFill>
            <a:miter lim="800000"/>
            <a:headEnd/>
            <a:tailEnd/>
          </a:ln>
        </p:spPr>
        <p:txBody>
          <a:bodyPr/>
          <a:lstStyle/>
          <a:p>
            <a:endParaRPr lang="en-US"/>
          </a:p>
        </p:txBody>
      </p:sp>
      <p:sp>
        <p:nvSpPr>
          <p:cNvPr id="298" name="Rectangle 1127"/>
          <p:cNvSpPr>
            <a:spLocks noChangeArrowheads="1"/>
          </p:cNvSpPr>
          <p:nvPr/>
        </p:nvSpPr>
        <p:spPr bwMode="auto">
          <a:xfrm>
            <a:off x="6733825" y="1680885"/>
            <a:ext cx="286100" cy="594796"/>
          </a:xfrm>
          <a:prstGeom prst="rect">
            <a:avLst/>
          </a:prstGeom>
          <a:solidFill>
            <a:schemeClr val="accent1"/>
          </a:solidFill>
          <a:ln w="26988">
            <a:solidFill>
              <a:schemeClr val="tx2"/>
            </a:solidFill>
            <a:miter lim="800000"/>
            <a:headEnd/>
            <a:tailEnd/>
          </a:ln>
        </p:spPr>
        <p:txBody>
          <a:bodyPr/>
          <a:lstStyle/>
          <a:p>
            <a:endParaRPr lang="en-US"/>
          </a:p>
        </p:txBody>
      </p:sp>
      <p:sp>
        <p:nvSpPr>
          <p:cNvPr id="299" name="Rectangle 1127"/>
          <p:cNvSpPr>
            <a:spLocks noChangeArrowheads="1"/>
          </p:cNvSpPr>
          <p:nvPr/>
        </p:nvSpPr>
        <p:spPr bwMode="auto">
          <a:xfrm>
            <a:off x="6263925" y="3042702"/>
            <a:ext cx="286100" cy="306903"/>
          </a:xfrm>
          <a:prstGeom prst="rect">
            <a:avLst/>
          </a:prstGeom>
          <a:solidFill>
            <a:schemeClr val="accent1"/>
          </a:solidFill>
          <a:ln w="26988">
            <a:solidFill>
              <a:schemeClr val="tx2"/>
            </a:solidFill>
            <a:miter lim="800000"/>
            <a:headEnd/>
            <a:tailEnd/>
          </a:ln>
        </p:spPr>
        <p:txBody>
          <a:bodyPr/>
          <a:lstStyle/>
          <a:p>
            <a:endParaRPr lang="en-US"/>
          </a:p>
        </p:txBody>
      </p:sp>
      <p:sp>
        <p:nvSpPr>
          <p:cNvPr id="300" name="Rectangle 1127"/>
          <p:cNvSpPr>
            <a:spLocks noChangeArrowheads="1"/>
          </p:cNvSpPr>
          <p:nvPr/>
        </p:nvSpPr>
        <p:spPr bwMode="auto">
          <a:xfrm>
            <a:off x="5813075" y="3366294"/>
            <a:ext cx="286100" cy="594796"/>
          </a:xfrm>
          <a:prstGeom prst="rect">
            <a:avLst/>
          </a:prstGeom>
          <a:solidFill>
            <a:schemeClr val="accent1"/>
          </a:solidFill>
          <a:ln w="26988">
            <a:solidFill>
              <a:schemeClr val="tx2"/>
            </a:solidFill>
            <a:miter lim="800000"/>
            <a:headEnd/>
            <a:tailEnd/>
          </a:ln>
        </p:spPr>
        <p:txBody>
          <a:bodyPr/>
          <a:lstStyle/>
          <a:p>
            <a:endParaRPr lang="en-US"/>
          </a:p>
        </p:txBody>
      </p:sp>
      <p:sp>
        <p:nvSpPr>
          <p:cNvPr id="301" name="Rectangle 1127"/>
          <p:cNvSpPr>
            <a:spLocks noChangeArrowheads="1"/>
          </p:cNvSpPr>
          <p:nvPr/>
        </p:nvSpPr>
        <p:spPr bwMode="auto">
          <a:xfrm>
            <a:off x="5355938" y="3996530"/>
            <a:ext cx="286100" cy="322005"/>
          </a:xfrm>
          <a:prstGeom prst="rect">
            <a:avLst/>
          </a:prstGeom>
          <a:solidFill>
            <a:schemeClr val="accent1"/>
          </a:solidFill>
          <a:ln w="26988">
            <a:solidFill>
              <a:schemeClr val="tx2"/>
            </a:solidFill>
            <a:miter lim="800000"/>
            <a:headEnd/>
            <a:tailEnd/>
          </a:ln>
        </p:spPr>
        <p:txBody>
          <a:bodyPr/>
          <a:lstStyle/>
          <a:p>
            <a:endParaRPr lang="en-US"/>
          </a:p>
        </p:txBody>
      </p:sp>
      <p:sp>
        <p:nvSpPr>
          <p:cNvPr id="302" name="Rectangle 1127"/>
          <p:cNvSpPr>
            <a:spLocks noChangeArrowheads="1"/>
          </p:cNvSpPr>
          <p:nvPr/>
        </p:nvSpPr>
        <p:spPr bwMode="auto">
          <a:xfrm>
            <a:off x="3985863" y="3729295"/>
            <a:ext cx="286100" cy="158751"/>
          </a:xfrm>
          <a:prstGeom prst="rect">
            <a:avLst/>
          </a:prstGeom>
          <a:solidFill>
            <a:schemeClr val="accent1"/>
          </a:solidFill>
          <a:ln w="26988">
            <a:solidFill>
              <a:schemeClr val="tx2"/>
            </a:solidFill>
            <a:miter lim="800000"/>
            <a:headEnd/>
            <a:tailEnd/>
          </a:ln>
        </p:spPr>
        <p:txBody>
          <a:bodyPr/>
          <a:lstStyle/>
          <a:p>
            <a:endParaRPr lang="en-US"/>
          </a:p>
        </p:txBody>
      </p:sp>
      <p:sp>
        <p:nvSpPr>
          <p:cNvPr id="303" name="Rectangle 1127"/>
          <p:cNvSpPr>
            <a:spLocks noChangeArrowheads="1"/>
          </p:cNvSpPr>
          <p:nvPr/>
        </p:nvSpPr>
        <p:spPr bwMode="auto">
          <a:xfrm>
            <a:off x="7199138" y="2070616"/>
            <a:ext cx="286100" cy="1145143"/>
          </a:xfrm>
          <a:prstGeom prst="rect">
            <a:avLst/>
          </a:prstGeom>
          <a:solidFill>
            <a:schemeClr val="accent1"/>
          </a:solidFill>
          <a:ln w="26988">
            <a:solidFill>
              <a:schemeClr val="tx2"/>
            </a:solidFill>
            <a:miter lim="800000"/>
            <a:headEnd/>
            <a:tailEnd/>
          </a:ln>
        </p:spPr>
        <p:txBody>
          <a:bodyPr/>
          <a:lstStyle/>
          <a:p>
            <a:endParaRPr lang="en-US"/>
          </a:p>
        </p:txBody>
      </p:sp>
      <p:sp>
        <p:nvSpPr>
          <p:cNvPr id="304" name="Rectangle 1127"/>
          <p:cNvSpPr>
            <a:spLocks noChangeArrowheads="1"/>
          </p:cNvSpPr>
          <p:nvPr/>
        </p:nvSpPr>
        <p:spPr bwMode="auto">
          <a:xfrm>
            <a:off x="7649194" y="2981325"/>
            <a:ext cx="286100" cy="400050"/>
          </a:xfrm>
          <a:prstGeom prst="rect">
            <a:avLst/>
          </a:prstGeom>
          <a:solidFill>
            <a:schemeClr val="accent1"/>
          </a:solidFill>
          <a:ln w="26988">
            <a:solidFill>
              <a:schemeClr val="tx2"/>
            </a:solidFill>
            <a:miter lim="800000"/>
            <a:headEnd/>
            <a:tailEnd/>
          </a:ln>
        </p:spPr>
        <p:txBody>
          <a:bodyPr/>
          <a:lstStyle/>
          <a:p>
            <a:endParaRPr lang="en-US"/>
          </a:p>
        </p:txBody>
      </p:sp>
      <p:sp>
        <p:nvSpPr>
          <p:cNvPr id="305" name="Rectangle 1127"/>
          <p:cNvSpPr>
            <a:spLocks noChangeArrowheads="1"/>
          </p:cNvSpPr>
          <p:nvPr/>
        </p:nvSpPr>
        <p:spPr bwMode="auto">
          <a:xfrm>
            <a:off x="3086100" y="3743979"/>
            <a:ext cx="286100" cy="422553"/>
          </a:xfrm>
          <a:prstGeom prst="rect">
            <a:avLst/>
          </a:prstGeom>
          <a:solidFill>
            <a:schemeClr val="accent1"/>
          </a:solidFill>
          <a:ln w="26988">
            <a:solidFill>
              <a:schemeClr val="tx2"/>
            </a:solidFill>
            <a:miter lim="800000"/>
            <a:headEnd/>
            <a:tailEnd/>
          </a:ln>
        </p:spPr>
        <p:txBody>
          <a:bodyPr/>
          <a:lstStyle/>
          <a:p>
            <a:endParaRPr lang="en-US"/>
          </a:p>
        </p:txBody>
      </p:sp>
      <p:sp>
        <p:nvSpPr>
          <p:cNvPr id="306" name="Rectangle 1127"/>
          <p:cNvSpPr>
            <a:spLocks noChangeArrowheads="1"/>
          </p:cNvSpPr>
          <p:nvPr/>
        </p:nvSpPr>
        <p:spPr bwMode="auto">
          <a:xfrm>
            <a:off x="3559176" y="4897437"/>
            <a:ext cx="286100" cy="314325"/>
          </a:xfrm>
          <a:prstGeom prst="rect">
            <a:avLst/>
          </a:prstGeom>
          <a:solidFill>
            <a:schemeClr val="accent1"/>
          </a:solidFill>
          <a:ln w="26988">
            <a:solidFill>
              <a:schemeClr val="tx2"/>
            </a:solidFill>
            <a:miter lim="800000"/>
            <a:headEnd/>
            <a:tailEnd/>
          </a:ln>
        </p:spPr>
        <p:txBody>
          <a:bodyPr/>
          <a:lstStyle/>
          <a:p>
            <a:endParaRPr lang="en-US" dirty="0"/>
          </a:p>
        </p:txBody>
      </p:sp>
      <p:sp>
        <p:nvSpPr>
          <p:cNvPr id="307" name="Rectangle 1127"/>
          <p:cNvSpPr>
            <a:spLocks noChangeArrowheads="1"/>
          </p:cNvSpPr>
          <p:nvPr/>
        </p:nvSpPr>
        <p:spPr bwMode="auto">
          <a:xfrm>
            <a:off x="4005263" y="4956829"/>
            <a:ext cx="286100" cy="175558"/>
          </a:xfrm>
          <a:prstGeom prst="rect">
            <a:avLst/>
          </a:prstGeom>
          <a:solidFill>
            <a:schemeClr val="accent1"/>
          </a:solidFill>
          <a:ln w="26988">
            <a:solidFill>
              <a:schemeClr val="tx2"/>
            </a:solidFill>
            <a:miter lim="800000"/>
            <a:headEnd/>
            <a:tailEnd/>
          </a:ln>
        </p:spPr>
        <p:txBody>
          <a:bodyPr/>
          <a:lstStyle/>
          <a:p>
            <a:endParaRPr lang="en-US"/>
          </a:p>
        </p:txBody>
      </p:sp>
      <p:sp>
        <p:nvSpPr>
          <p:cNvPr id="308" name="Rectangle 1127"/>
          <p:cNvSpPr>
            <a:spLocks noChangeArrowheads="1"/>
          </p:cNvSpPr>
          <p:nvPr/>
        </p:nvSpPr>
        <p:spPr bwMode="auto">
          <a:xfrm>
            <a:off x="4443238" y="4362451"/>
            <a:ext cx="286100" cy="700226"/>
          </a:xfrm>
          <a:prstGeom prst="rect">
            <a:avLst/>
          </a:prstGeom>
          <a:solidFill>
            <a:schemeClr val="accent1"/>
          </a:solidFill>
          <a:ln w="26988">
            <a:solidFill>
              <a:schemeClr val="tx2"/>
            </a:solidFill>
            <a:miter lim="800000"/>
            <a:headEnd/>
            <a:tailEnd/>
          </a:ln>
        </p:spPr>
        <p:txBody>
          <a:bodyPr/>
          <a:lstStyle/>
          <a:p>
            <a:endParaRPr lang="en-US"/>
          </a:p>
        </p:txBody>
      </p:sp>
      <p:sp>
        <p:nvSpPr>
          <p:cNvPr id="309" name="Rectangle 1127"/>
          <p:cNvSpPr>
            <a:spLocks noChangeArrowheads="1"/>
          </p:cNvSpPr>
          <p:nvPr/>
        </p:nvSpPr>
        <p:spPr bwMode="auto">
          <a:xfrm>
            <a:off x="4913138" y="4540250"/>
            <a:ext cx="286100" cy="969963"/>
          </a:xfrm>
          <a:prstGeom prst="rect">
            <a:avLst/>
          </a:prstGeom>
          <a:solidFill>
            <a:schemeClr val="accent1"/>
          </a:solidFill>
          <a:ln w="26988">
            <a:solidFill>
              <a:schemeClr val="tx2"/>
            </a:solidFill>
            <a:miter lim="800000"/>
            <a:headEnd/>
            <a:tailEnd/>
          </a:ln>
        </p:spPr>
        <p:txBody>
          <a:bodyPr/>
          <a:lstStyle/>
          <a:p>
            <a:endParaRPr lang="en-US"/>
          </a:p>
        </p:txBody>
      </p:sp>
      <p:sp>
        <p:nvSpPr>
          <p:cNvPr id="310" name="Rectangle 1127"/>
          <p:cNvSpPr>
            <a:spLocks noChangeArrowheads="1"/>
          </p:cNvSpPr>
          <p:nvPr/>
        </p:nvSpPr>
        <p:spPr bwMode="auto">
          <a:xfrm>
            <a:off x="5361606" y="4984750"/>
            <a:ext cx="286100" cy="422553"/>
          </a:xfrm>
          <a:prstGeom prst="rect">
            <a:avLst/>
          </a:prstGeom>
          <a:solidFill>
            <a:schemeClr val="accent1"/>
          </a:solidFill>
          <a:ln w="26988">
            <a:solidFill>
              <a:schemeClr val="tx2"/>
            </a:solidFill>
            <a:miter lim="800000"/>
            <a:headEnd/>
            <a:tailEnd/>
          </a:ln>
        </p:spPr>
        <p:txBody>
          <a:bodyPr/>
          <a:lstStyle/>
          <a:p>
            <a:endParaRPr lang="en-US"/>
          </a:p>
        </p:txBody>
      </p:sp>
      <p:sp>
        <p:nvSpPr>
          <p:cNvPr id="311" name="Rectangle 1127"/>
          <p:cNvSpPr>
            <a:spLocks noChangeArrowheads="1"/>
          </p:cNvSpPr>
          <p:nvPr/>
        </p:nvSpPr>
        <p:spPr bwMode="auto">
          <a:xfrm>
            <a:off x="5829125" y="4851401"/>
            <a:ext cx="286100" cy="495578"/>
          </a:xfrm>
          <a:prstGeom prst="rect">
            <a:avLst/>
          </a:prstGeom>
          <a:solidFill>
            <a:schemeClr val="accent1"/>
          </a:solidFill>
          <a:ln w="26988">
            <a:solidFill>
              <a:schemeClr val="tx2"/>
            </a:solidFill>
            <a:miter lim="800000"/>
            <a:headEnd/>
            <a:tailEnd/>
          </a:ln>
        </p:spPr>
        <p:txBody>
          <a:bodyPr/>
          <a:lstStyle/>
          <a:p>
            <a:endParaRPr lang="en-US"/>
          </a:p>
        </p:txBody>
      </p:sp>
      <p:sp>
        <p:nvSpPr>
          <p:cNvPr id="312" name="Rectangle 1127"/>
          <p:cNvSpPr>
            <a:spLocks noChangeArrowheads="1"/>
          </p:cNvSpPr>
          <p:nvPr/>
        </p:nvSpPr>
        <p:spPr bwMode="auto">
          <a:xfrm>
            <a:off x="6280769" y="4810125"/>
            <a:ext cx="286100" cy="225564"/>
          </a:xfrm>
          <a:prstGeom prst="rect">
            <a:avLst/>
          </a:prstGeom>
          <a:solidFill>
            <a:schemeClr val="accent1"/>
          </a:solidFill>
          <a:ln w="26988">
            <a:solidFill>
              <a:schemeClr val="tx2"/>
            </a:solidFill>
            <a:miter lim="800000"/>
            <a:headEnd/>
            <a:tailEnd/>
          </a:ln>
        </p:spPr>
        <p:txBody>
          <a:bodyPr/>
          <a:lstStyle/>
          <a:p>
            <a:endParaRPr lang="en-US"/>
          </a:p>
        </p:txBody>
      </p:sp>
      <p:sp>
        <p:nvSpPr>
          <p:cNvPr id="313" name="Rectangle 1127"/>
          <p:cNvSpPr>
            <a:spLocks noChangeArrowheads="1"/>
          </p:cNvSpPr>
          <p:nvPr/>
        </p:nvSpPr>
        <p:spPr bwMode="auto">
          <a:xfrm>
            <a:off x="6734000" y="3846513"/>
            <a:ext cx="286100" cy="319365"/>
          </a:xfrm>
          <a:prstGeom prst="rect">
            <a:avLst/>
          </a:prstGeom>
          <a:solidFill>
            <a:schemeClr val="accent1"/>
          </a:solidFill>
          <a:ln w="26988">
            <a:solidFill>
              <a:schemeClr val="tx2"/>
            </a:solidFill>
            <a:miter lim="800000"/>
            <a:headEnd/>
            <a:tailEnd/>
          </a:ln>
        </p:spPr>
        <p:txBody>
          <a:bodyPr/>
          <a:lstStyle/>
          <a:p>
            <a:endParaRPr lang="en-US"/>
          </a:p>
        </p:txBody>
      </p:sp>
      <p:sp>
        <p:nvSpPr>
          <p:cNvPr id="314" name="Rectangle 1127"/>
          <p:cNvSpPr>
            <a:spLocks noChangeArrowheads="1"/>
          </p:cNvSpPr>
          <p:nvPr/>
        </p:nvSpPr>
        <p:spPr bwMode="auto">
          <a:xfrm>
            <a:off x="7167388" y="4492347"/>
            <a:ext cx="286100" cy="616744"/>
          </a:xfrm>
          <a:prstGeom prst="rect">
            <a:avLst/>
          </a:prstGeom>
          <a:solidFill>
            <a:schemeClr val="accent1"/>
          </a:solidFill>
          <a:ln w="26988">
            <a:solidFill>
              <a:schemeClr val="tx2"/>
            </a:solidFill>
            <a:miter lim="800000"/>
            <a:headEnd/>
            <a:tailEnd/>
          </a:ln>
        </p:spPr>
        <p:txBody>
          <a:bodyPr/>
          <a:lstStyle/>
          <a:p>
            <a:endParaRPr lang="en-US"/>
          </a:p>
        </p:txBody>
      </p:sp>
      <p:sp>
        <p:nvSpPr>
          <p:cNvPr id="315" name="Rectangle 1127"/>
          <p:cNvSpPr>
            <a:spLocks noChangeArrowheads="1"/>
          </p:cNvSpPr>
          <p:nvPr/>
        </p:nvSpPr>
        <p:spPr bwMode="auto">
          <a:xfrm>
            <a:off x="7652764" y="4984750"/>
            <a:ext cx="286100" cy="247928"/>
          </a:xfrm>
          <a:prstGeom prst="rect">
            <a:avLst/>
          </a:prstGeom>
          <a:solidFill>
            <a:schemeClr val="accent1"/>
          </a:solidFill>
          <a:ln w="26988">
            <a:solidFill>
              <a:schemeClr val="tx2"/>
            </a:solidFill>
            <a:miter lim="800000"/>
            <a:headEnd/>
            <a:tailEnd/>
          </a:ln>
        </p:spPr>
        <p:txBody>
          <a:bodyPr/>
          <a:lstStyle/>
          <a:p>
            <a:endParaRPr lang="en-US"/>
          </a:p>
        </p:txBody>
      </p:sp>
    </p:spTree>
    <p:extLst>
      <p:ext uri="{BB962C8B-B14F-4D97-AF65-F5344CB8AC3E}">
        <p14:creationId xmlns:p14="http://schemas.microsoft.com/office/powerpoint/2010/main" val="2741190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Nonparametric methods </a:t>
            </a:r>
          </a:p>
        </p:txBody>
      </p:sp>
      <p:sp>
        <p:nvSpPr>
          <p:cNvPr id="3" name="Rectangle 2"/>
          <p:cNvSpPr/>
          <p:nvPr/>
        </p:nvSpPr>
        <p:spPr>
          <a:xfrm>
            <a:off x="733424" y="1570237"/>
            <a:ext cx="8934451" cy="1477328"/>
          </a:xfrm>
          <a:prstGeom prst="rect">
            <a:avLst/>
          </a:prstGeom>
        </p:spPr>
        <p:txBody>
          <a:bodyPr wrap="square">
            <a:spAutoFit/>
          </a:bodyPr>
          <a:lstStyle/>
          <a:p>
            <a:r>
              <a:rPr lang="en-US" dirty="0" smtClean="0"/>
              <a:t>Assumptions on the data</a:t>
            </a:r>
          </a:p>
          <a:p>
            <a:r>
              <a:rPr lang="en-US" dirty="0" smtClean="0"/>
              <a:t>	Independence : only one observation for each animal (precludes follow-up) </a:t>
            </a:r>
          </a:p>
          <a:p>
            <a:r>
              <a:rPr lang="en-US" dirty="0"/>
              <a:t>	</a:t>
            </a:r>
            <a:r>
              <a:rPr lang="en-US" dirty="0" smtClean="0"/>
              <a:t>The variation of the </a:t>
            </a:r>
            <a:r>
              <a:rPr lang="en-US" dirty="0" err="1" smtClean="0"/>
              <a:t>analyte</a:t>
            </a:r>
            <a:r>
              <a:rPr lang="en-US" dirty="0" smtClean="0"/>
              <a:t> concentration with the covariate is assumed to be 	smooth (no abrupt change).</a:t>
            </a:r>
          </a:p>
          <a:p>
            <a:endParaRPr lang="en-US" dirty="0" smtClean="0"/>
          </a:p>
        </p:txBody>
      </p:sp>
      <p:sp>
        <p:nvSpPr>
          <p:cNvPr id="2" name="Rectangle 1"/>
          <p:cNvSpPr/>
          <p:nvPr/>
        </p:nvSpPr>
        <p:spPr>
          <a:xfrm>
            <a:off x="361949" y="1200905"/>
            <a:ext cx="9841156" cy="369332"/>
          </a:xfrm>
          <a:prstGeom prst="rect">
            <a:avLst/>
          </a:prstGeom>
        </p:spPr>
        <p:txBody>
          <a:bodyPr wrap="none">
            <a:spAutoFit/>
          </a:bodyPr>
          <a:lstStyle/>
          <a:p>
            <a:r>
              <a:rPr lang="en-US" b="1" dirty="0" smtClean="0"/>
              <a:t>Case 2: quantitative covariates (technically difficult but you do need to be very </a:t>
            </a:r>
            <a:r>
              <a:rPr lang="en-US" b="1" dirty="0" err="1" smtClean="0"/>
              <a:t>very</a:t>
            </a:r>
            <a:r>
              <a:rPr lang="en-US" b="1" dirty="0" smtClean="0"/>
              <a:t> rich)</a:t>
            </a:r>
            <a:endParaRPr lang="fr-FR" b="1" dirty="0"/>
          </a:p>
        </p:txBody>
      </p:sp>
      <p:sp>
        <p:nvSpPr>
          <p:cNvPr id="4" name="Rectangle 3"/>
          <p:cNvSpPr/>
          <p:nvPr/>
        </p:nvSpPr>
        <p:spPr>
          <a:xfrm>
            <a:off x="733423" y="3124201"/>
            <a:ext cx="9315451" cy="369332"/>
          </a:xfrm>
          <a:prstGeom prst="rect">
            <a:avLst/>
          </a:prstGeom>
        </p:spPr>
        <p:txBody>
          <a:bodyPr wrap="square">
            <a:spAutoFit/>
          </a:bodyPr>
          <a:lstStyle/>
          <a:p>
            <a:r>
              <a:rPr lang="en-US" i="1" dirty="0" smtClean="0"/>
              <a:t>The basic idea of these methods is to fully use the assumption on smoothness</a:t>
            </a:r>
            <a:endParaRPr lang="en-US" i="1" dirty="0"/>
          </a:p>
        </p:txBody>
      </p:sp>
      <p:sp>
        <p:nvSpPr>
          <p:cNvPr id="8" name="Rectangle 7"/>
          <p:cNvSpPr/>
          <p:nvPr/>
        </p:nvSpPr>
        <p:spPr>
          <a:xfrm>
            <a:off x="733423" y="3595620"/>
            <a:ext cx="9391651" cy="369332"/>
          </a:xfrm>
          <a:prstGeom prst="rect">
            <a:avLst/>
          </a:prstGeom>
        </p:spPr>
        <p:txBody>
          <a:bodyPr wrap="square">
            <a:spAutoFit/>
          </a:bodyPr>
          <a:lstStyle/>
          <a:p>
            <a:r>
              <a:rPr lang="en-US" dirty="0" smtClean="0"/>
              <a:t>As an example, assume that the covariate is the age of the animal	</a:t>
            </a:r>
          </a:p>
        </p:txBody>
      </p:sp>
    </p:spTree>
    <p:extLst>
      <p:ext uri="{BB962C8B-B14F-4D97-AF65-F5344CB8AC3E}">
        <p14:creationId xmlns:p14="http://schemas.microsoft.com/office/powerpoint/2010/main" val="13739983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Nonparametric methods</a:t>
            </a:r>
          </a:p>
        </p:txBody>
      </p:sp>
      <p:graphicFrame>
        <p:nvGraphicFramePr>
          <p:cNvPr id="3" name="Creat vs Age using method Double Kernel"/>
          <p:cNvGraphicFramePr>
            <a:graphicFrameLocks/>
          </p:cNvGraphicFramePr>
          <p:nvPr>
            <p:extLst>
              <p:ext uri="{D42A27DB-BD31-4B8C-83A1-F6EECF244321}">
                <p14:modId xmlns:p14="http://schemas.microsoft.com/office/powerpoint/2010/main" val="3884657948"/>
              </p:ext>
            </p:extLst>
          </p:nvPr>
        </p:nvGraphicFramePr>
        <p:xfrm>
          <a:off x="114300" y="1247775"/>
          <a:ext cx="5895975" cy="4533900"/>
        </p:xfrm>
        <a:graphic>
          <a:graphicData uri="http://schemas.openxmlformats.org/drawingml/2006/chart">
            <c:chart xmlns:c="http://schemas.openxmlformats.org/drawingml/2006/chart" xmlns:r="http://schemas.openxmlformats.org/officeDocument/2006/relationships" r:id="rId2"/>
          </a:graphicData>
        </a:graphic>
      </p:graphicFrame>
      <p:grpSp>
        <p:nvGrpSpPr>
          <p:cNvPr id="23" name="Groupe 22"/>
          <p:cNvGrpSpPr/>
          <p:nvPr/>
        </p:nvGrpSpPr>
        <p:grpSpPr>
          <a:xfrm>
            <a:off x="876298" y="1529834"/>
            <a:ext cx="8397603" cy="3899416"/>
            <a:chOff x="876298" y="1529834"/>
            <a:chExt cx="8397603" cy="3899416"/>
          </a:xfrm>
        </p:grpSpPr>
        <p:sp>
          <p:nvSpPr>
            <p:cNvPr id="4" name="Rectangle 3"/>
            <p:cNvSpPr/>
            <p:nvPr/>
          </p:nvSpPr>
          <p:spPr>
            <a:xfrm>
              <a:off x="6139710" y="1529834"/>
              <a:ext cx="3134191" cy="369332"/>
            </a:xfrm>
            <a:prstGeom prst="rect">
              <a:avLst/>
            </a:prstGeom>
          </p:spPr>
          <p:txBody>
            <a:bodyPr wrap="none">
              <a:spAutoFit/>
            </a:bodyPr>
            <a:lstStyle/>
            <a:p>
              <a:r>
                <a:rPr lang="en-US" i="1" dirty="0"/>
                <a:t>An interval of age is </a:t>
              </a:r>
              <a:r>
                <a:rPr lang="en-US" i="1" dirty="0" smtClean="0"/>
                <a:t>selected</a:t>
              </a:r>
              <a:endParaRPr lang="en-US" i="1" dirty="0"/>
            </a:p>
          </p:txBody>
        </p:sp>
        <p:sp>
          <p:nvSpPr>
            <p:cNvPr id="2" name="Rectangle 1"/>
            <p:cNvSpPr/>
            <p:nvPr/>
          </p:nvSpPr>
          <p:spPr>
            <a:xfrm>
              <a:off x="876298" y="5133975"/>
              <a:ext cx="1533525" cy="295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4" name="Groupe 23"/>
          <p:cNvGrpSpPr/>
          <p:nvPr/>
        </p:nvGrpSpPr>
        <p:grpSpPr>
          <a:xfrm>
            <a:off x="876300" y="2072759"/>
            <a:ext cx="9098755" cy="3051691"/>
            <a:chOff x="876300" y="2072759"/>
            <a:chExt cx="9098755" cy="3051691"/>
          </a:xfrm>
        </p:grpSpPr>
        <p:sp>
          <p:nvSpPr>
            <p:cNvPr id="5" name="Rectangle 4"/>
            <p:cNvSpPr/>
            <p:nvPr/>
          </p:nvSpPr>
          <p:spPr>
            <a:xfrm>
              <a:off x="6139710" y="2072759"/>
              <a:ext cx="3835345" cy="369332"/>
            </a:xfrm>
            <a:prstGeom prst="rect">
              <a:avLst/>
            </a:prstGeom>
          </p:spPr>
          <p:txBody>
            <a:bodyPr wrap="none">
              <a:spAutoFit/>
            </a:bodyPr>
            <a:lstStyle/>
            <a:p>
              <a:r>
                <a:rPr lang="en-US" i="1" dirty="0" smtClean="0"/>
                <a:t>Weights are compute for each point</a:t>
              </a:r>
            </a:p>
          </p:txBody>
        </p:sp>
        <p:sp>
          <p:nvSpPr>
            <p:cNvPr id="6" name="Forme libre 5"/>
            <p:cNvSpPr/>
            <p:nvPr/>
          </p:nvSpPr>
          <p:spPr>
            <a:xfrm>
              <a:off x="876300" y="3895725"/>
              <a:ext cx="1514475" cy="1228725"/>
            </a:xfrm>
            <a:custGeom>
              <a:avLst/>
              <a:gdLst>
                <a:gd name="connsiteX0" fmla="*/ 0 w 1514475"/>
                <a:gd name="connsiteY0" fmla="*/ 0 h 1228725"/>
                <a:gd name="connsiteX1" fmla="*/ 38100 w 1514475"/>
                <a:gd name="connsiteY1" fmla="*/ 419100 h 1228725"/>
                <a:gd name="connsiteX2" fmla="*/ 209550 w 1514475"/>
                <a:gd name="connsiteY2" fmla="*/ 819150 h 1228725"/>
                <a:gd name="connsiteX3" fmla="*/ 561975 w 1514475"/>
                <a:gd name="connsiteY3" fmla="*/ 981075 h 1228725"/>
                <a:gd name="connsiteX4" fmla="*/ 895350 w 1514475"/>
                <a:gd name="connsiteY4" fmla="*/ 1095375 h 1228725"/>
                <a:gd name="connsiteX5" fmla="*/ 1352550 w 1514475"/>
                <a:gd name="connsiteY5" fmla="*/ 1181100 h 1228725"/>
                <a:gd name="connsiteX6" fmla="*/ 1514475 w 1514475"/>
                <a:gd name="connsiteY6" fmla="*/ 1228725 h 1228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4475" h="1228725">
                  <a:moveTo>
                    <a:pt x="0" y="0"/>
                  </a:moveTo>
                  <a:cubicBezTo>
                    <a:pt x="1587" y="141287"/>
                    <a:pt x="3175" y="282575"/>
                    <a:pt x="38100" y="419100"/>
                  </a:cubicBezTo>
                  <a:cubicBezTo>
                    <a:pt x="73025" y="555625"/>
                    <a:pt x="122238" y="725488"/>
                    <a:pt x="209550" y="819150"/>
                  </a:cubicBezTo>
                  <a:cubicBezTo>
                    <a:pt x="296862" y="912812"/>
                    <a:pt x="447675" y="935037"/>
                    <a:pt x="561975" y="981075"/>
                  </a:cubicBezTo>
                  <a:cubicBezTo>
                    <a:pt x="676275" y="1027113"/>
                    <a:pt x="763588" y="1062038"/>
                    <a:pt x="895350" y="1095375"/>
                  </a:cubicBezTo>
                  <a:cubicBezTo>
                    <a:pt x="1027112" y="1128712"/>
                    <a:pt x="1249363" y="1158875"/>
                    <a:pt x="1352550" y="1181100"/>
                  </a:cubicBezTo>
                  <a:cubicBezTo>
                    <a:pt x="1455737" y="1203325"/>
                    <a:pt x="1485106" y="1216025"/>
                    <a:pt x="1514475" y="122872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 name="Rectangle 7"/>
          <p:cNvSpPr/>
          <p:nvPr/>
        </p:nvSpPr>
        <p:spPr>
          <a:xfrm>
            <a:off x="6139710" y="2558534"/>
            <a:ext cx="4147289" cy="923330"/>
          </a:xfrm>
          <a:prstGeom prst="rect">
            <a:avLst/>
          </a:prstGeom>
        </p:spPr>
        <p:txBody>
          <a:bodyPr wrap="none">
            <a:spAutoFit/>
          </a:bodyPr>
          <a:lstStyle/>
          <a:p>
            <a:r>
              <a:rPr lang="en-US" i="1" dirty="0" smtClean="0"/>
              <a:t>The cumulative distribution function</a:t>
            </a:r>
          </a:p>
          <a:p>
            <a:r>
              <a:rPr lang="en-US" i="1" dirty="0" smtClean="0"/>
              <a:t>Is then computed using all the </a:t>
            </a:r>
          </a:p>
          <a:p>
            <a:r>
              <a:rPr lang="en-US" i="1" dirty="0" smtClean="0"/>
              <a:t>selected points affected by the weights</a:t>
            </a:r>
            <a:endParaRPr lang="en-US" i="1" dirty="0"/>
          </a:p>
        </p:txBody>
      </p:sp>
      <p:graphicFrame>
        <p:nvGraphicFramePr>
          <p:cNvPr id="9" name="Graphique 8"/>
          <p:cNvGraphicFramePr>
            <a:graphicFrameLocks/>
          </p:cNvGraphicFramePr>
          <p:nvPr>
            <p:extLst>
              <p:ext uri="{D42A27DB-BD31-4B8C-83A1-F6EECF244321}">
                <p14:modId xmlns:p14="http://schemas.microsoft.com/office/powerpoint/2010/main" val="1963818217"/>
              </p:ext>
            </p:extLst>
          </p:nvPr>
        </p:nvGraphicFramePr>
        <p:xfrm>
          <a:off x="876298" y="2155825"/>
          <a:ext cx="4315592"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p:cNvSpPr/>
          <p:nvPr/>
        </p:nvSpPr>
        <p:spPr>
          <a:xfrm>
            <a:off x="6139711" y="3634264"/>
            <a:ext cx="3454792" cy="646331"/>
          </a:xfrm>
          <a:prstGeom prst="rect">
            <a:avLst/>
          </a:prstGeom>
        </p:spPr>
        <p:txBody>
          <a:bodyPr wrap="none">
            <a:spAutoFit/>
          </a:bodyPr>
          <a:lstStyle/>
          <a:p>
            <a:r>
              <a:rPr lang="en-US" i="1" dirty="0" smtClean="0"/>
              <a:t>The 2.5% and 97.5 % </a:t>
            </a:r>
            <a:r>
              <a:rPr lang="en-US" i="1" dirty="0" err="1" smtClean="0"/>
              <a:t>quantiles</a:t>
            </a:r>
            <a:r>
              <a:rPr lang="en-US" i="1" dirty="0" smtClean="0"/>
              <a:t> </a:t>
            </a:r>
          </a:p>
          <a:p>
            <a:r>
              <a:rPr lang="en-US" i="1" dirty="0" smtClean="0"/>
              <a:t>are derived  and </a:t>
            </a:r>
            <a:endParaRPr lang="en-US" i="1" dirty="0"/>
          </a:p>
        </p:txBody>
      </p:sp>
      <p:grpSp>
        <p:nvGrpSpPr>
          <p:cNvPr id="3073" name="Groupe 3072"/>
          <p:cNvGrpSpPr/>
          <p:nvPr/>
        </p:nvGrpSpPr>
        <p:grpSpPr>
          <a:xfrm>
            <a:off x="1709736" y="2133600"/>
            <a:ext cx="2676525" cy="2300169"/>
            <a:chOff x="1709736" y="2133600"/>
            <a:chExt cx="2676525" cy="2300169"/>
          </a:xfrm>
        </p:grpSpPr>
        <p:cxnSp>
          <p:nvCxnSpPr>
            <p:cNvPr id="11" name="Connecteur droit 10"/>
            <p:cNvCxnSpPr/>
            <p:nvPr/>
          </p:nvCxnSpPr>
          <p:spPr>
            <a:xfrm>
              <a:off x="1709737" y="4171950"/>
              <a:ext cx="7715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709736" y="2228850"/>
              <a:ext cx="2552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4386261" y="2133600"/>
              <a:ext cx="0" cy="23001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2447923" y="4086404"/>
              <a:ext cx="0" cy="2769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 name="Rectangle 21"/>
          <p:cNvSpPr/>
          <p:nvPr/>
        </p:nvSpPr>
        <p:spPr>
          <a:xfrm>
            <a:off x="6219825" y="4300330"/>
            <a:ext cx="3962400" cy="646331"/>
          </a:xfrm>
          <a:prstGeom prst="rect">
            <a:avLst/>
          </a:prstGeom>
        </p:spPr>
        <p:txBody>
          <a:bodyPr wrap="square">
            <a:spAutoFit/>
          </a:bodyPr>
          <a:lstStyle/>
          <a:p>
            <a:r>
              <a:rPr lang="en-US" i="1" dirty="0"/>
              <a:t>affected to the age </a:t>
            </a:r>
            <a:r>
              <a:rPr lang="en-US" i="1" dirty="0" smtClean="0"/>
              <a:t>with </a:t>
            </a:r>
            <a:r>
              <a:rPr lang="en-US" i="1" dirty="0"/>
              <a:t>the largest weight</a:t>
            </a:r>
          </a:p>
        </p:txBody>
      </p:sp>
      <p:grpSp>
        <p:nvGrpSpPr>
          <p:cNvPr id="3072" name="Groupe 3071"/>
          <p:cNvGrpSpPr/>
          <p:nvPr/>
        </p:nvGrpSpPr>
        <p:grpSpPr>
          <a:xfrm>
            <a:off x="876300" y="2416691"/>
            <a:ext cx="133350" cy="1104900"/>
            <a:chOff x="876300" y="2442091"/>
            <a:chExt cx="133350" cy="1104900"/>
          </a:xfrm>
        </p:grpSpPr>
        <p:cxnSp>
          <p:nvCxnSpPr>
            <p:cNvPr id="28" name="Connecteur droit 27"/>
            <p:cNvCxnSpPr/>
            <p:nvPr/>
          </p:nvCxnSpPr>
          <p:spPr>
            <a:xfrm>
              <a:off x="876300" y="2442091"/>
              <a:ext cx="13335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a:off x="876300" y="3546991"/>
              <a:ext cx="6667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92502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7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072"/>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9"/>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307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Graphic spid="9" grpId="0">
        <p:bldAsOne/>
      </p:bldGraphic>
      <p:bldGraphic spid="9" grpId="1">
        <p:bldAsOne/>
      </p:bldGraphic>
      <p:bldP spid="10"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fr-FR" dirty="0" smtClean="0"/>
              <a:t>Reference </a:t>
            </a:r>
            <a:r>
              <a:rPr lang="en-US" dirty="0" smtClean="0"/>
              <a:t>intervals</a:t>
            </a:r>
          </a:p>
        </p:txBody>
      </p:sp>
      <p:sp>
        <p:nvSpPr>
          <p:cNvPr id="3075" name="Espace réservé du contenu 2"/>
          <p:cNvSpPr>
            <a:spLocks noGrp="1"/>
          </p:cNvSpPr>
          <p:nvPr>
            <p:ph idx="1"/>
          </p:nvPr>
        </p:nvSpPr>
        <p:spPr/>
        <p:txBody>
          <a:bodyPr/>
          <a:lstStyle/>
          <a:p>
            <a:r>
              <a:rPr lang="en-US" dirty="0" smtClean="0"/>
              <a:t>● A reference interval contains the concentrations of an analyte that can be observed in 95% of reference individuals.</a:t>
            </a:r>
          </a:p>
          <a:p>
            <a:pPr marL="0" indent="0"/>
            <a:r>
              <a:rPr lang="en-US" dirty="0"/>
              <a:t>● </a:t>
            </a:r>
            <a:r>
              <a:rPr lang="en-US" dirty="0" smtClean="0"/>
              <a:t>Usually, the reference individuals are « non diseased » individuals</a:t>
            </a:r>
          </a:p>
          <a:p>
            <a:pPr marL="0" indent="0"/>
            <a:r>
              <a:rPr lang="en-US" dirty="0" smtClean="0"/>
              <a:t>● When establishing a reference interval one needs to describe carefully the reference population where the individuals are coming from.</a:t>
            </a:r>
            <a:endParaRPr lang="en-US" dirty="0"/>
          </a:p>
          <a:p>
            <a:endParaRPr lang="en-US" dirty="0" smtClean="0"/>
          </a:p>
          <a:p>
            <a:pPr marL="457200" indent="-457200">
              <a:buAutoNum type="arabicParenR"/>
            </a:pPr>
            <a:r>
              <a:rPr lang="en-US" dirty="0" smtClean="0"/>
              <a:t>The population is not homogeneous : individuals may be of different ages, weights, breeds, gender,…</a:t>
            </a:r>
          </a:p>
          <a:p>
            <a:pPr marL="457200" indent="-457200">
              <a:buAutoNum type="arabicParenR"/>
            </a:pPr>
            <a:r>
              <a:rPr lang="en-US" dirty="0" smtClean="0"/>
              <a:t> These demographic characteristics may have an influence on the values being observed.</a:t>
            </a:r>
          </a:p>
          <a:p>
            <a:pPr marL="457200" indent="-457200">
              <a:buAutoNum type="arabicParenR"/>
            </a:pPr>
            <a:endParaRPr lang="en-US" dirty="0"/>
          </a:p>
          <a:p>
            <a:pPr marL="0" indent="0"/>
            <a:r>
              <a:rPr lang="en-US" dirty="0" smtClean="0"/>
              <a:t>Is it desirable to establish a reference interval for some </a:t>
            </a:r>
            <a:r>
              <a:rPr lang="en-US" dirty="0"/>
              <a:t>demographic </a:t>
            </a:r>
            <a:r>
              <a:rPr lang="en-US" dirty="0" smtClean="0"/>
              <a:t>characteristics ? </a:t>
            </a:r>
          </a:p>
          <a:p>
            <a:pPr marL="0" indent="0"/>
            <a:r>
              <a:rPr lang="en-US" dirty="0"/>
              <a:t>Is it desirable to </a:t>
            </a:r>
            <a:r>
              <a:rPr lang="en-US" dirty="0" smtClean="0"/>
              <a:t>partition a </a:t>
            </a:r>
            <a:r>
              <a:rPr lang="en-US" dirty="0"/>
              <a:t>reference interval </a:t>
            </a:r>
            <a:r>
              <a:rPr lang="en-US" dirty="0" smtClean="0"/>
              <a:t>into several ones? </a:t>
            </a:r>
            <a:endParaRPr lang="en-US" dirty="0"/>
          </a:p>
          <a:p>
            <a:pPr marL="0" indent="0"/>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Nonparametric methods</a:t>
            </a:r>
          </a:p>
        </p:txBody>
      </p:sp>
      <p:graphicFrame>
        <p:nvGraphicFramePr>
          <p:cNvPr id="3" name="Creat vs Age using method Double Kernel"/>
          <p:cNvGraphicFramePr>
            <a:graphicFrameLocks/>
          </p:cNvGraphicFramePr>
          <p:nvPr>
            <p:extLst>
              <p:ext uri="{D42A27DB-BD31-4B8C-83A1-F6EECF244321}">
                <p14:modId xmlns:p14="http://schemas.microsoft.com/office/powerpoint/2010/main" val="4105985802"/>
              </p:ext>
            </p:extLst>
          </p:nvPr>
        </p:nvGraphicFramePr>
        <p:xfrm>
          <a:off x="114300" y="1247775"/>
          <a:ext cx="5895975" cy="4533900"/>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6139710" y="1529834"/>
            <a:ext cx="3134191" cy="369332"/>
          </a:xfrm>
          <a:prstGeom prst="rect">
            <a:avLst/>
          </a:prstGeom>
        </p:spPr>
        <p:txBody>
          <a:bodyPr wrap="none">
            <a:spAutoFit/>
          </a:bodyPr>
          <a:lstStyle/>
          <a:p>
            <a:r>
              <a:rPr lang="en-US" i="1" dirty="0"/>
              <a:t>An interval of age is </a:t>
            </a:r>
            <a:r>
              <a:rPr lang="en-US" i="1" dirty="0" smtClean="0"/>
              <a:t>selected</a:t>
            </a:r>
            <a:endParaRPr lang="en-US" i="1" dirty="0"/>
          </a:p>
        </p:txBody>
      </p:sp>
      <p:sp>
        <p:nvSpPr>
          <p:cNvPr id="2" name="Rectangle 1"/>
          <p:cNvSpPr/>
          <p:nvPr/>
        </p:nvSpPr>
        <p:spPr>
          <a:xfrm>
            <a:off x="914400" y="5080000"/>
            <a:ext cx="1533525" cy="295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6139710" y="2072759"/>
            <a:ext cx="3835345" cy="369332"/>
          </a:xfrm>
          <a:prstGeom prst="rect">
            <a:avLst/>
          </a:prstGeom>
        </p:spPr>
        <p:txBody>
          <a:bodyPr wrap="none">
            <a:spAutoFit/>
          </a:bodyPr>
          <a:lstStyle/>
          <a:p>
            <a:r>
              <a:rPr lang="en-US" i="1" dirty="0" smtClean="0"/>
              <a:t>Weights are compute for each point</a:t>
            </a:r>
          </a:p>
        </p:txBody>
      </p:sp>
      <p:sp>
        <p:nvSpPr>
          <p:cNvPr id="6" name="Forme libre 5"/>
          <p:cNvSpPr/>
          <p:nvPr/>
        </p:nvSpPr>
        <p:spPr>
          <a:xfrm>
            <a:off x="876300" y="3895725"/>
            <a:ext cx="1514475" cy="1228725"/>
          </a:xfrm>
          <a:custGeom>
            <a:avLst/>
            <a:gdLst>
              <a:gd name="connsiteX0" fmla="*/ 0 w 1514475"/>
              <a:gd name="connsiteY0" fmla="*/ 0 h 1228725"/>
              <a:gd name="connsiteX1" fmla="*/ 38100 w 1514475"/>
              <a:gd name="connsiteY1" fmla="*/ 419100 h 1228725"/>
              <a:gd name="connsiteX2" fmla="*/ 209550 w 1514475"/>
              <a:gd name="connsiteY2" fmla="*/ 819150 h 1228725"/>
              <a:gd name="connsiteX3" fmla="*/ 561975 w 1514475"/>
              <a:gd name="connsiteY3" fmla="*/ 981075 h 1228725"/>
              <a:gd name="connsiteX4" fmla="*/ 895350 w 1514475"/>
              <a:gd name="connsiteY4" fmla="*/ 1095375 h 1228725"/>
              <a:gd name="connsiteX5" fmla="*/ 1352550 w 1514475"/>
              <a:gd name="connsiteY5" fmla="*/ 1181100 h 1228725"/>
              <a:gd name="connsiteX6" fmla="*/ 1514475 w 1514475"/>
              <a:gd name="connsiteY6" fmla="*/ 1228725 h 1228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4475" h="1228725">
                <a:moveTo>
                  <a:pt x="0" y="0"/>
                </a:moveTo>
                <a:cubicBezTo>
                  <a:pt x="1587" y="141287"/>
                  <a:pt x="3175" y="282575"/>
                  <a:pt x="38100" y="419100"/>
                </a:cubicBezTo>
                <a:cubicBezTo>
                  <a:pt x="73025" y="555625"/>
                  <a:pt x="122238" y="725488"/>
                  <a:pt x="209550" y="819150"/>
                </a:cubicBezTo>
                <a:cubicBezTo>
                  <a:pt x="296862" y="912812"/>
                  <a:pt x="447675" y="935037"/>
                  <a:pt x="561975" y="981075"/>
                </a:cubicBezTo>
                <a:cubicBezTo>
                  <a:pt x="676275" y="1027113"/>
                  <a:pt x="763588" y="1062038"/>
                  <a:pt x="895350" y="1095375"/>
                </a:cubicBezTo>
                <a:cubicBezTo>
                  <a:pt x="1027112" y="1128712"/>
                  <a:pt x="1249363" y="1158875"/>
                  <a:pt x="1352550" y="1181100"/>
                </a:cubicBezTo>
                <a:cubicBezTo>
                  <a:pt x="1455737" y="1203325"/>
                  <a:pt x="1485106" y="1216025"/>
                  <a:pt x="1514475" y="122872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6139710" y="2558534"/>
            <a:ext cx="4147289" cy="923330"/>
          </a:xfrm>
          <a:prstGeom prst="rect">
            <a:avLst/>
          </a:prstGeom>
        </p:spPr>
        <p:txBody>
          <a:bodyPr wrap="none">
            <a:spAutoFit/>
          </a:bodyPr>
          <a:lstStyle/>
          <a:p>
            <a:r>
              <a:rPr lang="en-US" i="1" dirty="0" smtClean="0"/>
              <a:t>The cumulative distribution function</a:t>
            </a:r>
          </a:p>
          <a:p>
            <a:r>
              <a:rPr lang="en-US" i="1" dirty="0" smtClean="0"/>
              <a:t>Is then computed using all the </a:t>
            </a:r>
          </a:p>
          <a:p>
            <a:r>
              <a:rPr lang="en-US" i="1" dirty="0" smtClean="0"/>
              <a:t>selected points affected by the weights</a:t>
            </a:r>
            <a:endParaRPr lang="en-US" i="1" dirty="0"/>
          </a:p>
        </p:txBody>
      </p:sp>
      <p:sp>
        <p:nvSpPr>
          <p:cNvPr id="10" name="Rectangle 9"/>
          <p:cNvSpPr/>
          <p:nvPr/>
        </p:nvSpPr>
        <p:spPr>
          <a:xfrm>
            <a:off x="6139711" y="3634264"/>
            <a:ext cx="3454792" cy="646331"/>
          </a:xfrm>
          <a:prstGeom prst="rect">
            <a:avLst/>
          </a:prstGeom>
        </p:spPr>
        <p:txBody>
          <a:bodyPr wrap="none">
            <a:spAutoFit/>
          </a:bodyPr>
          <a:lstStyle/>
          <a:p>
            <a:r>
              <a:rPr lang="en-US" i="1" dirty="0" smtClean="0"/>
              <a:t>The 2.5% and 97.5 % </a:t>
            </a:r>
            <a:r>
              <a:rPr lang="en-US" i="1" dirty="0" err="1" smtClean="0"/>
              <a:t>quantiles</a:t>
            </a:r>
            <a:r>
              <a:rPr lang="en-US" i="1" dirty="0" smtClean="0"/>
              <a:t> </a:t>
            </a:r>
          </a:p>
          <a:p>
            <a:r>
              <a:rPr lang="en-US" i="1" dirty="0" smtClean="0"/>
              <a:t>are derived  and </a:t>
            </a:r>
            <a:endParaRPr lang="en-US" i="1" dirty="0"/>
          </a:p>
        </p:txBody>
      </p:sp>
      <p:sp>
        <p:nvSpPr>
          <p:cNvPr id="22" name="Rectangle 21"/>
          <p:cNvSpPr/>
          <p:nvPr/>
        </p:nvSpPr>
        <p:spPr>
          <a:xfrm>
            <a:off x="6219825" y="4300330"/>
            <a:ext cx="3962400" cy="646331"/>
          </a:xfrm>
          <a:prstGeom prst="rect">
            <a:avLst/>
          </a:prstGeom>
        </p:spPr>
        <p:txBody>
          <a:bodyPr wrap="square">
            <a:spAutoFit/>
          </a:bodyPr>
          <a:lstStyle/>
          <a:p>
            <a:r>
              <a:rPr lang="en-US" i="1" dirty="0"/>
              <a:t>affected to the age </a:t>
            </a:r>
            <a:r>
              <a:rPr lang="en-US" i="1" dirty="0" smtClean="0"/>
              <a:t>with </a:t>
            </a:r>
            <a:r>
              <a:rPr lang="en-US" i="1" dirty="0"/>
              <a:t>the largest weight</a:t>
            </a:r>
          </a:p>
        </p:txBody>
      </p:sp>
      <p:grpSp>
        <p:nvGrpSpPr>
          <p:cNvPr id="3072" name="Groupe 3071"/>
          <p:cNvGrpSpPr/>
          <p:nvPr/>
        </p:nvGrpSpPr>
        <p:grpSpPr>
          <a:xfrm>
            <a:off x="876300" y="2416691"/>
            <a:ext cx="133350" cy="1104900"/>
            <a:chOff x="876300" y="2442091"/>
            <a:chExt cx="133350" cy="1104900"/>
          </a:xfrm>
        </p:grpSpPr>
        <p:cxnSp>
          <p:nvCxnSpPr>
            <p:cNvPr id="28" name="Connecteur droit 27"/>
            <p:cNvCxnSpPr/>
            <p:nvPr/>
          </p:nvCxnSpPr>
          <p:spPr>
            <a:xfrm>
              <a:off x="876300" y="2442091"/>
              <a:ext cx="13335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a:off x="876300" y="3546991"/>
              <a:ext cx="6667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12" name="Forme libre 11"/>
          <p:cNvSpPr/>
          <p:nvPr/>
        </p:nvSpPr>
        <p:spPr>
          <a:xfrm>
            <a:off x="914400" y="4067983"/>
            <a:ext cx="1527456" cy="1066483"/>
          </a:xfrm>
          <a:custGeom>
            <a:avLst/>
            <a:gdLst>
              <a:gd name="connsiteX0" fmla="*/ 0 w 1527456"/>
              <a:gd name="connsiteY0" fmla="*/ 389717 h 1066483"/>
              <a:gd name="connsiteX1" fmla="*/ 101600 w 1527456"/>
              <a:gd name="connsiteY1" fmla="*/ 8717 h 1066483"/>
              <a:gd name="connsiteX2" fmla="*/ 279400 w 1527456"/>
              <a:gd name="connsiteY2" fmla="*/ 148417 h 1066483"/>
              <a:gd name="connsiteX3" fmla="*/ 495300 w 1527456"/>
              <a:gd name="connsiteY3" fmla="*/ 440517 h 1066483"/>
              <a:gd name="connsiteX4" fmla="*/ 812800 w 1527456"/>
              <a:gd name="connsiteY4" fmla="*/ 758017 h 1066483"/>
              <a:gd name="connsiteX5" fmla="*/ 1079500 w 1527456"/>
              <a:gd name="connsiteY5" fmla="*/ 923117 h 1066483"/>
              <a:gd name="connsiteX6" fmla="*/ 1397000 w 1527456"/>
              <a:gd name="connsiteY6" fmla="*/ 1024717 h 1066483"/>
              <a:gd name="connsiteX7" fmla="*/ 1511300 w 1527456"/>
              <a:gd name="connsiteY7" fmla="*/ 1062817 h 1066483"/>
              <a:gd name="connsiteX8" fmla="*/ 1524000 w 1527456"/>
              <a:gd name="connsiteY8" fmla="*/ 1062817 h 1066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7456" h="1066483">
                <a:moveTo>
                  <a:pt x="0" y="389717"/>
                </a:moveTo>
                <a:cubicBezTo>
                  <a:pt x="27516" y="219325"/>
                  <a:pt x="55033" y="48934"/>
                  <a:pt x="101600" y="8717"/>
                </a:cubicBezTo>
                <a:cubicBezTo>
                  <a:pt x="148167" y="-31500"/>
                  <a:pt x="213784" y="76451"/>
                  <a:pt x="279400" y="148417"/>
                </a:cubicBezTo>
                <a:cubicBezTo>
                  <a:pt x="345016" y="220383"/>
                  <a:pt x="406400" y="338917"/>
                  <a:pt x="495300" y="440517"/>
                </a:cubicBezTo>
                <a:cubicBezTo>
                  <a:pt x="584200" y="542117"/>
                  <a:pt x="715433" y="677584"/>
                  <a:pt x="812800" y="758017"/>
                </a:cubicBezTo>
                <a:cubicBezTo>
                  <a:pt x="910167" y="838450"/>
                  <a:pt x="982133" y="878667"/>
                  <a:pt x="1079500" y="923117"/>
                </a:cubicBezTo>
                <a:cubicBezTo>
                  <a:pt x="1176867" y="967567"/>
                  <a:pt x="1397000" y="1024717"/>
                  <a:pt x="1397000" y="1024717"/>
                </a:cubicBezTo>
                <a:lnTo>
                  <a:pt x="1511300" y="1062817"/>
                </a:lnTo>
                <a:cubicBezTo>
                  <a:pt x="1532467" y="1069167"/>
                  <a:pt x="1528233" y="1065992"/>
                  <a:pt x="1524000" y="106281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orme libre 13"/>
          <p:cNvSpPr/>
          <p:nvPr/>
        </p:nvSpPr>
        <p:spPr>
          <a:xfrm>
            <a:off x="973137" y="4070856"/>
            <a:ext cx="1320800" cy="1009144"/>
          </a:xfrm>
          <a:custGeom>
            <a:avLst/>
            <a:gdLst>
              <a:gd name="connsiteX0" fmla="*/ 0 w 1320800"/>
              <a:gd name="connsiteY0" fmla="*/ 996444 h 1009144"/>
              <a:gd name="connsiteX1" fmla="*/ 228600 w 1320800"/>
              <a:gd name="connsiteY1" fmla="*/ 780544 h 1009144"/>
              <a:gd name="connsiteX2" fmla="*/ 393700 w 1320800"/>
              <a:gd name="connsiteY2" fmla="*/ 336044 h 1009144"/>
              <a:gd name="connsiteX3" fmla="*/ 508000 w 1320800"/>
              <a:gd name="connsiteY3" fmla="*/ 43944 h 1009144"/>
              <a:gd name="connsiteX4" fmla="*/ 723900 w 1320800"/>
              <a:gd name="connsiteY4" fmla="*/ 43944 h 1009144"/>
              <a:gd name="connsiteX5" fmla="*/ 901700 w 1320800"/>
              <a:gd name="connsiteY5" fmla="*/ 450344 h 1009144"/>
              <a:gd name="connsiteX6" fmla="*/ 1028700 w 1320800"/>
              <a:gd name="connsiteY6" fmla="*/ 717044 h 1009144"/>
              <a:gd name="connsiteX7" fmla="*/ 1244600 w 1320800"/>
              <a:gd name="connsiteY7" fmla="*/ 958344 h 1009144"/>
              <a:gd name="connsiteX8" fmla="*/ 1320800 w 1320800"/>
              <a:gd name="connsiteY8" fmla="*/ 1009144 h 100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0800" h="1009144">
                <a:moveTo>
                  <a:pt x="0" y="996444"/>
                </a:moveTo>
                <a:cubicBezTo>
                  <a:pt x="81491" y="943527"/>
                  <a:pt x="162983" y="890611"/>
                  <a:pt x="228600" y="780544"/>
                </a:cubicBezTo>
                <a:cubicBezTo>
                  <a:pt x="294217" y="670477"/>
                  <a:pt x="347133" y="458811"/>
                  <a:pt x="393700" y="336044"/>
                </a:cubicBezTo>
                <a:cubicBezTo>
                  <a:pt x="440267" y="213277"/>
                  <a:pt x="452967" y="92627"/>
                  <a:pt x="508000" y="43944"/>
                </a:cubicBezTo>
                <a:cubicBezTo>
                  <a:pt x="563033" y="-4739"/>
                  <a:pt x="658283" y="-23789"/>
                  <a:pt x="723900" y="43944"/>
                </a:cubicBezTo>
                <a:cubicBezTo>
                  <a:pt x="789517" y="111677"/>
                  <a:pt x="850900" y="338161"/>
                  <a:pt x="901700" y="450344"/>
                </a:cubicBezTo>
                <a:cubicBezTo>
                  <a:pt x="952500" y="562527"/>
                  <a:pt x="971550" y="632377"/>
                  <a:pt x="1028700" y="717044"/>
                </a:cubicBezTo>
                <a:cubicBezTo>
                  <a:pt x="1085850" y="801711"/>
                  <a:pt x="1195917" y="909661"/>
                  <a:pt x="1244600" y="958344"/>
                </a:cubicBezTo>
                <a:cubicBezTo>
                  <a:pt x="1293283" y="1007027"/>
                  <a:pt x="1307041" y="1008085"/>
                  <a:pt x="1320800" y="100914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6232154" y="4937627"/>
            <a:ext cx="3962400" cy="646331"/>
          </a:xfrm>
          <a:prstGeom prst="rect">
            <a:avLst/>
          </a:prstGeom>
        </p:spPr>
        <p:txBody>
          <a:bodyPr wrap="square">
            <a:spAutoFit/>
          </a:bodyPr>
          <a:lstStyle/>
          <a:p>
            <a:r>
              <a:rPr lang="en-US" i="1" dirty="0" smtClean="0"/>
              <a:t>Change the weights and </a:t>
            </a:r>
            <a:r>
              <a:rPr lang="en-US" i="1" dirty="0" err="1" smtClean="0"/>
              <a:t>iter</a:t>
            </a:r>
            <a:r>
              <a:rPr lang="en-US" i="1" dirty="0" smtClean="0"/>
              <a:t> the process</a:t>
            </a:r>
            <a:endParaRPr lang="en-US" i="1" dirty="0"/>
          </a:p>
        </p:txBody>
      </p:sp>
      <p:sp>
        <p:nvSpPr>
          <p:cNvPr id="7" name="Forme libre 6"/>
          <p:cNvSpPr/>
          <p:nvPr/>
        </p:nvSpPr>
        <p:spPr>
          <a:xfrm>
            <a:off x="4282989" y="3778597"/>
            <a:ext cx="1470111" cy="1248056"/>
          </a:xfrm>
          <a:custGeom>
            <a:avLst/>
            <a:gdLst>
              <a:gd name="connsiteX0" fmla="*/ 1470111 w 1470111"/>
              <a:gd name="connsiteY0" fmla="*/ 0 h 1248056"/>
              <a:gd name="connsiteX1" fmla="*/ 1266911 w 1470111"/>
              <a:gd name="connsiteY1" fmla="*/ 546100 h 1248056"/>
              <a:gd name="connsiteX2" fmla="*/ 974811 w 1470111"/>
              <a:gd name="connsiteY2" fmla="*/ 889000 h 1248056"/>
              <a:gd name="connsiteX3" fmla="*/ 352511 w 1470111"/>
              <a:gd name="connsiteY3" fmla="*/ 1117600 h 1248056"/>
              <a:gd name="connsiteX4" fmla="*/ 35011 w 1470111"/>
              <a:gd name="connsiteY4" fmla="*/ 1231900 h 1248056"/>
              <a:gd name="connsiteX5" fmla="*/ 22311 w 1470111"/>
              <a:gd name="connsiteY5" fmla="*/ 1244600 h 124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0111" h="1248056">
                <a:moveTo>
                  <a:pt x="1470111" y="0"/>
                </a:moveTo>
                <a:cubicBezTo>
                  <a:pt x="1409786" y="198966"/>
                  <a:pt x="1349461" y="397933"/>
                  <a:pt x="1266911" y="546100"/>
                </a:cubicBezTo>
                <a:cubicBezTo>
                  <a:pt x="1184361" y="694267"/>
                  <a:pt x="1127211" y="793750"/>
                  <a:pt x="974811" y="889000"/>
                </a:cubicBezTo>
                <a:cubicBezTo>
                  <a:pt x="822411" y="984250"/>
                  <a:pt x="352511" y="1117600"/>
                  <a:pt x="352511" y="1117600"/>
                </a:cubicBezTo>
                <a:lnTo>
                  <a:pt x="35011" y="1231900"/>
                </a:lnTo>
                <a:cubicBezTo>
                  <a:pt x="-20022" y="1253067"/>
                  <a:pt x="1144" y="1248833"/>
                  <a:pt x="22311" y="12446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938655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 presetClass="exit" presetSubtype="0" fill="hold" grpId="0" nodeType="afterEffect">
                                  <p:stCondLst>
                                    <p:cond delay="0"/>
                                  </p:stCondLst>
                                  <p:childTnLst>
                                    <p:set>
                                      <p:cBhvr>
                                        <p:cTn id="9" dur="1" fill="hold">
                                          <p:stCondLst>
                                            <p:cond delay="0"/>
                                          </p:stCondLst>
                                        </p:cTn>
                                        <p:tgtEl>
                                          <p:spTgt spid="6"/>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par>
                                <p:cTn id="14" presetID="1" presetClass="exit" presetSubtype="0" fill="hold" grpId="1" nodeType="withEffect">
                                  <p:stCondLst>
                                    <p:cond delay="0"/>
                                  </p:stCondLst>
                                  <p:childTnLst>
                                    <p:set>
                                      <p:cBhvr>
                                        <p:cTn id="15" dur="1" fill="hold">
                                          <p:stCondLst>
                                            <p:cond delay="0"/>
                                          </p:stCondLst>
                                        </p:cTn>
                                        <p:tgtEl>
                                          <p:spTgt spid="12"/>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42" presetClass="path" presetSubtype="0" accel="50000" decel="50000" fill="hold" grpId="1" nodeType="clickEffect">
                                  <p:stCondLst>
                                    <p:cond delay="0"/>
                                  </p:stCondLst>
                                  <p:childTnLst>
                                    <p:animMotion origin="layout" path="M 3.7037E-6 3.7037E-7 L 0.33086 0.0037 " pathEditMode="relative" rAng="0" ptsTypes="AA">
                                      <p:cBhvr>
                                        <p:cTn id="19" dur="2000" fill="hold"/>
                                        <p:tgtEl>
                                          <p:spTgt spid="14"/>
                                        </p:tgtEl>
                                        <p:attrNameLst>
                                          <p:attrName>ppt_x</p:attrName>
                                          <p:attrName>ppt_y</p:attrName>
                                        </p:attrNameLst>
                                      </p:cBhvr>
                                      <p:rCtr x="16543" y="185"/>
                                    </p:animMotion>
                                  </p:childTnLst>
                                </p:cTn>
                              </p:par>
                              <p:par>
                                <p:cTn id="20" presetID="42" presetClass="path" presetSubtype="0" accel="50000" decel="50000" fill="hold" grpId="0" nodeType="withEffect">
                                  <p:stCondLst>
                                    <p:cond delay="0"/>
                                  </p:stCondLst>
                                  <p:childTnLst>
                                    <p:animMotion origin="layout" path="M -2.22222E-6 1.11111E-6 L 0.33087 -0.00185 " pathEditMode="relative" rAng="0" ptsTypes="AA">
                                      <p:cBhvr>
                                        <p:cTn id="21" dur="2000" fill="hold"/>
                                        <p:tgtEl>
                                          <p:spTgt spid="2"/>
                                        </p:tgtEl>
                                        <p:attrNameLst>
                                          <p:attrName>ppt_x</p:attrName>
                                          <p:attrName>ppt_y</p:attrName>
                                        </p:attrNameLst>
                                      </p:cBhvr>
                                      <p:rCtr x="16543" y="-93"/>
                                    </p:animMotion>
                                  </p:childTnLst>
                                </p:cTn>
                              </p:par>
                            </p:childTnLst>
                          </p:cTn>
                        </p:par>
                        <p:par>
                          <p:cTn id="22" fill="hold">
                            <p:stCondLst>
                              <p:cond delay="2000"/>
                            </p:stCondLst>
                            <p:childTnLst>
                              <p:par>
                                <p:cTn id="23" presetID="1"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xit" presetSubtype="0" fill="hold" grpId="2" nodeType="withEffect">
                                  <p:stCondLst>
                                    <p:cond delay="0"/>
                                  </p:stCondLst>
                                  <p:childTnLst>
                                    <p:set>
                                      <p:cBhvr>
                                        <p:cTn id="26"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2" grpId="0" animBg="1"/>
      <p:bldP spid="12" grpId="1" animBg="1"/>
      <p:bldP spid="14" grpId="0" animBg="1"/>
      <p:bldP spid="14" grpId="1" animBg="1"/>
      <p:bldP spid="14" grpId="2"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Nonparametric methods</a:t>
            </a:r>
          </a:p>
        </p:txBody>
      </p:sp>
      <p:sp>
        <p:nvSpPr>
          <p:cNvPr id="4" name="Rectangle 3"/>
          <p:cNvSpPr/>
          <p:nvPr/>
        </p:nvSpPr>
        <p:spPr>
          <a:xfrm>
            <a:off x="6139710" y="1529834"/>
            <a:ext cx="3134191" cy="369332"/>
          </a:xfrm>
          <a:prstGeom prst="rect">
            <a:avLst/>
          </a:prstGeom>
        </p:spPr>
        <p:txBody>
          <a:bodyPr wrap="none">
            <a:spAutoFit/>
          </a:bodyPr>
          <a:lstStyle/>
          <a:p>
            <a:r>
              <a:rPr lang="en-US" i="1" dirty="0"/>
              <a:t>An interval of age is </a:t>
            </a:r>
            <a:r>
              <a:rPr lang="en-US" i="1" dirty="0" smtClean="0"/>
              <a:t>selected</a:t>
            </a:r>
            <a:endParaRPr lang="en-US" i="1" dirty="0"/>
          </a:p>
        </p:txBody>
      </p:sp>
      <p:sp>
        <p:nvSpPr>
          <p:cNvPr id="5" name="Rectangle 4"/>
          <p:cNvSpPr/>
          <p:nvPr/>
        </p:nvSpPr>
        <p:spPr>
          <a:xfrm>
            <a:off x="6139710" y="2072759"/>
            <a:ext cx="3835345" cy="369332"/>
          </a:xfrm>
          <a:prstGeom prst="rect">
            <a:avLst/>
          </a:prstGeom>
        </p:spPr>
        <p:txBody>
          <a:bodyPr wrap="none">
            <a:spAutoFit/>
          </a:bodyPr>
          <a:lstStyle/>
          <a:p>
            <a:r>
              <a:rPr lang="en-US" i="1" dirty="0" smtClean="0"/>
              <a:t>Weights are compute for each point</a:t>
            </a:r>
          </a:p>
        </p:txBody>
      </p:sp>
      <p:sp>
        <p:nvSpPr>
          <p:cNvPr id="8" name="Rectangle 7"/>
          <p:cNvSpPr/>
          <p:nvPr/>
        </p:nvSpPr>
        <p:spPr>
          <a:xfrm>
            <a:off x="6139710" y="2558534"/>
            <a:ext cx="4147289" cy="923330"/>
          </a:xfrm>
          <a:prstGeom prst="rect">
            <a:avLst/>
          </a:prstGeom>
        </p:spPr>
        <p:txBody>
          <a:bodyPr wrap="none">
            <a:spAutoFit/>
          </a:bodyPr>
          <a:lstStyle/>
          <a:p>
            <a:r>
              <a:rPr lang="en-US" i="1" dirty="0" smtClean="0"/>
              <a:t>The cumulative distribution function</a:t>
            </a:r>
          </a:p>
          <a:p>
            <a:r>
              <a:rPr lang="en-US" i="1" dirty="0" smtClean="0"/>
              <a:t>Is then computed using all the </a:t>
            </a:r>
          </a:p>
          <a:p>
            <a:r>
              <a:rPr lang="en-US" i="1" dirty="0" smtClean="0"/>
              <a:t>selected points affected by the weights</a:t>
            </a:r>
            <a:endParaRPr lang="en-US" i="1" dirty="0"/>
          </a:p>
        </p:txBody>
      </p:sp>
      <p:sp>
        <p:nvSpPr>
          <p:cNvPr id="10" name="Rectangle 9"/>
          <p:cNvSpPr/>
          <p:nvPr/>
        </p:nvSpPr>
        <p:spPr>
          <a:xfrm>
            <a:off x="6139711" y="3634264"/>
            <a:ext cx="3454792" cy="646331"/>
          </a:xfrm>
          <a:prstGeom prst="rect">
            <a:avLst/>
          </a:prstGeom>
        </p:spPr>
        <p:txBody>
          <a:bodyPr wrap="none">
            <a:spAutoFit/>
          </a:bodyPr>
          <a:lstStyle/>
          <a:p>
            <a:r>
              <a:rPr lang="en-US" i="1" dirty="0" smtClean="0"/>
              <a:t>The 2.5% and 97.5 % </a:t>
            </a:r>
            <a:r>
              <a:rPr lang="en-US" i="1" dirty="0" err="1" smtClean="0"/>
              <a:t>quantiles</a:t>
            </a:r>
            <a:r>
              <a:rPr lang="en-US" i="1" dirty="0" smtClean="0"/>
              <a:t> </a:t>
            </a:r>
          </a:p>
          <a:p>
            <a:r>
              <a:rPr lang="en-US" i="1" dirty="0" smtClean="0"/>
              <a:t>are derived  and </a:t>
            </a:r>
            <a:endParaRPr lang="en-US" i="1" dirty="0"/>
          </a:p>
        </p:txBody>
      </p:sp>
      <p:sp>
        <p:nvSpPr>
          <p:cNvPr id="22" name="Rectangle 21"/>
          <p:cNvSpPr/>
          <p:nvPr/>
        </p:nvSpPr>
        <p:spPr>
          <a:xfrm>
            <a:off x="6219825" y="4300330"/>
            <a:ext cx="3962400" cy="646331"/>
          </a:xfrm>
          <a:prstGeom prst="rect">
            <a:avLst/>
          </a:prstGeom>
        </p:spPr>
        <p:txBody>
          <a:bodyPr wrap="square">
            <a:spAutoFit/>
          </a:bodyPr>
          <a:lstStyle/>
          <a:p>
            <a:r>
              <a:rPr lang="en-US" i="1" dirty="0"/>
              <a:t>affected to the age </a:t>
            </a:r>
            <a:r>
              <a:rPr lang="en-US" i="1" dirty="0" smtClean="0"/>
              <a:t>with </a:t>
            </a:r>
            <a:r>
              <a:rPr lang="en-US" i="1" dirty="0"/>
              <a:t>the largest weight</a:t>
            </a:r>
          </a:p>
        </p:txBody>
      </p:sp>
      <p:graphicFrame>
        <p:nvGraphicFramePr>
          <p:cNvPr id="25" name="Creat vs Age using method Double Kernel"/>
          <p:cNvGraphicFramePr>
            <a:graphicFrameLocks/>
          </p:cNvGraphicFramePr>
          <p:nvPr>
            <p:extLst>
              <p:ext uri="{D42A27DB-BD31-4B8C-83A1-F6EECF244321}">
                <p14:modId xmlns:p14="http://schemas.microsoft.com/office/powerpoint/2010/main" val="3828173904"/>
              </p:ext>
            </p:extLst>
          </p:nvPr>
        </p:nvGraphicFramePr>
        <p:xfrm>
          <a:off x="266700" y="1162050"/>
          <a:ext cx="5715000" cy="4832350"/>
        </p:xfrm>
        <a:graphic>
          <a:graphicData uri="http://schemas.openxmlformats.org/drawingml/2006/chart">
            <c:chart xmlns:c="http://schemas.openxmlformats.org/drawingml/2006/chart" xmlns:r="http://schemas.openxmlformats.org/officeDocument/2006/relationships" r:id="rId2"/>
          </a:graphicData>
        </a:graphic>
      </p:graphicFrame>
      <p:sp>
        <p:nvSpPr>
          <p:cNvPr id="26" name="Rectangle 25"/>
          <p:cNvSpPr/>
          <p:nvPr/>
        </p:nvSpPr>
        <p:spPr>
          <a:xfrm>
            <a:off x="6232154" y="4937627"/>
            <a:ext cx="3962400" cy="646331"/>
          </a:xfrm>
          <a:prstGeom prst="rect">
            <a:avLst/>
          </a:prstGeom>
        </p:spPr>
        <p:txBody>
          <a:bodyPr wrap="square">
            <a:spAutoFit/>
          </a:bodyPr>
          <a:lstStyle/>
          <a:p>
            <a:r>
              <a:rPr lang="en-US" i="1" dirty="0" smtClean="0"/>
              <a:t>Change the weights and </a:t>
            </a:r>
            <a:r>
              <a:rPr lang="en-US" i="1" dirty="0" err="1" smtClean="0"/>
              <a:t>iter</a:t>
            </a:r>
            <a:r>
              <a:rPr lang="en-US" i="1" dirty="0" smtClean="0"/>
              <a:t> the process</a:t>
            </a:r>
            <a:endParaRPr lang="en-US" i="1" dirty="0"/>
          </a:p>
        </p:txBody>
      </p:sp>
    </p:spTree>
    <p:extLst>
      <p:ext uri="{BB962C8B-B14F-4D97-AF65-F5344CB8AC3E}">
        <p14:creationId xmlns:p14="http://schemas.microsoft.com/office/powerpoint/2010/main" val="3569691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p:cNvPicPr/>
          <p:nvPr/>
        </p:nvPicPr>
        <p:blipFill>
          <a:blip r:embed="rId2">
            <a:extLst>
              <a:ext uri="{28A0092B-C50C-407E-A947-70E740481C1C}">
                <a14:useLocalDpi xmlns:a14="http://schemas.microsoft.com/office/drawing/2010/main" val="0"/>
              </a:ext>
            </a:extLst>
          </a:blip>
          <a:srcRect/>
          <a:stretch>
            <a:fillRect/>
          </a:stretch>
        </p:blipFill>
        <p:spPr bwMode="auto">
          <a:xfrm>
            <a:off x="2372562" y="3306125"/>
            <a:ext cx="4670562" cy="1824993"/>
          </a:xfrm>
          <a:prstGeom prst="rect">
            <a:avLst/>
          </a:prstGeom>
          <a:noFill/>
          <a:ln>
            <a:noFill/>
          </a:ln>
        </p:spPr>
      </p:pic>
      <p:sp>
        <p:nvSpPr>
          <p:cNvPr id="3074" name="Titre 1"/>
          <p:cNvSpPr>
            <a:spLocks noGrp="1"/>
          </p:cNvSpPr>
          <p:nvPr>
            <p:ph type="title"/>
          </p:nvPr>
        </p:nvSpPr>
        <p:spPr>
          <a:xfrm>
            <a:off x="488950" y="188913"/>
            <a:ext cx="9315450" cy="706437"/>
          </a:xfrm>
        </p:spPr>
        <p:txBody>
          <a:bodyPr/>
          <a:lstStyle/>
          <a:p>
            <a:r>
              <a:rPr lang="en-US" dirty="0" smtClean="0"/>
              <a:t>Parametric </a:t>
            </a:r>
            <a:r>
              <a:rPr lang="en-US" dirty="0"/>
              <a:t>methods</a:t>
            </a:r>
            <a:endParaRPr lang="en-US" dirty="0" smtClean="0"/>
          </a:p>
        </p:txBody>
      </p:sp>
      <p:sp>
        <p:nvSpPr>
          <p:cNvPr id="3" name="ZoneTexte 2"/>
          <p:cNvSpPr txBox="1"/>
          <p:nvPr/>
        </p:nvSpPr>
        <p:spPr>
          <a:xfrm>
            <a:off x="552450" y="1415782"/>
            <a:ext cx="9366250" cy="1477328"/>
          </a:xfrm>
          <a:prstGeom prst="rect">
            <a:avLst/>
          </a:prstGeom>
          <a:noFill/>
        </p:spPr>
        <p:txBody>
          <a:bodyPr wrap="square" rtlCol="0">
            <a:spAutoFit/>
          </a:bodyPr>
          <a:lstStyle/>
          <a:p>
            <a:r>
              <a:rPr lang="en-US" dirty="0" smtClean="0"/>
              <a:t>Most parametric methods assume that, up to a data transformation,</a:t>
            </a:r>
          </a:p>
          <a:p>
            <a:r>
              <a:rPr lang="en-US" i="1" dirty="0" smtClean="0"/>
              <a:t>For each value of the covariates, the distribution of the </a:t>
            </a:r>
            <a:r>
              <a:rPr lang="en-US" i="1" dirty="0" err="1" smtClean="0"/>
              <a:t>analyte</a:t>
            </a:r>
            <a:r>
              <a:rPr lang="en-US" i="1" dirty="0" smtClean="0"/>
              <a:t> of interest is Gaussian</a:t>
            </a:r>
          </a:p>
          <a:p>
            <a:endParaRPr lang="en-US" i="1" dirty="0"/>
          </a:p>
          <a:p>
            <a:r>
              <a:rPr lang="en-US" dirty="0" smtClean="0"/>
              <a:t>Remind that a Gaussian (normal) distribution is completely determined by</a:t>
            </a:r>
          </a:p>
          <a:p>
            <a:r>
              <a:rPr lang="en-US" dirty="0" smtClean="0"/>
              <a:t>Its mean (m) and its standard deviation </a:t>
            </a:r>
            <a:r>
              <a:rPr lang="en-US" dirty="0" smtClean="0">
                <a:latin typeface="Times New Roman"/>
                <a:ea typeface="Times New Roman"/>
                <a:sym typeface="Symbol"/>
              </a:rPr>
              <a:t></a:t>
            </a:r>
            <a:r>
              <a:rPr lang="en-US" dirty="0" smtClean="0"/>
              <a:t>. </a:t>
            </a:r>
          </a:p>
        </p:txBody>
      </p:sp>
      <p:sp>
        <p:nvSpPr>
          <p:cNvPr id="10" name="Zone de texte 2"/>
          <p:cNvSpPr txBox="1">
            <a:spLocks noChangeArrowheads="1"/>
          </p:cNvSpPr>
          <p:nvPr/>
        </p:nvSpPr>
        <p:spPr bwMode="auto">
          <a:xfrm>
            <a:off x="4511966" y="5261292"/>
            <a:ext cx="391753" cy="24955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spcAft>
                <a:spcPts val="0"/>
              </a:spcAft>
            </a:pPr>
            <a:r>
              <a:rPr lang="fr-FR" dirty="0">
                <a:effectLst/>
                <a:latin typeface="Times New Roman"/>
                <a:ea typeface="Times New Roman"/>
              </a:rPr>
              <a:t>m</a:t>
            </a:r>
          </a:p>
        </p:txBody>
      </p:sp>
      <p:sp>
        <p:nvSpPr>
          <p:cNvPr id="11" name="Zone de texte 2"/>
          <p:cNvSpPr txBox="1">
            <a:spLocks noChangeArrowheads="1"/>
          </p:cNvSpPr>
          <p:nvPr/>
        </p:nvSpPr>
        <p:spPr bwMode="auto">
          <a:xfrm>
            <a:off x="6169889" y="5264784"/>
            <a:ext cx="1021681" cy="24955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spcAft>
                <a:spcPts val="0"/>
              </a:spcAft>
            </a:pPr>
            <a:r>
              <a:rPr lang="en-US" dirty="0">
                <a:effectLst/>
                <a:latin typeface="Times New Roman"/>
                <a:ea typeface="Times New Roman"/>
              </a:rPr>
              <a:t>m+2</a:t>
            </a:r>
            <a:r>
              <a:rPr lang="en-US" dirty="0">
                <a:effectLst/>
                <a:latin typeface="Times New Roman"/>
                <a:ea typeface="Times New Roman"/>
                <a:sym typeface="Symbol"/>
              </a:rPr>
              <a:t></a:t>
            </a:r>
            <a:endParaRPr lang="fr-FR" dirty="0">
              <a:effectLst/>
              <a:latin typeface="Times New Roman"/>
              <a:ea typeface="Times New Roman"/>
            </a:endParaRPr>
          </a:p>
        </p:txBody>
      </p:sp>
      <p:sp>
        <p:nvSpPr>
          <p:cNvPr id="12" name="Zone de texte 2"/>
          <p:cNvSpPr txBox="1">
            <a:spLocks noChangeArrowheads="1"/>
          </p:cNvSpPr>
          <p:nvPr/>
        </p:nvSpPr>
        <p:spPr bwMode="auto">
          <a:xfrm>
            <a:off x="2567534" y="5218428"/>
            <a:ext cx="848326" cy="24955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spcAft>
                <a:spcPts val="0"/>
              </a:spcAft>
            </a:pPr>
            <a:r>
              <a:rPr lang="en-US" dirty="0">
                <a:effectLst/>
                <a:latin typeface="Times New Roman"/>
                <a:ea typeface="Times New Roman"/>
              </a:rPr>
              <a:t>m-2</a:t>
            </a:r>
            <a:r>
              <a:rPr lang="en-US" dirty="0">
                <a:effectLst/>
                <a:latin typeface="Times New Roman"/>
                <a:ea typeface="Times New Roman"/>
                <a:sym typeface="Symbol"/>
              </a:rPr>
              <a:t></a:t>
            </a:r>
            <a:endParaRPr lang="fr-FR" dirty="0">
              <a:effectLst/>
              <a:latin typeface="Times New Roman"/>
              <a:ea typeface="Times New Roman"/>
            </a:endParaRPr>
          </a:p>
        </p:txBody>
      </p:sp>
      <p:cxnSp>
        <p:nvCxnSpPr>
          <p:cNvPr id="6" name="Connecteur droit avec flèche 5"/>
          <p:cNvCxnSpPr/>
          <p:nvPr/>
        </p:nvCxnSpPr>
        <p:spPr>
          <a:xfrm flipH="1">
            <a:off x="6578795" y="4344987"/>
            <a:ext cx="681355" cy="6756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Zone de texte 19"/>
          <p:cNvSpPr txBox="1"/>
          <p:nvPr/>
        </p:nvSpPr>
        <p:spPr>
          <a:xfrm>
            <a:off x="7191570" y="4226764"/>
            <a:ext cx="77133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dirty="0">
                <a:effectLst/>
                <a:latin typeface="Times New Roman"/>
                <a:ea typeface="Times New Roman"/>
              </a:rPr>
              <a:t>2.5%</a:t>
            </a:r>
          </a:p>
        </p:txBody>
      </p:sp>
      <p:cxnSp>
        <p:nvCxnSpPr>
          <p:cNvPr id="8" name="Connecteur droit avec flèche 7"/>
          <p:cNvCxnSpPr/>
          <p:nvPr/>
        </p:nvCxnSpPr>
        <p:spPr>
          <a:xfrm rot="16200000" flipH="1">
            <a:off x="2136653" y="4335668"/>
            <a:ext cx="681355" cy="6756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Zone de texte 21"/>
          <p:cNvSpPr txBox="1"/>
          <p:nvPr/>
        </p:nvSpPr>
        <p:spPr>
          <a:xfrm>
            <a:off x="1684215" y="4213747"/>
            <a:ext cx="688347"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dirty="0">
                <a:effectLst/>
                <a:latin typeface="Times New Roman"/>
                <a:ea typeface="Times New Roman"/>
              </a:rPr>
              <a:t>2.5%</a:t>
            </a:r>
          </a:p>
        </p:txBody>
      </p:sp>
      <p:cxnSp>
        <p:nvCxnSpPr>
          <p:cNvPr id="17" name="Connecteur droit 16"/>
          <p:cNvCxnSpPr/>
          <p:nvPr/>
        </p:nvCxnSpPr>
        <p:spPr>
          <a:xfrm>
            <a:off x="4707843" y="3367085"/>
            <a:ext cx="0" cy="182499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a:off x="4707843" y="4332809"/>
            <a:ext cx="1037637"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981436" y="3978280"/>
            <a:ext cx="324128" cy="369332"/>
          </a:xfrm>
          <a:prstGeom prst="rect">
            <a:avLst/>
          </a:prstGeom>
        </p:spPr>
        <p:txBody>
          <a:bodyPr wrap="none">
            <a:spAutoFit/>
          </a:bodyPr>
          <a:lstStyle/>
          <a:p>
            <a:pPr>
              <a:spcAft>
                <a:spcPts val="0"/>
              </a:spcAft>
            </a:pPr>
            <a:r>
              <a:rPr lang="en-US" dirty="0">
                <a:latin typeface="Times New Roman"/>
                <a:ea typeface="Times New Roman"/>
                <a:sym typeface="Symbol"/>
              </a:rPr>
              <a:t></a:t>
            </a:r>
            <a:endParaRPr lang="fr-FR" dirty="0">
              <a:latin typeface="Times New Roman"/>
              <a:ea typeface="Times New Roman"/>
            </a:endParaRPr>
          </a:p>
        </p:txBody>
      </p:sp>
      <p:sp>
        <p:nvSpPr>
          <p:cNvPr id="21" name="Rectangle 20"/>
          <p:cNvSpPr/>
          <p:nvPr/>
        </p:nvSpPr>
        <p:spPr>
          <a:xfrm>
            <a:off x="601980" y="5608935"/>
            <a:ext cx="8846820" cy="369332"/>
          </a:xfrm>
          <a:prstGeom prst="rect">
            <a:avLst/>
          </a:prstGeom>
        </p:spPr>
        <p:txBody>
          <a:bodyPr wrap="square">
            <a:spAutoFit/>
          </a:bodyPr>
          <a:lstStyle/>
          <a:p>
            <a:r>
              <a:rPr lang="en-US" dirty="0" smtClean="0"/>
              <a:t>If the distribution of the </a:t>
            </a:r>
            <a:r>
              <a:rPr lang="en-US" dirty="0" err="1" smtClean="0"/>
              <a:t>analyte</a:t>
            </a:r>
            <a:r>
              <a:rPr lang="en-US" dirty="0" smtClean="0"/>
              <a:t> is Gaussian, the reference interval is given by </a:t>
            </a:r>
            <a:endParaRPr lang="en-US" dirty="0"/>
          </a:p>
        </p:txBody>
      </p:sp>
      <p:sp>
        <p:nvSpPr>
          <p:cNvPr id="22" name="Rectangle 21"/>
          <p:cNvSpPr/>
          <p:nvPr/>
        </p:nvSpPr>
        <p:spPr>
          <a:xfrm>
            <a:off x="4108493" y="6216134"/>
            <a:ext cx="1636987" cy="369332"/>
          </a:xfrm>
          <a:prstGeom prst="rect">
            <a:avLst/>
          </a:prstGeom>
        </p:spPr>
        <p:txBody>
          <a:bodyPr wrap="none">
            <a:spAutoFit/>
          </a:bodyPr>
          <a:lstStyle/>
          <a:p>
            <a:r>
              <a:rPr lang="en-US" dirty="0"/>
              <a:t>[m-2</a:t>
            </a:r>
            <a:r>
              <a:rPr lang="en-US" dirty="0">
                <a:sym typeface="Symbol"/>
              </a:rPr>
              <a:t></a:t>
            </a:r>
            <a:r>
              <a:rPr lang="en-US" dirty="0"/>
              <a:t> ; m+2</a:t>
            </a:r>
            <a:r>
              <a:rPr lang="en-US" dirty="0">
                <a:sym typeface="Symbol"/>
              </a:rPr>
              <a:t></a:t>
            </a:r>
            <a:r>
              <a:rPr lang="en-US" dirty="0"/>
              <a:t>]</a:t>
            </a:r>
            <a:endParaRPr lang="fr-FR" dirty="0"/>
          </a:p>
        </p:txBody>
      </p:sp>
    </p:spTree>
    <p:extLst>
      <p:ext uri="{BB962C8B-B14F-4D97-AF65-F5344CB8AC3E}">
        <p14:creationId xmlns:p14="http://schemas.microsoft.com/office/powerpoint/2010/main" val="15488062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Parametric </a:t>
            </a:r>
            <a:r>
              <a:rPr lang="en-US" dirty="0"/>
              <a:t>methods</a:t>
            </a:r>
            <a:endParaRPr lang="en-US" dirty="0" smtClean="0"/>
          </a:p>
        </p:txBody>
      </p:sp>
      <p:sp>
        <p:nvSpPr>
          <p:cNvPr id="3" name="ZoneTexte 2"/>
          <p:cNvSpPr txBox="1"/>
          <p:nvPr/>
        </p:nvSpPr>
        <p:spPr>
          <a:xfrm>
            <a:off x="400050" y="1421864"/>
            <a:ext cx="9734550" cy="1631216"/>
          </a:xfrm>
          <a:prstGeom prst="rect">
            <a:avLst/>
          </a:prstGeom>
          <a:noFill/>
        </p:spPr>
        <p:txBody>
          <a:bodyPr wrap="square" rtlCol="0">
            <a:spAutoFit/>
          </a:bodyPr>
          <a:lstStyle/>
          <a:p>
            <a:r>
              <a:rPr lang="en-US" sz="2000" dirty="0" smtClean="0"/>
              <a:t>The main idea of parametric methods is to make m and </a:t>
            </a:r>
            <a:r>
              <a:rPr lang="en-US" sz="2000" dirty="0" smtClean="0">
                <a:sym typeface="Symbol"/>
              </a:rPr>
              <a:t> change with the covariates</a:t>
            </a:r>
          </a:p>
          <a:p>
            <a:endParaRPr lang="en-US" sz="2000" dirty="0">
              <a:sym typeface="Symbol"/>
            </a:endParaRPr>
          </a:p>
          <a:p>
            <a:r>
              <a:rPr lang="en-US" sz="2000" dirty="0" smtClean="0">
                <a:sym typeface="Symbol"/>
              </a:rPr>
              <a:t>So you need to describe how </a:t>
            </a:r>
          </a:p>
          <a:p>
            <a:r>
              <a:rPr lang="en-US" sz="2000" dirty="0">
                <a:sym typeface="Symbol"/>
              </a:rPr>
              <a:t>	</a:t>
            </a:r>
            <a:r>
              <a:rPr lang="en-US" sz="2000" dirty="0" smtClean="0">
                <a:sym typeface="Symbol"/>
              </a:rPr>
              <a:t>m changes with covariates</a:t>
            </a:r>
          </a:p>
          <a:p>
            <a:r>
              <a:rPr lang="en-US" sz="2000" dirty="0">
                <a:sym typeface="Symbol"/>
              </a:rPr>
              <a:t>	 </a:t>
            </a:r>
            <a:r>
              <a:rPr lang="en-US" sz="2000" dirty="0" smtClean="0">
                <a:sym typeface="Symbol"/>
              </a:rPr>
              <a:t>changes </a:t>
            </a:r>
            <a:r>
              <a:rPr lang="en-US" sz="2000" dirty="0">
                <a:sym typeface="Symbol"/>
              </a:rPr>
              <a:t>with covariates</a:t>
            </a:r>
            <a:endParaRPr lang="en-US" sz="2000" dirty="0" smtClean="0"/>
          </a:p>
        </p:txBody>
      </p:sp>
      <p:sp>
        <p:nvSpPr>
          <p:cNvPr id="2" name="Rectangle 1"/>
          <p:cNvSpPr/>
          <p:nvPr/>
        </p:nvSpPr>
        <p:spPr>
          <a:xfrm>
            <a:off x="531599" y="3898899"/>
            <a:ext cx="9583073" cy="646331"/>
          </a:xfrm>
          <a:prstGeom prst="rect">
            <a:avLst/>
          </a:prstGeom>
        </p:spPr>
        <p:txBody>
          <a:bodyPr wrap="none">
            <a:spAutoFit/>
          </a:bodyPr>
          <a:lstStyle/>
          <a:p>
            <a:r>
              <a:rPr lang="en-US" dirty="0" smtClean="0">
                <a:sym typeface="Symbol"/>
              </a:rPr>
              <a:t>If you choose to keep  constant (no change with covariates) your model is </a:t>
            </a:r>
            <a:r>
              <a:rPr lang="en-US" b="1" dirty="0" smtClean="0">
                <a:sym typeface="Symbol"/>
              </a:rPr>
              <a:t>homoscedastic</a:t>
            </a:r>
          </a:p>
          <a:p>
            <a:r>
              <a:rPr lang="en-US" dirty="0" smtClean="0">
                <a:sym typeface="Symbol"/>
              </a:rPr>
              <a:t>Its is </a:t>
            </a:r>
            <a:r>
              <a:rPr lang="en-US" b="1" dirty="0" smtClean="0">
                <a:sym typeface="Symbol"/>
              </a:rPr>
              <a:t>heteroscedastic </a:t>
            </a:r>
            <a:r>
              <a:rPr lang="en-US" dirty="0">
                <a:sym typeface="Symbol"/>
              </a:rPr>
              <a:t>o</a:t>
            </a:r>
            <a:r>
              <a:rPr lang="en-US" dirty="0" smtClean="0">
                <a:sym typeface="Symbol"/>
              </a:rPr>
              <a:t>therwise</a:t>
            </a:r>
            <a:endParaRPr lang="en-US" dirty="0"/>
          </a:p>
        </p:txBody>
      </p:sp>
      <p:sp>
        <p:nvSpPr>
          <p:cNvPr id="4" name="ZoneTexte 3"/>
          <p:cNvSpPr txBox="1"/>
          <p:nvPr/>
        </p:nvSpPr>
        <p:spPr>
          <a:xfrm>
            <a:off x="531599" y="3244334"/>
            <a:ext cx="3634328" cy="369332"/>
          </a:xfrm>
          <a:prstGeom prst="rect">
            <a:avLst/>
          </a:prstGeom>
          <a:noFill/>
        </p:spPr>
        <p:txBody>
          <a:bodyPr wrap="none" rtlCol="0">
            <a:spAutoFit/>
          </a:bodyPr>
          <a:lstStyle/>
          <a:p>
            <a:r>
              <a:rPr lang="fr-FR" dirty="0" smtClean="0"/>
              <a:t>This description </a:t>
            </a:r>
            <a:r>
              <a:rPr lang="fr-FR" dirty="0" err="1" smtClean="0"/>
              <a:t>is</a:t>
            </a:r>
            <a:r>
              <a:rPr lang="fr-FR" dirty="0" smtClean="0"/>
              <a:t> </a:t>
            </a:r>
            <a:r>
              <a:rPr lang="fr-FR" dirty="0" err="1" smtClean="0"/>
              <a:t>called</a:t>
            </a:r>
            <a:r>
              <a:rPr lang="fr-FR" dirty="0" smtClean="0"/>
              <a:t> a </a:t>
            </a:r>
            <a:r>
              <a:rPr lang="fr-FR" b="1" i="1" dirty="0" smtClean="0"/>
              <a:t>model</a:t>
            </a:r>
            <a:endParaRPr lang="fr-FR" b="1" i="1" dirty="0"/>
          </a:p>
        </p:txBody>
      </p:sp>
    </p:spTree>
    <p:extLst>
      <p:ext uri="{BB962C8B-B14F-4D97-AF65-F5344CB8AC3E}">
        <p14:creationId xmlns:p14="http://schemas.microsoft.com/office/powerpoint/2010/main" val="5303696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Parametric methods </a:t>
            </a:r>
          </a:p>
        </p:txBody>
      </p:sp>
      <p:sp>
        <p:nvSpPr>
          <p:cNvPr id="3" name="Rectangle 2"/>
          <p:cNvSpPr/>
          <p:nvPr/>
        </p:nvSpPr>
        <p:spPr>
          <a:xfrm>
            <a:off x="733424" y="1570237"/>
            <a:ext cx="8740776" cy="923330"/>
          </a:xfrm>
          <a:prstGeom prst="rect">
            <a:avLst/>
          </a:prstGeom>
        </p:spPr>
        <p:txBody>
          <a:bodyPr wrap="square">
            <a:spAutoFit/>
          </a:bodyPr>
          <a:lstStyle/>
          <a:p>
            <a:r>
              <a:rPr lang="en-US" b="1" i="1" dirty="0" smtClean="0"/>
              <a:t>Assumptions on the data</a:t>
            </a:r>
          </a:p>
          <a:p>
            <a:r>
              <a:rPr lang="en-US" b="1" i="1" dirty="0" smtClean="0"/>
              <a:t>	Independence : only one observation for each animal</a:t>
            </a:r>
          </a:p>
          <a:p>
            <a:r>
              <a:rPr lang="en-US" b="1" i="1" dirty="0"/>
              <a:t>	</a:t>
            </a:r>
            <a:r>
              <a:rPr lang="en-US" b="1" i="1" dirty="0" smtClean="0"/>
              <a:t>Gaussian distribution for each value of the qualitative covariate </a:t>
            </a:r>
          </a:p>
        </p:txBody>
      </p:sp>
      <p:sp>
        <p:nvSpPr>
          <p:cNvPr id="2" name="Rectangle 1"/>
          <p:cNvSpPr/>
          <p:nvPr/>
        </p:nvSpPr>
        <p:spPr>
          <a:xfrm>
            <a:off x="361949" y="1200905"/>
            <a:ext cx="3480440" cy="369332"/>
          </a:xfrm>
          <a:prstGeom prst="rect">
            <a:avLst/>
          </a:prstGeom>
        </p:spPr>
        <p:txBody>
          <a:bodyPr wrap="none">
            <a:spAutoFit/>
          </a:bodyPr>
          <a:lstStyle/>
          <a:p>
            <a:r>
              <a:rPr lang="en-US" b="1" dirty="0" smtClean="0"/>
              <a:t>Case 1: qualitative covariates </a:t>
            </a:r>
            <a:endParaRPr lang="fr-FR" b="1" dirty="0"/>
          </a:p>
        </p:txBody>
      </p:sp>
      <p:sp>
        <p:nvSpPr>
          <p:cNvPr id="6" name="Rectangle 5"/>
          <p:cNvSpPr/>
          <p:nvPr/>
        </p:nvSpPr>
        <p:spPr>
          <a:xfrm>
            <a:off x="555624" y="3851158"/>
            <a:ext cx="9391651" cy="2031325"/>
          </a:xfrm>
          <a:prstGeom prst="rect">
            <a:avLst/>
          </a:prstGeom>
        </p:spPr>
        <p:txBody>
          <a:bodyPr wrap="square">
            <a:spAutoFit/>
          </a:bodyPr>
          <a:lstStyle/>
          <a:p>
            <a:r>
              <a:rPr lang="en-US" dirty="0" smtClean="0"/>
              <a:t>As an example, assume that the covariate is the breed of the animal</a:t>
            </a:r>
          </a:p>
          <a:p>
            <a:r>
              <a:rPr lang="en-US" dirty="0" smtClean="0"/>
              <a:t>	you have 11 breeds in your database</a:t>
            </a:r>
          </a:p>
          <a:p>
            <a:endParaRPr lang="en-US" dirty="0" smtClean="0"/>
          </a:p>
          <a:p>
            <a:r>
              <a:rPr lang="en-US" dirty="0" smtClean="0"/>
              <a:t>By breed, determine the RI using its average and standard deviation</a:t>
            </a:r>
          </a:p>
          <a:p>
            <a:endParaRPr lang="en-US" dirty="0" smtClean="0"/>
          </a:p>
          <a:p>
            <a:r>
              <a:rPr lang="en-US" dirty="0" smtClean="0"/>
              <a:t>Check that the CI of the limits have no common point (for some breeds) with the CI of limits for the overall RI</a:t>
            </a:r>
            <a:endParaRPr lang="en-US" dirty="0"/>
          </a:p>
        </p:txBody>
      </p:sp>
      <p:sp>
        <p:nvSpPr>
          <p:cNvPr id="4" name="Rectangle 3"/>
          <p:cNvSpPr/>
          <p:nvPr/>
        </p:nvSpPr>
        <p:spPr>
          <a:xfrm>
            <a:off x="1000123" y="2510634"/>
            <a:ext cx="8858251" cy="1200329"/>
          </a:xfrm>
          <a:prstGeom prst="rect">
            <a:avLst/>
          </a:prstGeom>
        </p:spPr>
        <p:txBody>
          <a:bodyPr wrap="square">
            <a:spAutoFit/>
          </a:bodyPr>
          <a:lstStyle/>
          <a:p>
            <a:r>
              <a:rPr lang="en-US" i="1" dirty="0" smtClean="0"/>
              <a:t>Compute the average and the standard deviation for each value of the qualitative covariate and derive the corresponding reference intervals</a:t>
            </a:r>
          </a:p>
          <a:p>
            <a:endParaRPr lang="en-US" i="1" dirty="0"/>
          </a:p>
          <a:p>
            <a:r>
              <a:rPr lang="en-US" i="1" dirty="0" smtClean="0"/>
              <a:t>You also need to check that this assumption is reasonable !</a:t>
            </a:r>
            <a:endParaRPr lang="en-US" i="1" dirty="0"/>
          </a:p>
        </p:txBody>
      </p:sp>
    </p:spTree>
    <p:extLst>
      <p:ext uri="{BB962C8B-B14F-4D97-AF65-F5344CB8AC3E}">
        <p14:creationId xmlns:p14="http://schemas.microsoft.com/office/powerpoint/2010/main" val="12321065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Breed example</a:t>
            </a:r>
          </a:p>
        </p:txBody>
      </p:sp>
      <p:sp>
        <p:nvSpPr>
          <p:cNvPr id="3" name="Line 1028"/>
          <p:cNvSpPr>
            <a:spLocks noChangeShapeType="1"/>
          </p:cNvSpPr>
          <p:nvPr/>
        </p:nvSpPr>
        <p:spPr bwMode="auto">
          <a:xfrm>
            <a:off x="2747963" y="1943100"/>
            <a:ext cx="3175" cy="37877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 name="Line 1029"/>
          <p:cNvSpPr>
            <a:spLocks noChangeShapeType="1"/>
          </p:cNvSpPr>
          <p:nvPr/>
        </p:nvSpPr>
        <p:spPr bwMode="auto">
          <a:xfrm>
            <a:off x="2714625" y="573087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Line 1030"/>
          <p:cNvSpPr>
            <a:spLocks noChangeShapeType="1"/>
          </p:cNvSpPr>
          <p:nvPr/>
        </p:nvSpPr>
        <p:spPr bwMode="auto">
          <a:xfrm>
            <a:off x="2714625" y="56515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31"/>
          <p:cNvSpPr>
            <a:spLocks noChangeShapeType="1"/>
          </p:cNvSpPr>
          <p:nvPr/>
        </p:nvSpPr>
        <p:spPr bwMode="auto">
          <a:xfrm>
            <a:off x="2714625" y="55880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1032"/>
          <p:cNvSpPr>
            <a:spLocks noChangeShapeType="1"/>
          </p:cNvSpPr>
          <p:nvPr/>
        </p:nvSpPr>
        <p:spPr bwMode="auto">
          <a:xfrm>
            <a:off x="2714625" y="550703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1033"/>
          <p:cNvSpPr>
            <a:spLocks noChangeShapeType="1"/>
          </p:cNvSpPr>
          <p:nvPr/>
        </p:nvSpPr>
        <p:spPr bwMode="auto">
          <a:xfrm>
            <a:off x="2714625" y="54276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1034"/>
          <p:cNvSpPr>
            <a:spLocks noChangeShapeType="1"/>
          </p:cNvSpPr>
          <p:nvPr/>
        </p:nvSpPr>
        <p:spPr bwMode="auto">
          <a:xfrm>
            <a:off x="2714625" y="53482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035"/>
          <p:cNvSpPr>
            <a:spLocks noChangeShapeType="1"/>
          </p:cNvSpPr>
          <p:nvPr/>
        </p:nvSpPr>
        <p:spPr bwMode="auto">
          <a:xfrm>
            <a:off x="2714625" y="528320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1036"/>
          <p:cNvSpPr>
            <a:spLocks noChangeShapeType="1"/>
          </p:cNvSpPr>
          <p:nvPr/>
        </p:nvSpPr>
        <p:spPr bwMode="auto">
          <a:xfrm>
            <a:off x="2714625" y="52038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Line 1037"/>
          <p:cNvSpPr>
            <a:spLocks noChangeShapeType="1"/>
          </p:cNvSpPr>
          <p:nvPr/>
        </p:nvSpPr>
        <p:spPr bwMode="auto">
          <a:xfrm>
            <a:off x="2714625" y="51244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 name="Line 1038"/>
          <p:cNvSpPr>
            <a:spLocks noChangeShapeType="1"/>
          </p:cNvSpPr>
          <p:nvPr/>
        </p:nvSpPr>
        <p:spPr bwMode="auto">
          <a:xfrm>
            <a:off x="2714625" y="504348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Line 1039"/>
          <p:cNvSpPr>
            <a:spLocks noChangeShapeType="1"/>
          </p:cNvSpPr>
          <p:nvPr/>
        </p:nvSpPr>
        <p:spPr bwMode="auto">
          <a:xfrm>
            <a:off x="2714625" y="49799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 name="Line 1040"/>
          <p:cNvSpPr>
            <a:spLocks noChangeShapeType="1"/>
          </p:cNvSpPr>
          <p:nvPr/>
        </p:nvSpPr>
        <p:spPr bwMode="auto">
          <a:xfrm>
            <a:off x="2714625" y="49006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Line 1041"/>
          <p:cNvSpPr>
            <a:spLocks noChangeShapeType="1"/>
          </p:cNvSpPr>
          <p:nvPr/>
        </p:nvSpPr>
        <p:spPr bwMode="auto">
          <a:xfrm>
            <a:off x="2714625" y="481965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Line 1042"/>
          <p:cNvSpPr>
            <a:spLocks noChangeShapeType="1"/>
          </p:cNvSpPr>
          <p:nvPr/>
        </p:nvSpPr>
        <p:spPr bwMode="auto">
          <a:xfrm>
            <a:off x="2714625" y="47402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 name="Line 1043"/>
          <p:cNvSpPr>
            <a:spLocks noChangeShapeType="1"/>
          </p:cNvSpPr>
          <p:nvPr/>
        </p:nvSpPr>
        <p:spPr bwMode="auto">
          <a:xfrm>
            <a:off x="2714625" y="46767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1044"/>
          <p:cNvSpPr>
            <a:spLocks noChangeShapeType="1"/>
          </p:cNvSpPr>
          <p:nvPr/>
        </p:nvSpPr>
        <p:spPr bwMode="auto">
          <a:xfrm>
            <a:off x="2714625" y="459581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1045"/>
          <p:cNvSpPr>
            <a:spLocks noChangeShapeType="1"/>
          </p:cNvSpPr>
          <p:nvPr/>
        </p:nvSpPr>
        <p:spPr bwMode="auto">
          <a:xfrm>
            <a:off x="2714625" y="45164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Line 1046"/>
          <p:cNvSpPr>
            <a:spLocks noChangeShapeType="1"/>
          </p:cNvSpPr>
          <p:nvPr/>
        </p:nvSpPr>
        <p:spPr bwMode="auto">
          <a:xfrm>
            <a:off x="2714625" y="44370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1047"/>
          <p:cNvSpPr>
            <a:spLocks noChangeShapeType="1"/>
          </p:cNvSpPr>
          <p:nvPr/>
        </p:nvSpPr>
        <p:spPr bwMode="auto">
          <a:xfrm>
            <a:off x="2714625" y="437197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1048"/>
          <p:cNvSpPr>
            <a:spLocks noChangeShapeType="1"/>
          </p:cNvSpPr>
          <p:nvPr/>
        </p:nvSpPr>
        <p:spPr bwMode="auto">
          <a:xfrm>
            <a:off x="2714625" y="42926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Line 1049"/>
          <p:cNvSpPr>
            <a:spLocks noChangeShapeType="1"/>
          </p:cNvSpPr>
          <p:nvPr/>
        </p:nvSpPr>
        <p:spPr bwMode="auto">
          <a:xfrm>
            <a:off x="2714625" y="42132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Line 1050"/>
          <p:cNvSpPr>
            <a:spLocks noChangeShapeType="1"/>
          </p:cNvSpPr>
          <p:nvPr/>
        </p:nvSpPr>
        <p:spPr bwMode="auto">
          <a:xfrm>
            <a:off x="2714625" y="413226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Line 1051"/>
          <p:cNvSpPr>
            <a:spLocks noChangeShapeType="1"/>
          </p:cNvSpPr>
          <p:nvPr/>
        </p:nvSpPr>
        <p:spPr bwMode="auto">
          <a:xfrm>
            <a:off x="2714625" y="40687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 name="Line 1052"/>
          <p:cNvSpPr>
            <a:spLocks noChangeShapeType="1"/>
          </p:cNvSpPr>
          <p:nvPr/>
        </p:nvSpPr>
        <p:spPr bwMode="auto">
          <a:xfrm>
            <a:off x="2714625" y="39893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Line 1053"/>
          <p:cNvSpPr>
            <a:spLocks noChangeShapeType="1"/>
          </p:cNvSpPr>
          <p:nvPr/>
        </p:nvSpPr>
        <p:spPr bwMode="auto">
          <a:xfrm>
            <a:off x="2714625" y="390842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1054"/>
          <p:cNvSpPr>
            <a:spLocks noChangeShapeType="1"/>
          </p:cNvSpPr>
          <p:nvPr/>
        </p:nvSpPr>
        <p:spPr bwMode="auto">
          <a:xfrm>
            <a:off x="2714625" y="38290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1055"/>
          <p:cNvSpPr>
            <a:spLocks noChangeShapeType="1"/>
          </p:cNvSpPr>
          <p:nvPr/>
        </p:nvSpPr>
        <p:spPr bwMode="auto">
          <a:xfrm>
            <a:off x="2714625" y="37655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Line 1056"/>
          <p:cNvSpPr>
            <a:spLocks noChangeShapeType="1"/>
          </p:cNvSpPr>
          <p:nvPr/>
        </p:nvSpPr>
        <p:spPr bwMode="auto">
          <a:xfrm>
            <a:off x="2714625" y="368458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 name="Line 1057"/>
          <p:cNvSpPr>
            <a:spLocks noChangeShapeType="1"/>
          </p:cNvSpPr>
          <p:nvPr/>
        </p:nvSpPr>
        <p:spPr bwMode="auto">
          <a:xfrm>
            <a:off x="2714625" y="36052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 name="Line 1058"/>
          <p:cNvSpPr>
            <a:spLocks noChangeShapeType="1"/>
          </p:cNvSpPr>
          <p:nvPr/>
        </p:nvSpPr>
        <p:spPr bwMode="auto">
          <a:xfrm>
            <a:off x="2714625" y="35417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 name="Line 1059"/>
          <p:cNvSpPr>
            <a:spLocks noChangeShapeType="1"/>
          </p:cNvSpPr>
          <p:nvPr/>
        </p:nvSpPr>
        <p:spPr bwMode="auto">
          <a:xfrm>
            <a:off x="2714625" y="346075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 name="Line 1060"/>
          <p:cNvSpPr>
            <a:spLocks noChangeShapeType="1"/>
          </p:cNvSpPr>
          <p:nvPr/>
        </p:nvSpPr>
        <p:spPr bwMode="auto">
          <a:xfrm>
            <a:off x="2714625" y="33813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Line 1061"/>
          <p:cNvSpPr>
            <a:spLocks noChangeShapeType="1"/>
          </p:cNvSpPr>
          <p:nvPr/>
        </p:nvSpPr>
        <p:spPr bwMode="auto">
          <a:xfrm>
            <a:off x="2714625" y="33020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 name="Line 1062"/>
          <p:cNvSpPr>
            <a:spLocks noChangeShapeType="1"/>
          </p:cNvSpPr>
          <p:nvPr/>
        </p:nvSpPr>
        <p:spPr bwMode="auto">
          <a:xfrm>
            <a:off x="2714625" y="323691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1063"/>
          <p:cNvSpPr>
            <a:spLocks noChangeShapeType="1"/>
          </p:cNvSpPr>
          <p:nvPr/>
        </p:nvSpPr>
        <p:spPr bwMode="auto">
          <a:xfrm>
            <a:off x="2714625" y="31575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 name="Line 1064"/>
          <p:cNvSpPr>
            <a:spLocks noChangeShapeType="1"/>
          </p:cNvSpPr>
          <p:nvPr/>
        </p:nvSpPr>
        <p:spPr bwMode="auto">
          <a:xfrm>
            <a:off x="2714625" y="30781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 name="Line 1065"/>
          <p:cNvSpPr>
            <a:spLocks noChangeShapeType="1"/>
          </p:cNvSpPr>
          <p:nvPr/>
        </p:nvSpPr>
        <p:spPr bwMode="auto">
          <a:xfrm>
            <a:off x="2714625" y="299720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 name="Line 1066"/>
          <p:cNvSpPr>
            <a:spLocks noChangeShapeType="1"/>
          </p:cNvSpPr>
          <p:nvPr/>
        </p:nvSpPr>
        <p:spPr bwMode="auto">
          <a:xfrm>
            <a:off x="2714625" y="29337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 name="Line 1067"/>
          <p:cNvSpPr>
            <a:spLocks noChangeShapeType="1"/>
          </p:cNvSpPr>
          <p:nvPr/>
        </p:nvSpPr>
        <p:spPr bwMode="auto">
          <a:xfrm>
            <a:off x="2714625" y="28543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 name="Line 1068"/>
          <p:cNvSpPr>
            <a:spLocks noChangeShapeType="1"/>
          </p:cNvSpPr>
          <p:nvPr/>
        </p:nvSpPr>
        <p:spPr bwMode="auto">
          <a:xfrm>
            <a:off x="2714625" y="277336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 name="Line 1069"/>
          <p:cNvSpPr>
            <a:spLocks noChangeShapeType="1"/>
          </p:cNvSpPr>
          <p:nvPr/>
        </p:nvSpPr>
        <p:spPr bwMode="auto">
          <a:xfrm>
            <a:off x="2714625" y="26939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 name="Line 1070"/>
          <p:cNvSpPr>
            <a:spLocks noChangeShapeType="1"/>
          </p:cNvSpPr>
          <p:nvPr/>
        </p:nvSpPr>
        <p:spPr bwMode="auto">
          <a:xfrm>
            <a:off x="2714625" y="26304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 name="Line 1071"/>
          <p:cNvSpPr>
            <a:spLocks noChangeShapeType="1"/>
          </p:cNvSpPr>
          <p:nvPr/>
        </p:nvSpPr>
        <p:spPr bwMode="auto">
          <a:xfrm>
            <a:off x="2714625" y="254952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 name="Line 1072"/>
          <p:cNvSpPr>
            <a:spLocks noChangeShapeType="1"/>
          </p:cNvSpPr>
          <p:nvPr/>
        </p:nvSpPr>
        <p:spPr bwMode="auto">
          <a:xfrm>
            <a:off x="2714625" y="24701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 name="Line 1073"/>
          <p:cNvSpPr>
            <a:spLocks noChangeShapeType="1"/>
          </p:cNvSpPr>
          <p:nvPr/>
        </p:nvSpPr>
        <p:spPr bwMode="auto">
          <a:xfrm>
            <a:off x="2714625" y="23907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 name="Line 1074"/>
          <p:cNvSpPr>
            <a:spLocks noChangeShapeType="1"/>
          </p:cNvSpPr>
          <p:nvPr/>
        </p:nvSpPr>
        <p:spPr bwMode="auto">
          <a:xfrm>
            <a:off x="2714625" y="232568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 name="Line 1075"/>
          <p:cNvSpPr>
            <a:spLocks noChangeShapeType="1"/>
          </p:cNvSpPr>
          <p:nvPr/>
        </p:nvSpPr>
        <p:spPr bwMode="auto">
          <a:xfrm>
            <a:off x="2714625" y="22463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 name="Line 1076"/>
          <p:cNvSpPr>
            <a:spLocks noChangeShapeType="1"/>
          </p:cNvSpPr>
          <p:nvPr/>
        </p:nvSpPr>
        <p:spPr bwMode="auto">
          <a:xfrm>
            <a:off x="2714625" y="21669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 name="Line 1077"/>
          <p:cNvSpPr>
            <a:spLocks noChangeShapeType="1"/>
          </p:cNvSpPr>
          <p:nvPr/>
        </p:nvSpPr>
        <p:spPr bwMode="auto">
          <a:xfrm>
            <a:off x="2714625" y="208597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 name="Line 1078"/>
          <p:cNvSpPr>
            <a:spLocks noChangeShapeType="1"/>
          </p:cNvSpPr>
          <p:nvPr/>
        </p:nvSpPr>
        <p:spPr bwMode="auto">
          <a:xfrm>
            <a:off x="2714625" y="20224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 name="Line 1079"/>
          <p:cNvSpPr>
            <a:spLocks noChangeShapeType="1"/>
          </p:cNvSpPr>
          <p:nvPr/>
        </p:nvSpPr>
        <p:spPr bwMode="auto">
          <a:xfrm>
            <a:off x="2714625" y="19431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1080"/>
          <p:cNvSpPr>
            <a:spLocks noChangeShapeType="1"/>
          </p:cNvSpPr>
          <p:nvPr/>
        </p:nvSpPr>
        <p:spPr bwMode="auto">
          <a:xfrm>
            <a:off x="2714625" y="5730875"/>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Line 1081"/>
          <p:cNvSpPr>
            <a:spLocks noChangeShapeType="1"/>
          </p:cNvSpPr>
          <p:nvPr/>
        </p:nvSpPr>
        <p:spPr bwMode="auto">
          <a:xfrm>
            <a:off x="2714625" y="5348288"/>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 name="Line 1082"/>
          <p:cNvSpPr>
            <a:spLocks noChangeShapeType="1"/>
          </p:cNvSpPr>
          <p:nvPr/>
        </p:nvSpPr>
        <p:spPr bwMode="auto">
          <a:xfrm>
            <a:off x="2714625" y="4979988"/>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 name="Line 1083"/>
          <p:cNvSpPr>
            <a:spLocks noChangeShapeType="1"/>
          </p:cNvSpPr>
          <p:nvPr/>
        </p:nvSpPr>
        <p:spPr bwMode="auto">
          <a:xfrm>
            <a:off x="2714625" y="4595813"/>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 name="Line 1084"/>
          <p:cNvSpPr>
            <a:spLocks noChangeShapeType="1"/>
          </p:cNvSpPr>
          <p:nvPr/>
        </p:nvSpPr>
        <p:spPr bwMode="auto">
          <a:xfrm>
            <a:off x="2714625" y="4213225"/>
            <a:ext cx="69850"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 name="Line 1085"/>
          <p:cNvSpPr>
            <a:spLocks noChangeShapeType="1"/>
          </p:cNvSpPr>
          <p:nvPr/>
        </p:nvSpPr>
        <p:spPr bwMode="auto">
          <a:xfrm>
            <a:off x="2714625" y="3844925"/>
            <a:ext cx="69850"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 name="Line 1086"/>
          <p:cNvSpPr>
            <a:spLocks noChangeShapeType="1"/>
          </p:cNvSpPr>
          <p:nvPr/>
        </p:nvSpPr>
        <p:spPr bwMode="auto">
          <a:xfrm>
            <a:off x="2714625" y="3460750"/>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 name="Line 1087"/>
          <p:cNvSpPr>
            <a:spLocks noChangeShapeType="1"/>
          </p:cNvSpPr>
          <p:nvPr/>
        </p:nvSpPr>
        <p:spPr bwMode="auto">
          <a:xfrm>
            <a:off x="2714625" y="3078163"/>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 name="Line 1088"/>
          <p:cNvSpPr>
            <a:spLocks noChangeShapeType="1"/>
          </p:cNvSpPr>
          <p:nvPr/>
        </p:nvSpPr>
        <p:spPr bwMode="auto">
          <a:xfrm>
            <a:off x="2714625" y="2693988"/>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 name="Line 1089"/>
          <p:cNvSpPr>
            <a:spLocks noChangeShapeType="1"/>
          </p:cNvSpPr>
          <p:nvPr/>
        </p:nvSpPr>
        <p:spPr bwMode="auto">
          <a:xfrm>
            <a:off x="2714625" y="2325688"/>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 name="Line 1090"/>
          <p:cNvSpPr>
            <a:spLocks noChangeShapeType="1"/>
          </p:cNvSpPr>
          <p:nvPr/>
        </p:nvSpPr>
        <p:spPr bwMode="auto">
          <a:xfrm>
            <a:off x="2714625" y="1943100"/>
            <a:ext cx="69850"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 name="Line 1091"/>
          <p:cNvSpPr>
            <a:spLocks noChangeShapeType="1"/>
          </p:cNvSpPr>
          <p:nvPr/>
        </p:nvSpPr>
        <p:spPr bwMode="auto">
          <a:xfrm>
            <a:off x="2747963" y="5730875"/>
            <a:ext cx="5027612"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7" name="Line 1092"/>
          <p:cNvSpPr>
            <a:spLocks noChangeShapeType="1"/>
          </p:cNvSpPr>
          <p:nvPr/>
        </p:nvSpPr>
        <p:spPr bwMode="auto">
          <a:xfrm>
            <a:off x="2747963" y="5730875"/>
            <a:ext cx="3175"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 name="Line 1093"/>
          <p:cNvSpPr>
            <a:spLocks noChangeShapeType="1"/>
          </p:cNvSpPr>
          <p:nvPr/>
        </p:nvSpPr>
        <p:spPr bwMode="auto">
          <a:xfrm>
            <a:off x="3200400" y="5730875"/>
            <a:ext cx="1588"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 name="Line 1094"/>
          <p:cNvSpPr>
            <a:spLocks noChangeShapeType="1"/>
          </p:cNvSpPr>
          <p:nvPr/>
        </p:nvSpPr>
        <p:spPr bwMode="auto">
          <a:xfrm>
            <a:off x="3667125" y="5730875"/>
            <a:ext cx="3175"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0" name="Line 1095"/>
          <p:cNvSpPr>
            <a:spLocks noChangeShapeType="1"/>
          </p:cNvSpPr>
          <p:nvPr/>
        </p:nvSpPr>
        <p:spPr bwMode="auto">
          <a:xfrm>
            <a:off x="4119563" y="5730875"/>
            <a:ext cx="1587"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 name="Line 1096"/>
          <p:cNvSpPr>
            <a:spLocks noChangeShapeType="1"/>
          </p:cNvSpPr>
          <p:nvPr/>
        </p:nvSpPr>
        <p:spPr bwMode="auto">
          <a:xfrm>
            <a:off x="4568825" y="5730875"/>
            <a:ext cx="1588"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 name="Line 1097"/>
          <p:cNvSpPr>
            <a:spLocks noChangeShapeType="1"/>
          </p:cNvSpPr>
          <p:nvPr/>
        </p:nvSpPr>
        <p:spPr bwMode="auto">
          <a:xfrm>
            <a:off x="5035550" y="5730875"/>
            <a:ext cx="3175"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 name="Line 1098"/>
          <p:cNvSpPr>
            <a:spLocks noChangeShapeType="1"/>
          </p:cNvSpPr>
          <p:nvPr/>
        </p:nvSpPr>
        <p:spPr bwMode="auto">
          <a:xfrm>
            <a:off x="5487988" y="5730875"/>
            <a:ext cx="1587"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 name="Line 1099"/>
          <p:cNvSpPr>
            <a:spLocks noChangeShapeType="1"/>
          </p:cNvSpPr>
          <p:nvPr/>
        </p:nvSpPr>
        <p:spPr bwMode="auto">
          <a:xfrm>
            <a:off x="5954713" y="5730875"/>
            <a:ext cx="3175"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 name="Line 1100"/>
          <p:cNvSpPr>
            <a:spLocks noChangeShapeType="1"/>
          </p:cNvSpPr>
          <p:nvPr/>
        </p:nvSpPr>
        <p:spPr bwMode="auto">
          <a:xfrm>
            <a:off x="6407150" y="5730875"/>
            <a:ext cx="1588"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6" name="Line 1101"/>
          <p:cNvSpPr>
            <a:spLocks noChangeShapeType="1"/>
          </p:cNvSpPr>
          <p:nvPr/>
        </p:nvSpPr>
        <p:spPr bwMode="auto">
          <a:xfrm>
            <a:off x="6856413" y="5730875"/>
            <a:ext cx="1587"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 name="Line 1102"/>
          <p:cNvSpPr>
            <a:spLocks noChangeShapeType="1"/>
          </p:cNvSpPr>
          <p:nvPr/>
        </p:nvSpPr>
        <p:spPr bwMode="auto">
          <a:xfrm>
            <a:off x="7323138" y="5730875"/>
            <a:ext cx="3175"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 name="Line 1103"/>
          <p:cNvSpPr>
            <a:spLocks noChangeShapeType="1"/>
          </p:cNvSpPr>
          <p:nvPr/>
        </p:nvSpPr>
        <p:spPr bwMode="auto">
          <a:xfrm>
            <a:off x="7775575" y="5730875"/>
            <a:ext cx="1588"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 name="Line 1104"/>
          <p:cNvSpPr>
            <a:spLocks noChangeShapeType="1"/>
          </p:cNvSpPr>
          <p:nvPr/>
        </p:nvSpPr>
        <p:spPr bwMode="auto">
          <a:xfrm>
            <a:off x="2747963" y="5730875"/>
            <a:ext cx="3175"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 name="Line 1105"/>
          <p:cNvSpPr>
            <a:spLocks noChangeShapeType="1"/>
          </p:cNvSpPr>
          <p:nvPr/>
        </p:nvSpPr>
        <p:spPr bwMode="auto">
          <a:xfrm>
            <a:off x="3200400" y="5730875"/>
            <a:ext cx="1588"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 name="Line 1106"/>
          <p:cNvSpPr>
            <a:spLocks noChangeShapeType="1"/>
          </p:cNvSpPr>
          <p:nvPr/>
        </p:nvSpPr>
        <p:spPr bwMode="auto">
          <a:xfrm>
            <a:off x="3667125" y="5730875"/>
            <a:ext cx="3175"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 name="Line 1107"/>
          <p:cNvSpPr>
            <a:spLocks noChangeShapeType="1"/>
          </p:cNvSpPr>
          <p:nvPr/>
        </p:nvSpPr>
        <p:spPr bwMode="auto">
          <a:xfrm>
            <a:off x="4119563" y="5730875"/>
            <a:ext cx="1587"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 name="Line 1108"/>
          <p:cNvSpPr>
            <a:spLocks noChangeShapeType="1"/>
          </p:cNvSpPr>
          <p:nvPr/>
        </p:nvSpPr>
        <p:spPr bwMode="auto">
          <a:xfrm>
            <a:off x="4568825" y="5730875"/>
            <a:ext cx="1588"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 name="Line 1109"/>
          <p:cNvSpPr>
            <a:spLocks noChangeShapeType="1"/>
          </p:cNvSpPr>
          <p:nvPr/>
        </p:nvSpPr>
        <p:spPr bwMode="auto">
          <a:xfrm>
            <a:off x="5035550" y="5730875"/>
            <a:ext cx="3175"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5" name="Line 1110"/>
          <p:cNvSpPr>
            <a:spLocks noChangeShapeType="1"/>
          </p:cNvSpPr>
          <p:nvPr/>
        </p:nvSpPr>
        <p:spPr bwMode="auto">
          <a:xfrm>
            <a:off x="5487988" y="5730875"/>
            <a:ext cx="1587"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6" name="Line 1111"/>
          <p:cNvSpPr>
            <a:spLocks noChangeShapeType="1"/>
          </p:cNvSpPr>
          <p:nvPr/>
        </p:nvSpPr>
        <p:spPr bwMode="auto">
          <a:xfrm>
            <a:off x="5954713" y="5730875"/>
            <a:ext cx="3175"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 name="Line 1112"/>
          <p:cNvSpPr>
            <a:spLocks noChangeShapeType="1"/>
          </p:cNvSpPr>
          <p:nvPr/>
        </p:nvSpPr>
        <p:spPr bwMode="auto">
          <a:xfrm>
            <a:off x="6407150" y="5730875"/>
            <a:ext cx="1588"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8" name="Line 1113"/>
          <p:cNvSpPr>
            <a:spLocks noChangeShapeType="1"/>
          </p:cNvSpPr>
          <p:nvPr/>
        </p:nvSpPr>
        <p:spPr bwMode="auto">
          <a:xfrm>
            <a:off x="6856413" y="5730875"/>
            <a:ext cx="1587"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 name="Line 1114"/>
          <p:cNvSpPr>
            <a:spLocks noChangeShapeType="1"/>
          </p:cNvSpPr>
          <p:nvPr/>
        </p:nvSpPr>
        <p:spPr bwMode="auto">
          <a:xfrm>
            <a:off x="7323138" y="5730875"/>
            <a:ext cx="3175"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 name="Line 1115"/>
          <p:cNvSpPr>
            <a:spLocks noChangeShapeType="1"/>
          </p:cNvSpPr>
          <p:nvPr/>
        </p:nvSpPr>
        <p:spPr bwMode="auto">
          <a:xfrm>
            <a:off x="7775575" y="5730875"/>
            <a:ext cx="1588"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 name="Rectangle 1116"/>
          <p:cNvSpPr>
            <a:spLocks noChangeArrowheads="1"/>
          </p:cNvSpPr>
          <p:nvPr/>
        </p:nvSpPr>
        <p:spPr bwMode="auto">
          <a:xfrm>
            <a:off x="3148013" y="3852863"/>
            <a:ext cx="138112" cy="200026"/>
          </a:xfrm>
          <a:prstGeom prst="rect">
            <a:avLst/>
          </a:prstGeom>
          <a:solidFill>
            <a:schemeClr val="accent1"/>
          </a:solidFill>
          <a:ln w="26988">
            <a:solidFill>
              <a:schemeClr val="tx2"/>
            </a:solidFill>
            <a:miter lim="800000"/>
            <a:headEnd/>
            <a:tailEnd/>
          </a:ln>
        </p:spPr>
        <p:txBody>
          <a:bodyPr/>
          <a:lstStyle/>
          <a:p>
            <a:endParaRPr lang="en-US"/>
          </a:p>
        </p:txBody>
      </p:sp>
      <p:sp>
        <p:nvSpPr>
          <p:cNvPr id="92" name="Rectangle 1117"/>
          <p:cNvSpPr>
            <a:spLocks noChangeArrowheads="1"/>
          </p:cNvSpPr>
          <p:nvPr/>
        </p:nvSpPr>
        <p:spPr bwMode="auto">
          <a:xfrm>
            <a:off x="3616325" y="5108575"/>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93" name="Rectangle 1118"/>
          <p:cNvSpPr>
            <a:spLocks noChangeArrowheads="1"/>
          </p:cNvSpPr>
          <p:nvPr/>
        </p:nvSpPr>
        <p:spPr bwMode="auto">
          <a:xfrm>
            <a:off x="4067175" y="5027613"/>
            <a:ext cx="138113" cy="47625"/>
          </a:xfrm>
          <a:prstGeom prst="rect">
            <a:avLst/>
          </a:prstGeom>
          <a:solidFill>
            <a:schemeClr val="accent1"/>
          </a:solidFill>
          <a:ln w="26988">
            <a:solidFill>
              <a:schemeClr val="tx2"/>
            </a:solidFill>
            <a:miter lim="800000"/>
            <a:headEnd/>
            <a:tailEnd/>
          </a:ln>
        </p:spPr>
        <p:txBody>
          <a:bodyPr/>
          <a:lstStyle/>
          <a:p>
            <a:endParaRPr lang="en-US"/>
          </a:p>
        </p:txBody>
      </p:sp>
      <p:sp>
        <p:nvSpPr>
          <p:cNvPr id="94" name="Rectangle 1119"/>
          <p:cNvSpPr>
            <a:spLocks noChangeArrowheads="1"/>
          </p:cNvSpPr>
          <p:nvPr/>
        </p:nvSpPr>
        <p:spPr bwMode="auto">
          <a:xfrm>
            <a:off x="4516438" y="4851400"/>
            <a:ext cx="139700" cy="49213"/>
          </a:xfrm>
          <a:prstGeom prst="rect">
            <a:avLst/>
          </a:prstGeom>
          <a:solidFill>
            <a:schemeClr val="accent1"/>
          </a:solidFill>
          <a:ln w="26988">
            <a:solidFill>
              <a:schemeClr val="tx2"/>
            </a:solidFill>
            <a:miter lim="800000"/>
            <a:headEnd/>
            <a:tailEnd/>
          </a:ln>
        </p:spPr>
        <p:txBody>
          <a:bodyPr/>
          <a:lstStyle/>
          <a:p>
            <a:endParaRPr lang="en-US"/>
          </a:p>
        </p:txBody>
      </p:sp>
      <p:sp>
        <p:nvSpPr>
          <p:cNvPr id="95" name="Rectangle 1120"/>
          <p:cNvSpPr>
            <a:spLocks noChangeArrowheads="1"/>
          </p:cNvSpPr>
          <p:nvPr/>
        </p:nvSpPr>
        <p:spPr bwMode="auto">
          <a:xfrm>
            <a:off x="4984750" y="5075238"/>
            <a:ext cx="139700" cy="49212"/>
          </a:xfrm>
          <a:prstGeom prst="rect">
            <a:avLst/>
          </a:prstGeom>
          <a:solidFill>
            <a:schemeClr val="accent1"/>
          </a:solidFill>
          <a:ln w="26988">
            <a:solidFill>
              <a:schemeClr val="tx2"/>
            </a:solidFill>
            <a:miter lim="800000"/>
            <a:headEnd/>
            <a:tailEnd/>
          </a:ln>
        </p:spPr>
        <p:txBody>
          <a:bodyPr/>
          <a:lstStyle/>
          <a:p>
            <a:endParaRPr lang="en-US"/>
          </a:p>
        </p:txBody>
      </p:sp>
      <p:sp>
        <p:nvSpPr>
          <p:cNvPr id="96" name="Rectangle 1121"/>
          <p:cNvSpPr>
            <a:spLocks noChangeArrowheads="1"/>
          </p:cNvSpPr>
          <p:nvPr/>
        </p:nvSpPr>
        <p:spPr bwMode="auto">
          <a:xfrm>
            <a:off x="5435600" y="5187950"/>
            <a:ext cx="138113" cy="47625"/>
          </a:xfrm>
          <a:prstGeom prst="rect">
            <a:avLst/>
          </a:prstGeom>
          <a:solidFill>
            <a:schemeClr val="accent1"/>
          </a:solidFill>
          <a:ln w="26988">
            <a:solidFill>
              <a:schemeClr val="tx2"/>
            </a:solidFill>
            <a:miter lim="800000"/>
            <a:headEnd/>
            <a:tailEnd/>
          </a:ln>
        </p:spPr>
        <p:txBody>
          <a:bodyPr/>
          <a:lstStyle/>
          <a:p>
            <a:endParaRPr lang="en-US"/>
          </a:p>
        </p:txBody>
      </p:sp>
      <p:sp>
        <p:nvSpPr>
          <p:cNvPr id="97" name="Rectangle 1122"/>
          <p:cNvSpPr>
            <a:spLocks noChangeArrowheads="1"/>
          </p:cNvSpPr>
          <p:nvPr/>
        </p:nvSpPr>
        <p:spPr bwMode="auto">
          <a:xfrm>
            <a:off x="5903913" y="5172075"/>
            <a:ext cx="136525" cy="47625"/>
          </a:xfrm>
          <a:prstGeom prst="rect">
            <a:avLst/>
          </a:prstGeom>
          <a:solidFill>
            <a:schemeClr val="accent1"/>
          </a:solidFill>
          <a:ln w="26988">
            <a:solidFill>
              <a:schemeClr val="tx2"/>
            </a:solidFill>
            <a:miter lim="800000"/>
            <a:headEnd/>
            <a:tailEnd/>
          </a:ln>
        </p:spPr>
        <p:txBody>
          <a:bodyPr/>
          <a:lstStyle/>
          <a:p>
            <a:endParaRPr lang="en-US"/>
          </a:p>
        </p:txBody>
      </p:sp>
      <p:sp>
        <p:nvSpPr>
          <p:cNvPr id="98" name="Rectangle 1123"/>
          <p:cNvSpPr>
            <a:spLocks noChangeArrowheads="1"/>
          </p:cNvSpPr>
          <p:nvPr/>
        </p:nvSpPr>
        <p:spPr bwMode="auto">
          <a:xfrm>
            <a:off x="6354763" y="4851400"/>
            <a:ext cx="138112" cy="49213"/>
          </a:xfrm>
          <a:prstGeom prst="rect">
            <a:avLst/>
          </a:prstGeom>
          <a:solidFill>
            <a:schemeClr val="accent1"/>
          </a:solidFill>
          <a:ln w="26988">
            <a:solidFill>
              <a:schemeClr val="tx2"/>
            </a:solidFill>
            <a:miter lim="800000"/>
            <a:headEnd/>
            <a:tailEnd/>
          </a:ln>
        </p:spPr>
        <p:txBody>
          <a:bodyPr/>
          <a:lstStyle/>
          <a:p>
            <a:endParaRPr lang="en-US"/>
          </a:p>
        </p:txBody>
      </p:sp>
      <p:sp>
        <p:nvSpPr>
          <p:cNvPr id="99" name="Rectangle 1124"/>
          <p:cNvSpPr>
            <a:spLocks noChangeArrowheads="1"/>
          </p:cNvSpPr>
          <p:nvPr/>
        </p:nvSpPr>
        <p:spPr bwMode="auto">
          <a:xfrm>
            <a:off x="6804025" y="4005263"/>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100" name="Rectangle 1125"/>
          <p:cNvSpPr>
            <a:spLocks noChangeArrowheads="1"/>
          </p:cNvSpPr>
          <p:nvPr/>
        </p:nvSpPr>
        <p:spPr bwMode="auto">
          <a:xfrm>
            <a:off x="7272338" y="4692650"/>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101" name="Rectangle 1126"/>
          <p:cNvSpPr>
            <a:spLocks noChangeArrowheads="1"/>
          </p:cNvSpPr>
          <p:nvPr/>
        </p:nvSpPr>
        <p:spPr bwMode="auto">
          <a:xfrm>
            <a:off x="7723188" y="5027613"/>
            <a:ext cx="138112" cy="47625"/>
          </a:xfrm>
          <a:prstGeom prst="rect">
            <a:avLst/>
          </a:prstGeom>
          <a:solidFill>
            <a:schemeClr val="accent1"/>
          </a:solidFill>
          <a:ln w="26988">
            <a:solidFill>
              <a:schemeClr val="tx2"/>
            </a:solidFill>
            <a:miter lim="800000"/>
            <a:headEnd/>
            <a:tailEnd/>
          </a:ln>
        </p:spPr>
        <p:txBody>
          <a:bodyPr/>
          <a:lstStyle/>
          <a:p>
            <a:endParaRPr lang="en-US"/>
          </a:p>
        </p:txBody>
      </p:sp>
      <p:sp>
        <p:nvSpPr>
          <p:cNvPr id="102" name="Rectangle 1127"/>
          <p:cNvSpPr>
            <a:spLocks noChangeArrowheads="1"/>
          </p:cNvSpPr>
          <p:nvPr/>
        </p:nvSpPr>
        <p:spPr bwMode="auto">
          <a:xfrm>
            <a:off x="3054350" y="2168524"/>
            <a:ext cx="286100" cy="422553"/>
          </a:xfrm>
          <a:prstGeom prst="rect">
            <a:avLst/>
          </a:prstGeom>
          <a:solidFill>
            <a:schemeClr val="accent1"/>
          </a:solidFill>
          <a:ln w="26988">
            <a:solidFill>
              <a:schemeClr val="tx2"/>
            </a:solidFill>
            <a:miter lim="800000"/>
            <a:headEnd/>
            <a:tailEnd/>
          </a:ln>
        </p:spPr>
        <p:txBody>
          <a:bodyPr/>
          <a:lstStyle/>
          <a:p>
            <a:endParaRPr lang="en-US"/>
          </a:p>
        </p:txBody>
      </p:sp>
      <p:sp>
        <p:nvSpPr>
          <p:cNvPr id="103" name="Rectangle 1128"/>
          <p:cNvSpPr>
            <a:spLocks noChangeArrowheads="1"/>
          </p:cNvSpPr>
          <p:nvPr/>
        </p:nvSpPr>
        <p:spPr bwMode="auto">
          <a:xfrm>
            <a:off x="3616325" y="3749675"/>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104" name="Rectangle 1129"/>
          <p:cNvSpPr>
            <a:spLocks noChangeArrowheads="1"/>
          </p:cNvSpPr>
          <p:nvPr/>
        </p:nvSpPr>
        <p:spPr bwMode="auto">
          <a:xfrm>
            <a:off x="4067175" y="3749675"/>
            <a:ext cx="138113" cy="47625"/>
          </a:xfrm>
          <a:prstGeom prst="rect">
            <a:avLst/>
          </a:prstGeom>
          <a:solidFill>
            <a:schemeClr val="accent1"/>
          </a:solidFill>
          <a:ln w="26988">
            <a:solidFill>
              <a:schemeClr val="tx2"/>
            </a:solidFill>
            <a:miter lim="800000"/>
            <a:headEnd/>
            <a:tailEnd/>
          </a:ln>
        </p:spPr>
        <p:txBody>
          <a:bodyPr/>
          <a:lstStyle/>
          <a:p>
            <a:endParaRPr lang="en-US"/>
          </a:p>
        </p:txBody>
      </p:sp>
      <p:sp>
        <p:nvSpPr>
          <p:cNvPr id="105" name="Rectangle 1130"/>
          <p:cNvSpPr>
            <a:spLocks noChangeArrowheads="1"/>
          </p:cNvSpPr>
          <p:nvPr/>
        </p:nvSpPr>
        <p:spPr bwMode="auto">
          <a:xfrm>
            <a:off x="4516438" y="2806700"/>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106" name="Rectangle 1131"/>
          <p:cNvSpPr>
            <a:spLocks noChangeArrowheads="1"/>
          </p:cNvSpPr>
          <p:nvPr/>
        </p:nvSpPr>
        <p:spPr bwMode="auto">
          <a:xfrm>
            <a:off x="4984750" y="3700463"/>
            <a:ext cx="139700" cy="49212"/>
          </a:xfrm>
          <a:prstGeom prst="rect">
            <a:avLst/>
          </a:prstGeom>
          <a:solidFill>
            <a:schemeClr val="accent1"/>
          </a:solidFill>
          <a:ln w="26988">
            <a:solidFill>
              <a:schemeClr val="tx2"/>
            </a:solidFill>
            <a:miter lim="800000"/>
            <a:headEnd/>
            <a:tailEnd/>
          </a:ln>
        </p:spPr>
        <p:txBody>
          <a:bodyPr/>
          <a:lstStyle/>
          <a:p>
            <a:endParaRPr lang="en-US"/>
          </a:p>
        </p:txBody>
      </p:sp>
      <p:sp>
        <p:nvSpPr>
          <p:cNvPr id="107" name="Rectangle 1132"/>
          <p:cNvSpPr>
            <a:spLocks noChangeArrowheads="1"/>
          </p:cNvSpPr>
          <p:nvPr/>
        </p:nvSpPr>
        <p:spPr bwMode="auto">
          <a:xfrm>
            <a:off x="5435600" y="4116388"/>
            <a:ext cx="138113" cy="47625"/>
          </a:xfrm>
          <a:prstGeom prst="rect">
            <a:avLst/>
          </a:prstGeom>
          <a:solidFill>
            <a:schemeClr val="accent1"/>
          </a:solidFill>
          <a:ln w="26988">
            <a:solidFill>
              <a:schemeClr val="tx2"/>
            </a:solidFill>
            <a:miter lim="800000"/>
            <a:headEnd/>
            <a:tailEnd/>
          </a:ln>
        </p:spPr>
        <p:txBody>
          <a:bodyPr/>
          <a:lstStyle/>
          <a:p>
            <a:endParaRPr lang="en-US"/>
          </a:p>
        </p:txBody>
      </p:sp>
      <p:sp>
        <p:nvSpPr>
          <p:cNvPr id="108" name="Rectangle 1133"/>
          <p:cNvSpPr>
            <a:spLocks noChangeArrowheads="1"/>
          </p:cNvSpPr>
          <p:nvPr/>
        </p:nvSpPr>
        <p:spPr bwMode="auto">
          <a:xfrm>
            <a:off x="5903913" y="3700463"/>
            <a:ext cx="136525" cy="49212"/>
          </a:xfrm>
          <a:prstGeom prst="rect">
            <a:avLst/>
          </a:prstGeom>
          <a:solidFill>
            <a:schemeClr val="accent1"/>
          </a:solidFill>
          <a:ln w="26988">
            <a:solidFill>
              <a:schemeClr val="tx2"/>
            </a:solidFill>
            <a:miter lim="800000"/>
            <a:headEnd/>
            <a:tailEnd/>
          </a:ln>
        </p:spPr>
        <p:txBody>
          <a:bodyPr/>
          <a:lstStyle/>
          <a:p>
            <a:endParaRPr lang="en-US"/>
          </a:p>
        </p:txBody>
      </p:sp>
      <p:sp>
        <p:nvSpPr>
          <p:cNvPr id="109" name="Rectangle 1134"/>
          <p:cNvSpPr>
            <a:spLocks noChangeArrowheads="1"/>
          </p:cNvSpPr>
          <p:nvPr/>
        </p:nvSpPr>
        <p:spPr bwMode="auto">
          <a:xfrm>
            <a:off x="6354763" y="3141663"/>
            <a:ext cx="138112" cy="47625"/>
          </a:xfrm>
          <a:prstGeom prst="rect">
            <a:avLst/>
          </a:prstGeom>
          <a:solidFill>
            <a:schemeClr val="accent1"/>
          </a:solidFill>
          <a:ln w="26988">
            <a:solidFill>
              <a:schemeClr val="tx2"/>
            </a:solidFill>
            <a:miter lim="800000"/>
            <a:headEnd/>
            <a:tailEnd/>
          </a:ln>
        </p:spPr>
        <p:txBody>
          <a:bodyPr/>
          <a:lstStyle/>
          <a:p>
            <a:endParaRPr lang="en-US"/>
          </a:p>
        </p:txBody>
      </p:sp>
      <p:sp>
        <p:nvSpPr>
          <p:cNvPr id="110" name="Rectangle 1135"/>
          <p:cNvSpPr>
            <a:spLocks noChangeArrowheads="1"/>
          </p:cNvSpPr>
          <p:nvPr/>
        </p:nvSpPr>
        <p:spPr bwMode="auto">
          <a:xfrm>
            <a:off x="6804025" y="1943100"/>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111" name="Rectangle 1136"/>
          <p:cNvSpPr>
            <a:spLocks noChangeArrowheads="1"/>
          </p:cNvSpPr>
          <p:nvPr/>
        </p:nvSpPr>
        <p:spPr bwMode="auto">
          <a:xfrm>
            <a:off x="7272338" y="2981325"/>
            <a:ext cx="139700" cy="47625"/>
          </a:xfrm>
          <a:prstGeom prst="rect">
            <a:avLst/>
          </a:prstGeom>
          <a:solidFill>
            <a:schemeClr val="accent1"/>
          </a:solidFill>
          <a:ln w="26988">
            <a:solidFill>
              <a:schemeClr val="tx2"/>
            </a:solidFill>
            <a:miter lim="800000"/>
            <a:headEnd/>
            <a:tailEnd/>
          </a:ln>
        </p:spPr>
        <p:txBody>
          <a:bodyPr/>
          <a:lstStyle/>
          <a:p>
            <a:endParaRPr lang="en-US"/>
          </a:p>
        </p:txBody>
      </p:sp>
      <p:sp>
        <p:nvSpPr>
          <p:cNvPr id="112" name="Rectangle 1137"/>
          <p:cNvSpPr>
            <a:spLocks noChangeArrowheads="1"/>
          </p:cNvSpPr>
          <p:nvPr/>
        </p:nvSpPr>
        <p:spPr bwMode="auto">
          <a:xfrm>
            <a:off x="7723188" y="3141663"/>
            <a:ext cx="138112" cy="47625"/>
          </a:xfrm>
          <a:prstGeom prst="rect">
            <a:avLst/>
          </a:prstGeom>
          <a:solidFill>
            <a:schemeClr val="accent1"/>
          </a:solidFill>
          <a:ln w="26988">
            <a:solidFill>
              <a:schemeClr val="tx2"/>
            </a:solidFill>
            <a:miter lim="800000"/>
            <a:headEnd/>
            <a:tailEnd/>
          </a:ln>
        </p:spPr>
        <p:txBody>
          <a:bodyPr/>
          <a:lstStyle/>
          <a:p>
            <a:endParaRPr lang="en-US"/>
          </a:p>
        </p:txBody>
      </p:sp>
      <p:sp>
        <p:nvSpPr>
          <p:cNvPr id="113" name="Rectangle 1138"/>
          <p:cNvSpPr>
            <a:spLocks noChangeArrowheads="1"/>
          </p:cNvSpPr>
          <p:nvPr/>
        </p:nvSpPr>
        <p:spPr bwMode="auto">
          <a:xfrm>
            <a:off x="2566988" y="5675313"/>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dirty="0"/>
              <a:t>0</a:t>
            </a:r>
          </a:p>
        </p:txBody>
      </p:sp>
      <p:sp>
        <p:nvSpPr>
          <p:cNvPr id="114" name="Rectangle 1139"/>
          <p:cNvSpPr>
            <a:spLocks noChangeArrowheads="1"/>
          </p:cNvSpPr>
          <p:nvPr/>
        </p:nvSpPr>
        <p:spPr bwMode="auto">
          <a:xfrm>
            <a:off x="2462213" y="5291138"/>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25</a:t>
            </a:r>
          </a:p>
        </p:txBody>
      </p:sp>
      <p:sp>
        <p:nvSpPr>
          <p:cNvPr id="115" name="Rectangle 1140"/>
          <p:cNvSpPr>
            <a:spLocks noChangeArrowheads="1"/>
          </p:cNvSpPr>
          <p:nvPr/>
        </p:nvSpPr>
        <p:spPr bwMode="auto">
          <a:xfrm>
            <a:off x="2462213" y="4924425"/>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50</a:t>
            </a:r>
          </a:p>
        </p:txBody>
      </p:sp>
      <p:sp>
        <p:nvSpPr>
          <p:cNvPr id="116" name="Rectangle 1141"/>
          <p:cNvSpPr>
            <a:spLocks noChangeArrowheads="1"/>
          </p:cNvSpPr>
          <p:nvPr/>
        </p:nvSpPr>
        <p:spPr bwMode="auto">
          <a:xfrm>
            <a:off x="2462213" y="4540250"/>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75</a:t>
            </a:r>
          </a:p>
        </p:txBody>
      </p:sp>
      <p:sp>
        <p:nvSpPr>
          <p:cNvPr id="117" name="Rectangle 1142"/>
          <p:cNvSpPr>
            <a:spLocks noChangeArrowheads="1"/>
          </p:cNvSpPr>
          <p:nvPr/>
        </p:nvSpPr>
        <p:spPr bwMode="auto">
          <a:xfrm>
            <a:off x="2359025" y="4156075"/>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100</a:t>
            </a:r>
          </a:p>
        </p:txBody>
      </p:sp>
      <p:sp>
        <p:nvSpPr>
          <p:cNvPr id="118" name="Rectangle 1143"/>
          <p:cNvSpPr>
            <a:spLocks noChangeArrowheads="1"/>
          </p:cNvSpPr>
          <p:nvPr/>
        </p:nvSpPr>
        <p:spPr bwMode="auto">
          <a:xfrm>
            <a:off x="2359025" y="3789363"/>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125</a:t>
            </a:r>
          </a:p>
        </p:txBody>
      </p:sp>
      <p:sp>
        <p:nvSpPr>
          <p:cNvPr id="119" name="Rectangle 1144"/>
          <p:cNvSpPr>
            <a:spLocks noChangeArrowheads="1"/>
          </p:cNvSpPr>
          <p:nvPr/>
        </p:nvSpPr>
        <p:spPr bwMode="auto">
          <a:xfrm>
            <a:off x="2359025" y="3405188"/>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150</a:t>
            </a:r>
          </a:p>
        </p:txBody>
      </p:sp>
      <p:sp>
        <p:nvSpPr>
          <p:cNvPr id="120" name="Rectangle 1145"/>
          <p:cNvSpPr>
            <a:spLocks noChangeArrowheads="1"/>
          </p:cNvSpPr>
          <p:nvPr/>
        </p:nvSpPr>
        <p:spPr bwMode="auto">
          <a:xfrm>
            <a:off x="2359025" y="3021013"/>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175</a:t>
            </a:r>
          </a:p>
        </p:txBody>
      </p:sp>
      <p:sp>
        <p:nvSpPr>
          <p:cNvPr id="121" name="Rectangle 1146"/>
          <p:cNvSpPr>
            <a:spLocks noChangeArrowheads="1"/>
          </p:cNvSpPr>
          <p:nvPr/>
        </p:nvSpPr>
        <p:spPr bwMode="auto">
          <a:xfrm>
            <a:off x="2359025" y="2638425"/>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200</a:t>
            </a:r>
          </a:p>
        </p:txBody>
      </p:sp>
      <p:sp>
        <p:nvSpPr>
          <p:cNvPr id="122" name="Rectangle 1147"/>
          <p:cNvSpPr>
            <a:spLocks noChangeArrowheads="1"/>
          </p:cNvSpPr>
          <p:nvPr/>
        </p:nvSpPr>
        <p:spPr bwMode="auto">
          <a:xfrm>
            <a:off x="2359025" y="2270125"/>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225</a:t>
            </a:r>
          </a:p>
        </p:txBody>
      </p:sp>
      <p:sp>
        <p:nvSpPr>
          <p:cNvPr id="123" name="Rectangle 1148"/>
          <p:cNvSpPr>
            <a:spLocks noChangeArrowheads="1"/>
          </p:cNvSpPr>
          <p:nvPr/>
        </p:nvSpPr>
        <p:spPr bwMode="auto">
          <a:xfrm>
            <a:off x="2359025" y="1885950"/>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250</a:t>
            </a:r>
          </a:p>
        </p:txBody>
      </p:sp>
      <p:sp>
        <p:nvSpPr>
          <p:cNvPr id="124" name="Rectangle 1149"/>
          <p:cNvSpPr>
            <a:spLocks noChangeArrowheads="1"/>
          </p:cNvSpPr>
          <p:nvPr/>
        </p:nvSpPr>
        <p:spPr bwMode="auto">
          <a:xfrm rot="-5400000">
            <a:off x="-927100" y="3611285"/>
            <a:ext cx="26971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r>
              <a:rPr lang="en-US" sz="1800" dirty="0"/>
              <a:t>Pl-</a:t>
            </a:r>
            <a:r>
              <a:rPr lang="en-US" sz="1800" dirty="0" err="1"/>
              <a:t>Creatinine</a:t>
            </a:r>
            <a:r>
              <a:rPr lang="en-US" sz="1800" dirty="0"/>
              <a:t> (µ</a:t>
            </a:r>
            <a:r>
              <a:rPr lang="en-US" sz="1800" dirty="0" err="1"/>
              <a:t>mol</a:t>
            </a:r>
            <a:r>
              <a:rPr lang="en-US" sz="1800" dirty="0"/>
              <a:t>/l)</a:t>
            </a:r>
          </a:p>
        </p:txBody>
      </p:sp>
      <p:sp>
        <p:nvSpPr>
          <p:cNvPr id="125" name="Line 1150"/>
          <p:cNvSpPr>
            <a:spLocks noChangeShapeType="1"/>
          </p:cNvSpPr>
          <p:nvPr/>
        </p:nvSpPr>
        <p:spPr bwMode="auto">
          <a:xfrm>
            <a:off x="3201988" y="2591078"/>
            <a:ext cx="0" cy="1430060"/>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6" name="Line 1151"/>
          <p:cNvSpPr>
            <a:spLocks noChangeShapeType="1"/>
          </p:cNvSpPr>
          <p:nvPr/>
        </p:nvSpPr>
        <p:spPr bwMode="auto">
          <a:xfrm>
            <a:off x="3686175" y="3765550"/>
            <a:ext cx="1588" cy="1358900"/>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7" name="Line 1152"/>
          <p:cNvSpPr>
            <a:spLocks noChangeShapeType="1"/>
          </p:cNvSpPr>
          <p:nvPr/>
        </p:nvSpPr>
        <p:spPr bwMode="auto">
          <a:xfrm>
            <a:off x="4135438" y="3749675"/>
            <a:ext cx="1587" cy="1293813"/>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 name="Line 1153"/>
          <p:cNvSpPr>
            <a:spLocks noChangeShapeType="1"/>
          </p:cNvSpPr>
          <p:nvPr/>
        </p:nvSpPr>
        <p:spPr bwMode="auto">
          <a:xfrm>
            <a:off x="4568825" y="2806700"/>
            <a:ext cx="1588" cy="2062163"/>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 name="Line 1154"/>
          <p:cNvSpPr>
            <a:spLocks noChangeShapeType="1"/>
          </p:cNvSpPr>
          <p:nvPr/>
        </p:nvSpPr>
        <p:spPr bwMode="auto">
          <a:xfrm>
            <a:off x="5054600" y="3700463"/>
            <a:ext cx="1588" cy="1374775"/>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 name="Line 1155"/>
          <p:cNvSpPr>
            <a:spLocks noChangeShapeType="1"/>
          </p:cNvSpPr>
          <p:nvPr/>
        </p:nvSpPr>
        <p:spPr bwMode="auto">
          <a:xfrm>
            <a:off x="5487988" y="4116388"/>
            <a:ext cx="1587" cy="1071562"/>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1" name="Line 1156"/>
          <p:cNvSpPr>
            <a:spLocks noChangeShapeType="1"/>
          </p:cNvSpPr>
          <p:nvPr/>
        </p:nvSpPr>
        <p:spPr bwMode="auto">
          <a:xfrm>
            <a:off x="5954713" y="3700463"/>
            <a:ext cx="3175" cy="1487487"/>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2" name="Line 1157"/>
          <p:cNvSpPr>
            <a:spLocks noChangeShapeType="1"/>
          </p:cNvSpPr>
          <p:nvPr/>
        </p:nvSpPr>
        <p:spPr bwMode="auto">
          <a:xfrm>
            <a:off x="6407150" y="3141663"/>
            <a:ext cx="1588" cy="1709737"/>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 name="Line 1158"/>
          <p:cNvSpPr>
            <a:spLocks noChangeShapeType="1"/>
          </p:cNvSpPr>
          <p:nvPr/>
        </p:nvSpPr>
        <p:spPr bwMode="auto">
          <a:xfrm flipH="1">
            <a:off x="7310438" y="2997200"/>
            <a:ext cx="9525" cy="1711325"/>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4" name="Line 1159"/>
          <p:cNvSpPr>
            <a:spLocks noChangeShapeType="1"/>
          </p:cNvSpPr>
          <p:nvPr/>
        </p:nvSpPr>
        <p:spPr bwMode="auto">
          <a:xfrm>
            <a:off x="6873875" y="1958975"/>
            <a:ext cx="3175" cy="2046288"/>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 name="Line 1160"/>
          <p:cNvSpPr>
            <a:spLocks noChangeShapeType="1"/>
          </p:cNvSpPr>
          <p:nvPr/>
        </p:nvSpPr>
        <p:spPr bwMode="auto">
          <a:xfrm>
            <a:off x="7775575" y="3141663"/>
            <a:ext cx="1588" cy="1885950"/>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6" name="Rectangle 1161"/>
          <p:cNvSpPr>
            <a:spLocks noChangeArrowheads="1"/>
          </p:cNvSpPr>
          <p:nvPr/>
        </p:nvSpPr>
        <p:spPr bwMode="auto">
          <a:xfrm>
            <a:off x="3086100" y="5835650"/>
            <a:ext cx="48651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dirty="0" smtClean="0"/>
              <a:t>[1]       [2]      [3]      [4]         [5]        [6]      [7]       [8]      [9]      [10]    [11]</a:t>
            </a:r>
            <a:endParaRPr lang="en-US" sz="1200" dirty="0"/>
          </a:p>
        </p:txBody>
      </p:sp>
      <p:sp>
        <p:nvSpPr>
          <p:cNvPr id="141" name="Line 1028"/>
          <p:cNvSpPr>
            <a:spLocks noChangeShapeType="1"/>
          </p:cNvSpPr>
          <p:nvPr/>
        </p:nvSpPr>
        <p:spPr bwMode="auto">
          <a:xfrm>
            <a:off x="1147763" y="1933575"/>
            <a:ext cx="3175" cy="37877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 name="Line 1029"/>
          <p:cNvSpPr>
            <a:spLocks noChangeShapeType="1"/>
          </p:cNvSpPr>
          <p:nvPr/>
        </p:nvSpPr>
        <p:spPr bwMode="auto">
          <a:xfrm>
            <a:off x="1114425" y="572135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 name="Line 1030"/>
          <p:cNvSpPr>
            <a:spLocks noChangeShapeType="1"/>
          </p:cNvSpPr>
          <p:nvPr/>
        </p:nvSpPr>
        <p:spPr bwMode="auto">
          <a:xfrm>
            <a:off x="1114425" y="56419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 name="Line 1031"/>
          <p:cNvSpPr>
            <a:spLocks noChangeShapeType="1"/>
          </p:cNvSpPr>
          <p:nvPr/>
        </p:nvSpPr>
        <p:spPr bwMode="auto">
          <a:xfrm>
            <a:off x="1114425" y="55784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 name="Line 1032"/>
          <p:cNvSpPr>
            <a:spLocks noChangeShapeType="1"/>
          </p:cNvSpPr>
          <p:nvPr/>
        </p:nvSpPr>
        <p:spPr bwMode="auto">
          <a:xfrm>
            <a:off x="1114425" y="549751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6" name="Line 1033"/>
          <p:cNvSpPr>
            <a:spLocks noChangeShapeType="1"/>
          </p:cNvSpPr>
          <p:nvPr/>
        </p:nvSpPr>
        <p:spPr bwMode="auto">
          <a:xfrm>
            <a:off x="1114425" y="54181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7" name="Line 1034"/>
          <p:cNvSpPr>
            <a:spLocks noChangeShapeType="1"/>
          </p:cNvSpPr>
          <p:nvPr/>
        </p:nvSpPr>
        <p:spPr bwMode="auto">
          <a:xfrm>
            <a:off x="1114425" y="53387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8" name="Line 1035"/>
          <p:cNvSpPr>
            <a:spLocks noChangeShapeType="1"/>
          </p:cNvSpPr>
          <p:nvPr/>
        </p:nvSpPr>
        <p:spPr bwMode="auto">
          <a:xfrm>
            <a:off x="1114425" y="527367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 name="Line 1036"/>
          <p:cNvSpPr>
            <a:spLocks noChangeShapeType="1"/>
          </p:cNvSpPr>
          <p:nvPr/>
        </p:nvSpPr>
        <p:spPr bwMode="auto">
          <a:xfrm>
            <a:off x="1114425" y="51943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0" name="Line 1037"/>
          <p:cNvSpPr>
            <a:spLocks noChangeShapeType="1"/>
          </p:cNvSpPr>
          <p:nvPr/>
        </p:nvSpPr>
        <p:spPr bwMode="auto">
          <a:xfrm>
            <a:off x="1114425" y="51149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1" name="Line 1038"/>
          <p:cNvSpPr>
            <a:spLocks noChangeShapeType="1"/>
          </p:cNvSpPr>
          <p:nvPr/>
        </p:nvSpPr>
        <p:spPr bwMode="auto">
          <a:xfrm>
            <a:off x="1114425" y="503396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2" name="Line 1039"/>
          <p:cNvSpPr>
            <a:spLocks noChangeShapeType="1"/>
          </p:cNvSpPr>
          <p:nvPr/>
        </p:nvSpPr>
        <p:spPr bwMode="auto">
          <a:xfrm>
            <a:off x="1114425" y="49704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 name="Line 1040"/>
          <p:cNvSpPr>
            <a:spLocks noChangeShapeType="1"/>
          </p:cNvSpPr>
          <p:nvPr/>
        </p:nvSpPr>
        <p:spPr bwMode="auto">
          <a:xfrm>
            <a:off x="1114425" y="48910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 name="Line 1041"/>
          <p:cNvSpPr>
            <a:spLocks noChangeShapeType="1"/>
          </p:cNvSpPr>
          <p:nvPr/>
        </p:nvSpPr>
        <p:spPr bwMode="auto">
          <a:xfrm>
            <a:off x="1114425" y="481012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5" name="Line 1042"/>
          <p:cNvSpPr>
            <a:spLocks noChangeShapeType="1"/>
          </p:cNvSpPr>
          <p:nvPr/>
        </p:nvSpPr>
        <p:spPr bwMode="auto">
          <a:xfrm>
            <a:off x="1114425" y="47307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6" name="Line 1043"/>
          <p:cNvSpPr>
            <a:spLocks noChangeShapeType="1"/>
          </p:cNvSpPr>
          <p:nvPr/>
        </p:nvSpPr>
        <p:spPr bwMode="auto">
          <a:xfrm>
            <a:off x="1114425" y="46672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 name="Line 1044"/>
          <p:cNvSpPr>
            <a:spLocks noChangeShapeType="1"/>
          </p:cNvSpPr>
          <p:nvPr/>
        </p:nvSpPr>
        <p:spPr bwMode="auto">
          <a:xfrm>
            <a:off x="1114425" y="458628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 name="Line 1045"/>
          <p:cNvSpPr>
            <a:spLocks noChangeShapeType="1"/>
          </p:cNvSpPr>
          <p:nvPr/>
        </p:nvSpPr>
        <p:spPr bwMode="auto">
          <a:xfrm>
            <a:off x="1114425" y="45069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 name="Line 1046"/>
          <p:cNvSpPr>
            <a:spLocks noChangeShapeType="1"/>
          </p:cNvSpPr>
          <p:nvPr/>
        </p:nvSpPr>
        <p:spPr bwMode="auto">
          <a:xfrm>
            <a:off x="1114425" y="44275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 name="Line 1047"/>
          <p:cNvSpPr>
            <a:spLocks noChangeShapeType="1"/>
          </p:cNvSpPr>
          <p:nvPr/>
        </p:nvSpPr>
        <p:spPr bwMode="auto">
          <a:xfrm>
            <a:off x="1114425" y="436245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1" name="Line 1048"/>
          <p:cNvSpPr>
            <a:spLocks noChangeShapeType="1"/>
          </p:cNvSpPr>
          <p:nvPr/>
        </p:nvSpPr>
        <p:spPr bwMode="auto">
          <a:xfrm>
            <a:off x="1114425" y="42830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2" name="Line 1049"/>
          <p:cNvSpPr>
            <a:spLocks noChangeShapeType="1"/>
          </p:cNvSpPr>
          <p:nvPr/>
        </p:nvSpPr>
        <p:spPr bwMode="auto">
          <a:xfrm>
            <a:off x="1114425" y="42037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 name="Line 1050"/>
          <p:cNvSpPr>
            <a:spLocks noChangeShapeType="1"/>
          </p:cNvSpPr>
          <p:nvPr/>
        </p:nvSpPr>
        <p:spPr bwMode="auto">
          <a:xfrm>
            <a:off x="1114425" y="412273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 name="Line 1051"/>
          <p:cNvSpPr>
            <a:spLocks noChangeShapeType="1"/>
          </p:cNvSpPr>
          <p:nvPr/>
        </p:nvSpPr>
        <p:spPr bwMode="auto">
          <a:xfrm>
            <a:off x="1114425" y="40592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 name="Line 1052"/>
          <p:cNvSpPr>
            <a:spLocks noChangeShapeType="1"/>
          </p:cNvSpPr>
          <p:nvPr/>
        </p:nvSpPr>
        <p:spPr bwMode="auto">
          <a:xfrm>
            <a:off x="1114425" y="39798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 name="Line 1053"/>
          <p:cNvSpPr>
            <a:spLocks noChangeShapeType="1"/>
          </p:cNvSpPr>
          <p:nvPr/>
        </p:nvSpPr>
        <p:spPr bwMode="auto">
          <a:xfrm>
            <a:off x="1114425" y="389890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7" name="Line 1054"/>
          <p:cNvSpPr>
            <a:spLocks noChangeShapeType="1"/>
          </p:cNvSpPr>
          <p:nvPr/>
        </p:nvSpPr>
        <p:spPr bwMode="auto">
          <a:xfrm>
            <a:off x="1114425" y="38195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8" name="Line 1055"/>
          <p:cNvSpPr>
            <a:spLocks noChangeShapeType="1"/>
          </p:cNvSpPr>
          <p:nvPr/>
        </p:nvSpPr>
        <p:spPr bwMode="auto">
          <a:xfrm>
            <a:off x="1114425" y="37560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9" name="Line 1056"/>
          <p:cNvSpPr>
            <a:spLocks noChangeShapeType="1"/>
          </p:cNvSpPr>
          <p:nvPr/>
        </p:nvSpPr>
        <p:spPr bwMode="auto">
          <a:xfrm>
            <a:off x="1114425" y="367506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0" name="Line 1057"/>
          <p:cNvSpPr>
            <a:spLocks noChangeShapeType="1"/>
          </p:cNvSpPr>
          <p:nvPr/>
        </p:nvSpPr>
        <p:spPr bwMode="auto">
          <a:xfrm>
            <a:off x="1114425" y="35956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1" name="Line 1058"/>
          <p:cNvSpPr>
            <a:spLocks noChangeShapeType="1"/>
          </p:cNvSpPr>
          <p:nvPr/>
        </p:nvSpPr>
        <p:spPr bwMode="auto">
          <a:xfrm>
            <a:off x="1114425" y="35321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2" name="Line 1059"/>
          <p:cNvSpPr>
            <a:spLocks noChangeShapeType="1"/>
          </p:cNvSpPr>
          <p:nvPr/>
        </p:nvSpPr>
        <p:spPr bwMode="auto">
          <a:xfrm>
            <a:off x="1114425" y="345122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 name="Line 1060"/>
          <p:cNvSpPr>
            <a:spLocks noChangeShapeType="1"/>
          </p:cNvSpPr>
          <p:nvPr/>
        </p:nvSpPr>
        <p:spPr bwMode="auto">
          <a:xfrm>
            <a:off x="1114425" y="33718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 name="Line 1061"/>
          <p:cNvSpPr>
            <a:spLocks noChangeShapeType="1"/>
          </p:cNvSpPr>
          <p:nvPr/>
        </p:nvSpPr>
        <p:spPr bwMode="auto">
          <a:xfrm>
            <a:off x="1114425" y="32924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 name="Line 1062"/>
          <p:cNvSpPr>
            <a:spLocks noChangeShapeType="1"/>
          </p:cNvSpPr>
          <p:nvPr/>
        </p:nvSpPr>
        <p:spPr bwMode="auto">
          <a:xfrm>
            <a:off x="1114425" y="322738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 name="Line 1063"/>
          <p:cNvSpPr>
            <a:spLocks noChangeShapeType="1"/>
          </p:cNvSpPr>
          <p:nvPr/>
        </p:nvSpPr>
        <p:spPr bwMode="auto">
          <a:xfrm>
            <a:off x="1114425" y="31480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7" name="Line 1064"/>
          <p:cNvSpPr>
            <a:spLocks noChangeShapeType="1"/>
          </p:cNvSpPr>
          <p:nvPr/>
        </p:nvSpPr>
        <p:spPr bwMode="auto">
          <a:xfrm>
            <a:off x="1114425" y="306863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8" name="Line 1065"/>
          <p:cNvSpPr>
            <a:spLocks noChangeShapeType="1"/>
          </p:cNvSpPr>
          <p:nvPr/>
        </p:nvSpPr>
        <p:spPr bwMode="auto">
          <a:xfrm>
            <a:off x="1114425" y="2987675"/>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9" name="Line 1066"/>
          <p:cNvSpPr>
            <a:spLocks noChangeShapeType="1"/>
          </p:cNvSpPr>
          <p:nvPr/>
        </p:nvSpPr>
        <p:spPr bwMode="auto">
          <a:xfrm>
            <a:off x="1114425" y="29241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0" name="Line 1067"/>
          <p:cNvSpPr>
            <a:spLocks noChangeShapeType="1"/>
          </p:cNvSpPr>
          <p:nvPr/>
        </p:nvSpPr>
        <p:spPr bwMode="auto">
          <a:xfrm>
            <a:off x="1114425" y="284480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1" name="Line 1068"/>
          <p:cNvSpPr>
            <a:spLocks noChangeShapeType="1"/>
          </p:cNvSpPr>
          <p:nvPr/>
        </p:nvSpPr>
        <p:spPr bwMode="auto">
          <a:xfrm>
            <a:off x="1114425" y="2763838"/>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2" name="Line 1069"/>
          <p:cNvSpPr>
            <a:spLocks noChangeShapeType="1"/>
          </p:cNvSpPr>
          <p:nvPr/>
        </p:nvSpPr>
        <p:spPr bwMode="auto">
          <a:xfrm>
            <a:off x="1114425" y="26844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 name="Line 1070"/>
          <p:cNvSpPr>
            <a:spLocks noChangeShapeType="1"/>
          </p:cNvSpPr>
          <p:nvPr/>
        </p:nvSpPr>
        <p:spPr bwMode="auto">
          <a:xfrm>
            <a:off x="1114425" y="262096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 name="Line 1071"/>
          <p:cNvSpPr>
            <a:spLocks noChangeShapeType="1"/>
          </p:cNvSpPr>
          <p:nvPr/>
        </p:nvSpPr>
        <p:spPr bwMode="auto">
          <a:xfrm>
            <a:off x="1114425" y="254000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 name="Line 1072"/>
          <p:cNvSpPr>
            <a:spLocks noChangeShapeType="1"/>
          </p:cNvSpPr>
          <p:nvPr/>
        </p:nvSpPr>
        <p:spPr bwMode="auto">
          <a:xfrm>
            <a:off x="1114425" y="246062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6" name="Line 1073"/>
          <p:cNvSpPr>
            <a:spLocks noChangeShapeType="1"/>
          </p:cNvSpPr>
          <p:nvPr/>
        </p:nvSpPr>
        <p:spPr bwMode="auto">
          <a:xfrm>
            <a:off x="1114425" y="23812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7" name="Line 1074"/>
          <p:cNvSpPr>
            <a:spLocks noChangeShapeType="1"/>
          </p:cNvSpPr>
          <p:nvPr/>
        </p:nvSpPr>
        <p:spPr bwMode="auto">
          <a:xfrm>
            <a:off x="1114425" y="2316163"/>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8" name="Line 1075"/>
          <p:cNvSpPr>
            <a:spLocks noChangeShapeType="1"/>
          </p:cNvSpPr>
          <p:nvPr/>
        </p:nvSpPr>
        <p:spPr bwMode="auto">
          <a:xfrm>
            <a:off x="1114425" y="2236788"/>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9" name="Line 1076"/>
          <p:cNvSpPr>
            <a:spLocks noChangeShapeType="1"/>
          </p:cNvSpPr>
          <p:nvPr/>
        </p:nvSpPr>
        <p:spPr bwMode="auto">
          <a:xfrm>
            <a:off x="1114425" y="2157413"/>
            <a:ext cx="33338"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0" name="Line 1077"/>
          <p:cNvSpPr>
            <a:spLocks noChangeShapeType="1"/>
          </p:cNvSpPr>
          <p:nvPr/>
        </p:nvSpPr>
        <p:spPr bwMode="auto">
          <a:xfrm>
            <a:off x="1114425" y="2076450"/>
            <a:ext cx="33338"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1" name="Line 1078"/>
          <p:cNvSpPr>
            <a:spLocks noChangeShapeType="1"/>
          </p:cNvSpPr>
          <p:nvPr/>
        </p:nvSpPr>
        <p:spPr bwMode="auto">
          <a:xfrm>
            <a:off x="1114425" y="2012950"/>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2" name="Line 1079"/>
          <p:cNvSpPr>
            <a:spLocks noChangeShapeType="1"/>
          </p:cNvSpPr>
          <p:nvPr/>
        </p:nvSpPr>
        <p:spPr bwMode="auto">
          <a:xfrm>
            <a:off x="1114425" y="1933575"/>
            <a:ext cx="33338"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3" name="Line 1080"/>
          <p:cNvSpPr>
            <a:spLocks noChangeShapeType="1"/>
          </p:cNvSpPr>
          <p:nvPr/>
        </p:nvSpPr>
        <p:spPr bwMode="auto">
          <a:xfrm>
            <a:off x="1114425" y="5721350"/>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 name="Line 1081"/>
          <p:cNvSpPr>
            <a:spLocks noChangeShapeType="1"/>
          </p:cNvSpPr>
          <p:nvPr/>
        </p:nvSpPr>
        <p:spPr bwMode="auto">
          <a:xfrm>
            <a:off x="1114425" y="5338763"/>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 name="Line 1082"/>
          <p:cNvSpPr>
            <a:spLocks noChangeShapeType="1"/>
          </p:cNvSpPr>
          <p:nvPr/>
        </p:nvSpPr>
        <p:spPr bwMode="auto">
          <a:xfrm>
            <a:off x="1114425" y="4970463"/>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 name="Line 1083"/>
          <p:cNvSpPr>
            <a:spLocks noChangeShapeType="1"/>
          </p:cNvSpPr>
          <p:nvPr/>
        </p:nvSpPr>
        <p:spPr bwMode="auto">
          <a:xfrm>
            <a:off x="1114425" y="4586288"/>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7" name="Line 1084"/>
          <p:cNvSpPr>
            <a:spLocks noChangeShapeType="1"/>
          </p:cNvSpPr>
          <p:nvPr/>
        </p:nvSpPr>
        <p:spPr bwMode="auto">
          <a:xfrm>
            <a:off x="1114425" y="4203700"/>
            <a:ext cx="69850"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8" name="Line 1085"/>
          <p:cNvSpPr>
            <a:spLocks noChangeShapeType="1"/>
          </p:cNvSpPr>
          <p:nvPr/>
        </p:nvSpPr>
        <p:spPr bwMode="auto">
          <a:xfrm>
            <a:off x="1114425" y="3835400"/>
            <a:ext cx="69850"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9" name="Line 1086"/>
          <p:cNvSpPr>
            <a:spLocks noChangeShapeType="1"/>
          </p:cNvSpPr>
          <p:nvPr/>
        </p:nvSpPr>
        <p:spPr bwMode="auto">
          <a:xfrm>
            <a:off x="1114425" y="3451225"/>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0" name="Line 1087"/>
          <p:cNvSpPr>
            <a:spLocks noChangeShapeType="1"/>
          </p:cNvSpPr>
          <p:nvPr/>
        </p:nvSpPr>
        <p:spPr bwMode="auto">
          <a:xfrm>
            <a:off x="1114425" y="3068638"/>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1" name="Line 1088"/>
          <p:cNvSpPr>
            <a:spLocks noChangeShapeType="1"/>
          </p:cNvSpPr>
          <p:nvPr/>
        </p:nvSpPr>
        <p:spPr bwMode="auto">
          <a:xfrm>
            <a:off x="1114425" y="2684463"/>
            <a:ext cx="69850" cy="1587"/>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2" name="Line 1089"/>
          <p:cNvSpPr>
            <a:spLocks noChangeShapeType="1"/>
          </p:cNvSpPr>
          <p:nvPr/>
        </p:nvSpPr>
        <p:spPr bwMode="auto">
          <a:xfrm>
            <a:off x="1114425" y="2316163"/>
            <a:ext cx="69850" cy="3175"/>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3" name="Line 1090"/>
          <p:cNvSpPr>
            <a:spLocks noChangeShapeType="1"/>
          </p:cNvSpPr>
          <p:nvPr/>
        </p:nvSpPr>
        <p:spPr bwMode="auto">
          <a:xfrm>
            <a:off x="1114425" y="1933575"/>
            <a:ext cx="69850" cy="1588"/>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 name="Line 1092"/>
          <p:cNvSpPr>
            <a:spLocks noChangeShapeType="1"/>
          </p:cNvSpPr>
          <p:nvPr/>
        </p:nvSpPr>
        <p:spPr bwMode="auto">
          <a:xfrm>
            <a:off x="1147763" y="5721350"/>
            <a:ext cx="3175" cy="31750"/>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 name="Line 1104"/>
          <p:cNvSpPr>
            <a:spLocks noChangeShapeType="1"/>
          </p:cNvSpPr>
          <p:nvPr/>
        </p:nvSpPr>
        <p:spPr bwMode="auto">
          <a:xfrm>
            <a:off x="1147763" y="5721350"/>
            <a:ext cx="3175" cy="49213"/>
          </a:xfrm>
          <a:prstGeom prst="line">
            <a:avLst/>
          </a:prstGeom>
          <a:noFill/>
          <a:ln w="26988">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 name="Rectangle 1139"/>
          <p:cNvSpPr>
            <a:spLocks noChangeArrowheads="1"/>
          </p:cNvSpPr>
          <p:nvPr/>
        </p:nvSpPr>
        <p:spPr bwMode="auto">
          <a:xfrm>
            <a:off x="862013" y="5281613"/>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25</a:t>
            </a:r>
          </a:p>
        </p:txBody>
      </p:sp>
      <p:sp>
        <p:nvSpPr>
          <p:cNvPr id="207" name="Rectangle 1140"/>
          <p:cNvSpPr>
            <a:spLocks noChangeArrowheads="1"/>
          </p:cNvSpPr>
          <p:nvPr/>
        </p:nvSpPr>
        <p:spPr bwMode="auto">
          <a:xfrm>
            <a:off x="862013" y="4914900"/>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dirty="0"/>
              <a:t>50</a:t>
            </a:r>
          </a:p>
        </p:txBody>
      </p:sp>
      <p:sp>
        <p:nvSpPr>
          <p:cNvPr id="208" name="Rectangle 1141"/>
          <p:cNvSpPr>
            <a:spLocks noChangeArrowheads="1"/>
          </p:cNvSpPr>
          <p:nvPr/>
        </p:nvSpPr>
        <p:spPr bwMode="auto">
          <a:xfrm>
            <a:off x="862013" y="4530725"/>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75</a:t>
            </a:r>
          </a:p>
        </p:txBody>
      </p:sp>
      <p:sp>
        <p:nvSpPr>
          <p:cNvPr id="209" name="Rectangle 1142"/>
          <p:cNvSpPr>
            <a:spLocks noChangeArrowheads="1"/>
          </p:cNvSpPr>
          <p:nvPr/>
        </p:nvSpPr>
        <p:spPr bwMode="auto">
          <a:xfrm>
            <a:off x="758825" y="4146550"/>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100</a:t>
            </a:r>
          </a:p>
        </p:txBody>
      </p:sp>
      <p:sp>
        <p:nvSpPr>
          <p:cNvPr id="210" name="Rectangle 1143"/>
          <p:cNvSpPr>
            <a:spLocks noChangeArrowheads="1"/>
          </p:cNvSpPr>
          <p:nvPr/>
        </p:nvSpPr>
        <p:spPr bwMode="auto">
          <a:xfrm>
            <a:off x="758825" y="3779838"/>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125</a:t>
            </a:r>
          </a:p>
        </p:txBody>
      </p:sp>
      <p:sp>
        <p:nvSpPr>
          <p:cNvPr id="211" name="Rectangle 1144"/>
          <p:cNvSpPr>
            <a:spLocks noChangeArrowheads="1"/>
          </p:cNvSpPr>
          <p:nvPr/>
        </p:nvSpPr>
        <p:spPr bwMode="auto">
          <a:xfrm>
            <a:off x="758825" y="3395663"/>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150</a:t>
            </a:r>
          </a:p>
        </p:txBody>
      </p:sp>
      <p:sp>
        <p:nvSpPr>
          <p:cNvPr id="212" name="Rectangle 1145"/>
          <p:cNvSpPr>
            <a:spLocks noChangeArrowheads="1"/>
          </p:cNvSpPr>
          <p:nvPr/>
        </p:nvSpPr>
        <p:spPr bwMode="auto">
          <a:xfrm>
            <a:off x="758825" y="3011488"/>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175</a:t>
            </a:r>
          </a:p>
        </p:txBody>
      </p:sp>
      <p:sp>
        <p:nvSpPr>
          <p:cNvPr id="213" name="Rectangle 1146"/>
          <p:cNvSpPr>
            <a:spLocks noChangeArrowheads="1"/>
          </p:cNvSpPr>
          <p:nvPr/>
        </p:nvSpPr>
        <p:spPr bwMode="auto">
          <a:xfrm>
            <a:off x="758825" y="2628900"/>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200</a:t>
            </a:r>
          </a:p>
        </p:txBody>
      </p:sp>
      <p:sp>
        <p:nvSpPr>
          <p:cNvPr id="214" name="Rectangle 1147"/>
          <p:cNvSpPr>
            <a:spLocks noChangeArrowheads="1"/>
          </p:cNvSpPr>
          <p:nvPr/>
        </p:nvSpPr>
        <p:spPr bwMode="auto">
          <a:xfrm>
            <a:off x="758825" y="2260600"/>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225</a:t>
            </a:r>
          </a:p>
        </p:txBody>
      </p:sp>
      <p:sp>
        <p:nvSpPr>
          <p:cNvPr id="215" name="Rectangle 1148"/>
          <p:cNvSpPr>
            <a:spLocks noChangeArrowheads="1"/>
          </p:cNvSpPr>
          <p:nvPr/>
        </p:nvSpPr>
        <p:spPr bwMode="auto">
          <a:xfrm>
            <a:off x="758825" y="1876425"/>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762000"/>
            <a:r>
              <a:rPr lang="en-US" sz="1200"/>
              <a:t>250</a:t>
            </a:r>
          </a:p>
        </p:txBody>
      </p:sp>
      <p:sp>
        <p:nvSpPr>
          <p:cNvPr id="292" name="Rectangle 1116"/>
          <p:cNvSpPr>
            <a:spLocks noChangeArrowheads="1"/>
          </p:cNvSpPr>
          <p:nvPr/>
        </p:nvSpPr>
        <p:spPr bwMode="auto">
          <a:xfrm>
            <a:off x="1471613" y="4926012"/>
            <a:ext cx="138112" cy="47625"/>
          </a:xfrm>
          <a:prstGeom prst="rect">
            <a:avLst/>
          </a:prstGeom>
          <a:solidFill>
            <a:schemeClr val="accent1"/>
          </a:solidFill>
          <a:ln w="26988">
            <a:solidFill>
              <a:schemeClr val="tx2"/>
            </a:solidFill>
            <a:miter lim="800000"/>
            <a:headEnd/>
            <a:tailEnd/>
          </a:ln>
        </p:spPr>
        <p:txBody>
          <a:bodyPr/>
          <a:lstStyle/>
          <a:p>
            <a:endParaRPr lang="en-US"/>
          </a:p>
        </p:txBody>
      </p:sp>
      <p:sp>
        <p:nvSpPr>
          <p:cNvPr id="293" name="Rectangle 1127"/>
          <p:cNvSpPr>
            <a:spLocks noChangeArrowheads="1"/>
          </p:cNvSpPr>
          <p:nvPr/>
        </p:nvSpPr>
        <p:spPr bwMode="auto">
          <a:xfrm>
            <a:off x="1456733" y="3417887"/>
            <a:ext cx="138112" cy="47625"/>
          </a:xfrm>
          <a:prstGeom prst="rect">
            <a:avLst/>
          </a:prstGeom>
          <a:solidFill>
            <a:schemeClr val="accent1"/>
          </a:solidFill>
          <a:ln w="26988">
            <a:solidFill>
              <a:schemeClr val="tx2"/>
            </a:solidFill>
            <a:miter lim="800000"/>
            <a:headEnd/>
            <a:tailEnd/>
          </a:ln>
        </p:spPr>
        <p:txBody>
          <a:bodyPr/>
          <a:lstStyle/>
          <a:p>
            <a:endParaRPr lang="en-US"/>
          </a:p>
        </p:txBody>
      </p:sp>
      <p:sp>
        <p:nvSpPr>
          <p:cNvPr id="294" name="Line 1150"/>
          <p:cNvSpPr>
            <a:spLocks noChangeShapeType="1"/>
          </p:cNvSpPr>
          <p:nvPr/>
        </p:nvSpPr>
        <p:spPr bwMode="auto">
          <a:xfrm>
            <a:off x="1528082" y="3451225"/>
            <a:ext cx="11264" cy="1528763"/>
          </a:xfrm>
          <a:prstGeom prst="line">
            <a:avLst/>
          </a:prstGeom>
          <a:noFill/>
          <a:ln w="26988">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5" name="Rectangle 1127"/>
          <p:cNvSpPr>
            <a:spLocks noChangeArrowheads="1"/>
          </p:cNvSpPr>
          <p:nvPr/>
        </p:nvSpPr>
        <p:spPr bwMode="auto">
          <a:xfrm>
            <a:off x="3561556" y="3652580"/>
            <a:ext cx="286100" cy="297398"/>
          </a:xfrm>
          <a:prstGeom prst="rect">
            <a:avLst/>
          </a:prstGeom>
          <a:solidFill>
            <a:schemeClr val="accent1"/>
          </a:solidFill>
          <a:ln w="26988">
            <a:solidFill>
              <a:schemeClr val="tx2"/>
            </a:solidFill>
            <a:miter lim="800000"/>
            <a:headEnd/>
            <a:tailEnd/>
          </a:ln>
        </p:spPr>
        <p:txBody>
          <a:bodyPr/>
          <a:lstStyle/>
          <a:p>
            <a:endParaRPr lang="en-US"/>
          </a:p>
        </p:txBody>
      </p:sp>
      <p:sp>
        <p:nvSpPr>
          <p:cNvPr id="301" name="Rectangle 1127"/>
          <p:cNvSpPr>
            <a:spLocks noChangeArrowheads="1"/>
          </p:cNvSpPr>
          <p:nvPr/>
        </p:nvSpPr>
        <p:spPr bwMode="auto">
          <a:xfrm>
            <a:off x="5355938" y="3996530"/>
            <a:ext cx="286100" cy="322005"/>
          </a:xfrm>
          <a:prstGeom prst="rect">
            <a:avLst/>
          </a:prstGeom>
          <a:solidFill>
            <a:schemeClr val="accent1"/>
          </a:solidFill>
          <a:ln w="26988">
            <a:solidFill>
              <a:schemeClr val="tx2"/>
            </a:solidFill>
            <a:miter lim="800000"/>
            <a:headEnd/>
            <a:tailEnd/>
          </a:ln>
        </p:spPr>
        <p:txBody>
          <a:bodyPr/>
          <a:lstStyle/>
          <a:p>
            <a:endParaRPr lang="en-US"/>
          </a:p>
        </p:txBody>
      </p:sp>
      <p:sp>
        <p:nvSpPr>
          <p:cNvPr id="304" name="Rectangle 1127"/>
          <p:cNvSpPr>
            <a:spLocks noChangeArrowheads="1"/>
          </p:cNvSpPr>
          <p:nvPr/>
        </p:nvSpPr>
        <p:spPr bwMode="auto">
          <a:xfrm>
            <a:off x="7649194" y="2981325"/>
            <a:ext cx="286100" cy="400050"/>
          </a:xfrm>
          <a:prstGeom prst="rect">
            <a:avLst/>
          </a:prstGeom>
          <a:solidFill>
            <a:schemeClr val="accent1"/>
          </a:solidFill>
          <a:ln w="26988">
            <a:solidFill>
              <a:schemeClr val="tx2"/>
            </a:solidFill>
            <a:miter lim="800000"/>
            <a:headEnd/>
            <a:tailEnd/>
          </a:ln>
        </p:spPr>
        <p:txBody>
          <a:bodyPr/>
          <a:lstStyle/>
          <a:p>
            <a:endParaRPr lang="en-US"/>
          </a:p>
        </p:txBody>
      </p:sp>
      <p:sp>
        <p:nvSpPr>
          <p:cNvPr id="307" name="Rectangle 1127"/>
          <p:cNvSpPr>
            <a:spLocks noChangeArrowheads="1"/>
          </p:cNvSpPr>
          <p:nvPr/>
        </p:nvSpPr>
        <p:spPr bwMode="auto">
          <a:xfrm>
            <a:off x="4005263" y="4956829"/>
            <a:ext cx="266700" cy="118409"/>
          </a:xfrm>
          <a:prstGeom prst="rect">
            <a:avLst/>
          </a:prstGeom>
          <a:solidFill>
            <a:schemeClr val="accent1"/>
          </a:solidFill>
          <a:ln w="26988">
            <a:solidFill>
              <a:schemeClr val="tx2"/>
            </a:solidFill>
            <a:miter lim="800000"/>
            <a:headEnd/>
            <a:tailEnd/>
          </a:ln>
        </p:spPr>
        <p:txBody>
          <a:bodyPr/>
          <a:lstStyle/>
          <a:p>
            <a:endParaRPr lang="en-US"/>
          </a:p>
        </p:txBody>
      </p:sp>
      <p:sp>
        <p:nvSpPr>
          <p:cNvPr id="308" name="Rectangle 1127"/>
          <p:cNvSpPr>
            <a:spLocks noChangeArrowheads="1"/>
          </p:cNvSpPr>
          <p:nvPr/>
        </p:nvSpPr>
        <p:spPr bwMode="auto">
          <a:xfrm>
            <a:off x="4443238" y="4362451"/>
            <a:ext cx="286100" cy="700226"/>
          </a:xfrm>
          <a:prstGeom prst="rect">
            <a:avLst/>
          </a:prstGeom>
          <a:solidFill>
            <a:schemeClr val="accent1"/>
          </a:solidFill>
          <a:ln w="26988">
            <a:solidFill>
              <a:schemeClr val="tx2"/>
            </a:solidFill>
            <a:miter lim="800000"/>
            <a:headEnd/>
            <a:tailEnd/>
          </a:ln>
        </p:spPr>
        <p:txBody>
          <a:bodyPr/>
          <a:lstStyle/>
          <a:p>
            <a:endParaRPr lang="en-US"/>
          </a:p>
        </p:txBody>
      </p:sp>
      <p:sp>
        <p:nvSpPr>
          <p:cNvPr id="309" name="Rectangle 1127"/>
          <p:cNvSpPr>
            <a:spLocks noChangeArrowheads="1"/>
          </p:cNvSpPr>
          <p:nvPr/>
        </p:nvSpPr>
        <p:spPr bwMode="auto">
          <a:xfrm>
            <a:off x="4913138" y="4540250"/>
            <a:ext cx="286100" cy="969963"/>
          </a:xfrm>
          <a:prstGeom prst="rect">
            <a:avLst/>
          </a:prstGeom>
          <a:solidFill>
            <a:schemeClr val="accent1"/>
          </a:solidFill>
          <a:ln w="26988">
            <a:solidFill>
              <a:schemeClr val="tx2"/>
            </a:solidFill>
            <a:miter lim="800000"/>
            <a:headEnd/>
            <a:tailEnd/>
          </a:ln>
        </p:spPr>
        <p:txBody>
          <a:bodyPr/>
          <a:lstStyle/>
          <a:p>
            <a:endParaRPr lang="en-US"/>
          </a:p>
        </p:txBody>
      </p:sp>
      <p:sp>
        <p:nvSpPr>
          <p:cNvPr id="311" name="Rectangle 1127"/>
          <p:cNvSpPr>
            <a:spLocks noChangeArrowheads="1"/>
          </p:cNvSpPr>
          <p:nvPr/>
        </p:nvSpPr>
        <p:spPr bwMode="auto">
          <a:xfrm>
            <a:off x="5829125" y="4851401"/>
            <a:ext cx="286100" cy="495578"/>
          </a:xfrm>
          <a:prstGeom prst="rect">
            <a:avLst/>
          </a:prstGeom>
          <a:solidFill>
            <a:schemeClr val="accent1"/>
          </a:solidFill>
          <a:ln w="26988">
            <a:solidFill>
              <a:schemeClr val="tx2"/>
            </a:solidFill>
            <a:miter lim="800000"/>
            <a:headEnd/>
            <a:tailEnd/>
          </a:ln>
        </p:spPr>
        <p:txBody>
          <a:bodyPr/>
          <a:lstStyle/>
          <a:p>
            <a:endParaRPr lang="en-US"/>
          </a:p>
        </p:txBody>
      </p:sp>
      <p:sp>
        <p:nvSpPr>
          <p:cNvPr id="312" name="Rectangle 1127"/>
          <p:cNvSpPr>
            <a:spLocks noChangeArrowheads="1"/>
          </p:cNvSpPr>
          <p:nvPr/>
        </p:nvSpPr>
        <p:spPr bwMode="auto">
          <a:xfrm>
            <a:off x="6280769" y="4810125"/>
            <a:ext cx="286100" cy="225564"/>
          </a:xfrm>
          <a:prstGeom prst="rect">
            <a:avLst/>
          </a:prstGeom>
          <a:solidFill>
            <a:schemeClr val="accent1"/>
          </a:solidFill>
          <a:ln w="26988">
            <a:solidFill>
              <a:schemeClr val="tx2"/>
            </a:solidFill>
            <a:miter lim="800000"/>
            <a:headEnd/>
            <a:tailEnd/>
          </a:ln>
        </p:spPr>
        <p:txBody>
          <a:bodyPr/>
          <a:lstStyle/>
          <a:p>
            <a:endParaRPr lang="en-US"/>
          </a:p>
        </p:txBody>
      </p:sp>
      <p:sp>
        <p:nvSpPr>
          <p:cNvPr id="313" name="Rectangle 1127"/>
          <p:cNvSpPr>
            <a:spLocks noChangeArrowheads="1"/>
          </p:cNvSpPr>
          <p:nvPr/>
        </p:nvSpPr>
        <p:spPr bwMode="auto">
          <a:xfrm>
            <a:off x="6734000" y="3846513"/>
            <a:ext cx="286100" cy="319365"/>
          </a:xfrm>
          <a:prstGeom prst="rect">
            <a:avLst/>
          </a:prstGeom>
          <a:solidFill>
            <a:schemeClr val="accent1"/>
          </a:solidFill>
          <a:ln w="26988">
            <a:solidFill>
              <a:schemeClr val="tx2"/>
            </a:solidFill>
            <a:miter lim="800000"/>
            <a:headEnd/>
            <a:tailEnd/>
          </a:ln>
        </p:spPr>
        <p:txBody>
          <a:bodyPr/>
          <a:lstStyle/>
          <a:p>
            <a:endParaRPr lang="en-US"/>
          </a:p>
        </p:txBody>
      </p:sp>
      <p:sp>
        <p:nvSpPr>
          <p:cNvPr id="314" name="Rectangle 1127"/>
          <p:cNvSpPr>
            <a:spLocks noChangeArrowheads="1"/>
          </p:cNvSpPr>
          <p:nvPr/>
        </p:nvSpPr>
        <p:spPr bwMode="auto">
          <a:xfrm>
            <a:off x="7167388" y="4492347"/>
            <a:ext cx="286100" cy="616744"/>
          </a:xfrm>
          <a:prstGeom prst="rect">
            <a:avLst/>
          </a:prstGeom>
          <a:solidFill>
            <a:schemeClr val="accent1"/>
          </a:solidFill>
          <a:ln w="26988">
            <a:solidFill>
              <a:schemeClr val="tx2"/>
            </a:solidFill>
            <a:miter lim="800000"/>
            <a:headEnd/>
            <a:tailEnd/>
          </a:ln>
        </p:spPr>
        <p:txBody>
          <a:bodyPr/>
          <a:lstStyle/>
          <a:p>
            <a:endParaRPr lang="en-US"/>
          </a:p>
        </p:txBody>
      </p:sp>
      <p:pic>
        <p:nvPicPr>
          <p:cNvPr id="236" name="Image 235"/>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967297" y="3901429"/>
            <a:ext cx="1913077" cy="628222"/>
          </a:xfrm>
          <a:prstGeom prst="rect">
            <a:avLst/>
          </a:prstGeom>
          <a:noFill/>
          <a:ln>
            <a:noFill/>
          </a:ln>
        </p:spPr>
      </p:pic>
      <p:sp>
        <p:nvSpPr>
          <p:cNvPr id="237" name="Rectangle 1127"/>
          <p:cNvSpPr>
            <a:spLocks noChangeArrowheads="1"/>
          </p:cNvSpPr>
          <p:nvPr/>
        </p:nvSpPr>
        <p:spPr bwMode="auto">
          <a:xfrm>
            <a:off x="3063875" y="3730903"/>
            <a:ext cx="286100" cy="422553"/>
          </a:xfrm>
          <a:prstGeom prst="rect">
            <a:avLst/>
          </a:prstGeom>
          <a:solidFill>
            <a:schemeClr val="accent1"/>
          </a:solidFill>
          <a:ln w="26988">
            <a:solidFill>
              <a:schemeClr val="tx2"/>
            </a:solidFill>
            <a:miter lim="800000"/>
            <a:headEnd/>
            <a:tailEnd/>
          </a:ln>
        </p:spPr>
        <p:txBody>
          <a:bodyPr/>
          <a:lstStyle/>
          <a:p>
            <a:endParaRPr lang="en-US"/>
          </a:p>
        </p:txBody>
      </p:sp>
      <p:pic>
        <p:nvPicPr>
          <p:cNvPr id="238" name="Image 237"/>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7202948" y="3817238"/>
            <a:ext cx="2319579" cy="628222"/>
          </a:xfrm>
          <a:prstGeom prst="rect">
            <a:avLst/>
          </a:prstGeom>
          <a:noFill/>
          <a:ln>
            <a:noFill/>
          </a:ln>
        </p:spPr>
      </p:pic>
      <p:sp>
        <p:nvSpPr>
          <p:cNvPr id="239" name="Rectangle 1127"/>
          <p:cNvSpPr>
            <a:spLocks noChangeArrowheads="1"/>
          </p:cNvSpPr>
          <p:nvPr/>
        </p:nvSpPr>
        <p:spPr bwMode="auto">
          <a:xfrm>
            <a:off x="7632525" y="4862652"/>
            <a:ext cx="286100" cy="400050"/>
          </a:xfrm>
          <a:prstGeom prst="rect">
            <a:avLst/>
          </a:prstGeom>
          <a:solidFill>
            <a:schemeClr val="accent1"/>
          </a:solidFill>
          <a:ln w="26988">
            <a:solidFill>
              <a:schemeClr val="tx2"/>
            </a:solidFill>
            <a:miter lim="800000"/>
            <a:headEnd/>
            <a:tailEnd/>
          </a:ln>
        </p:spPr>
        <p:txBody>
          <a:bodyPr/>
          <a:lstStyle/>
          <a:p>
            <a:endParaRPr lang="en-US"/>
          </a:p>
        </p:txBody>
      </p:sp>
      <p:sp>
        <p:nvSpPr>
          <p:cNvPr id="240" name="Rectangle 1127"/>
          <p:cNvSpPr>
            <a:spLocks noChangeArrowheads="1"/>
          </p:cNvSpPr>
          <p:nvPr/>
        </p:nvSpPr>
        <p:spPr bwMode="auto">
          <a:xfrm>
            <a:off x="7199138" y="2675989"/>
            <a:ext cx="286100" cy="616744"/>
          </a:xfrm>
          <a:prstGeom prst="rect">
            <a:avLst/>
          </a:prstGeom>
          <a:solidFill>
            <a:schemeClr val="accent1"/>
          </a:solidFill>
          <a:ln w="26988">
            <a:solidFill>
              <a:schemeClr val="tx2"/>
            </a:solidFill>
            <a:miter lim="800000"/>
            <a:headEnd/>
            <a:tailEnd/>
          </a:ln>
        </p:spPr>
        <p:txBody>
          <a:bodyPr/>
          <a:lstStyle/>
          <a:p>
            <a:endParaRPr lang="en-US"/>
          </a:p>
        </p:txBody>
      </p:sp>
      <p:sp>
        <p:nvSpPr>
          <p:cNvPr id="241" name="Rectangle 1127"/>
          <p:cNvSpPr>
            <a:spLocks noChangeArrowheads="1"/>
          </p:cNvSpPr>
          <p:nvPr/>
        </p:nvSpPr>
        <p:spPr bwMode="auto">
          <a:xfrm>
            <a:off x="6734000" y="1799292"/>
            <a:ext cx="286100" cy="319365"/>
          </a:xfrm>
          <a:prstGeom prst="rect">
            <a:avLst/>
          </a:prstGeom>
          <a:solidFill>
            <a:schemeClr val="accent1"/>
          </a:solidFill>
          <a:ln w="26988">
            <a:solidFill>
              <a:schemeClr val="tx2"/>
            </a:solidFill>
            <a:miter lim="800000"/>
            <a:headEnd/>
            <a:tailEnd/>
          </a:ln>
        </p:spPr>
        <p:txBody>
          <a:bodyPr/>
          <a:lstStyle/>
          <a:p>
            <a:endParaRPr lang="en-US"/>
          </a:p>
        </p:txBody>
      </p:sp>
      <p:sp>
        <p:nvSpPr>
          <p:cNvPr id="242" name="Rectangle 1127"/>
          <p:cNvSpPr>
            <a:spLocks noChangeArrowheads="1"/>
          </p:cNvSpPr>
          <p:nvPr/>
        </p:nvSpPr>
        <p:spPr bwMode="auto">
          <a:xfrm>
            <a:off x="6280769" y="3033435"/>
            <a:ext cx="286100" cy="225564"/>
          </a:xfrm>
          <a:prstGeom prst="rect">
            <a:avLst/>
          </a:prstGeom>
          <a:solidFill>
            <a:schemeClr val="accent1"/>
          </a:solidFill>
          <a:ln w="26988">
            <a:solidFill>
              <a:schemeClr val="tx2"/>
            </a:solidFill>
            <a:miter lim="800000"/>
            <a:headEnd/>
            <a:tailEnd/>
          </a:ln>
        </p:spPr>
        <p:txBody>
          <a:bodyPr/>
          <a:lstStyle/>
          <a:p>
            <a:endParaRPr lang="en-US"/>
          </a:p>
        </p:txBody>
      </p:sp>
      <p:sp>
        <p:nvSpPr>
          <p:cNvPr id="243" name="Rectangle 1127"/>
          <p:cNvSpPr>
            <a:spLocks noChangeArrowheads="1"/>
          </p:cNvSpPr>
          <p:nvPr/>
        </p:nvSpPr>
        <p:spPr bwMode="auto">
          <a:xfrm>
            <a:off x="5794200" y="3478451"/>
            <a:ext cx="286100" cy="495578"/>
          </a:xfrm>
          <a:prstGeom prst="rect">
            <a:avLst/>
          </a:prstGeom>
          <a:solidFill>
            <a:schemeClr val="accent1"/>
          </a:solidFill>
          <a:ln w="26988">
            <a:solidFill>
              <a:schemeClr val="tx2"/>
            </a:solidFill>
            <a:miter lim="800000"/>
            <a:headEnd/>
            <a:tailEnd/>
          </a:ln>
        </p:spPr>
        <p:txBody>
          <a:bodyPr/>
          <a:lstStyle/>
          <a:p>
            <a:endParaRPr lang="en-US"/>
          </a:p>
        </p:txBody>
      </p:sp>
      <p:sp>
        <p:nvSpPr>
          <p:cNvPr id="244" name="Rectangle 1127"/>
          <p:cNvSpPr>
            <a:spLocks noChangeArrowheads="1"/>
          </p:cNvSpPr>
          <p:nvPr/>
        </p:nvSpPr>
        <p:spPr bwMode="auto">
          <a:xfrm>
            <a:off x="5381226" y="5050759"/>
            <a:ext cx="286100" cy="322005"/>
          </a:xfrm>
          <a:prstGeom prst="rect">
            <a:avLst/>
          </a:prstGeom>
          <a:solidFill>
            <a:schemeClr val="accent1"/>
          </a:solidFill>
          <a:ln w="26988">
            <a:solidFill>
              <a:schemeClr val="tx2"/>
            </a:solidFill>
            <a:miter lim="800000"/>
            <a:headEnd/>
            <a:tailEnd/>
          </a:ln>
        </p:spPr>
        <p:txBody>
          <a:bodyPr/>
          <a:lstStyle/>
          <a:p>
            <a:endParaRPr lang="en-US"/>
          </a:p>
        </p:txBody>
      </p:sp>
      <p:sp>
        <p:nvSpPr>
          <p:cNvPr id="245" name="Rectangle 1127"/>
          <p:cNvSpPr>
            <a:spLocks noChangeArrowheads="1"/>
          </p:cNvSpPr>
          <p:nvPr/>
        </p:nvSpPr>
        <p:spPr bwMode="auto">
          <a:xfrm>
            <a:off x="4922488" y="3215481"/>
            <a:ext cx="286100" cy="969963"/>
          </a:xfrm>
          <a:prstGeom prst="rect">
            <a:avLst/>
          </a:prstGeom>
          <a:solidFill>
            <a:schemeClr val="accent1"/>
          </a:solidFill>
          <a:ln w="26988">
            <a:solidFill>
              <a:schemeClr val="tx2"/>
            </a:solidFill>
            <a:miter lim="800000"/>
            <a:headEnd/>
            <a:tailEnd/>
          </a:ln>
        </p:spPr>
        <p:txBody>
          <a:bodyPr/>
          <a:lstStyle/>
          <a:p>
            <a:endParaRPr lang="en-US"/>
          </a:p>
        </p:txBody>
      </p:sp>
      <p:sp>
        <p:nvSpPr>
          <p:cNvPr id="246" name="Rectangle 1127"/>
          <p:cNvSpPr>
            <a:spLocks noChangeArrowheads="1"/>
          </p:cNvSpPr>
          <p:nvPr/>
        </p:nvSpPr>
        <p:spPr bwMode="auto">
          <a:xfrm>
            <a:off x="4427363" y="2457312"/>
            <a:ext cx="286100" cy="700226"/>
          </a:xfrm>
          <a:prstGeom prst="rect">
            <a:avLst/>
          </a:prstGeom>
          <a:solidFill>
            <a:schemeClr val="accent1"/>
          </a:solidFill>
          <a:ln w="26988">
            <a:solidFill>
              <a:schemeClr val="tx2"/>
            </a:solidFill>
            <a:miter lim="800000"/>
            <a:headEnd/>
            <a:tailEnd/>
          </a:ln>
        </p:spPr>
        <p:txBody>
          <a:bodyPr/>
          <a:lstStyle/>
          <a:p>
            <a:endParaRPr lang="en-US"/>
          </a:p>
        </p:txBody>
      </p:sp>
      <p:sp>
        <p:nvSpPr>
          <p:cNvPr id="247" name="Rectangle 1127"/>
          <p:cNvSpPr>
            <a:spLocks noChangeArrowheads="1"/>
          </p:cNvSpPr>
          <p:nvPr/>
        </p:nvSpPr>
        <p:spPr bwMode="auto">
          <a:xfrm>
            <a:off x="4005263" y="3712229"/>
            <a:ext cx="266700" cy="118409"/>
          </a:xfrm>
          <a:prstGeom prst="rect">
            <a:avLst/>
          </a:prstGeom>
          <a:solidFill>
            <a:schemeClr val="accent1"/>
          </a:solidFill>
          <a:ln w="26988">
            <a:solidFill>
              <a:schemeClr val="tx2"/>
            </a:solidFill>
            <a:miter lim="800000"/>
            <a:headEnd/>
            <a:tailEnd/>
          </a:ln>
        </p:spPr>
        <p:txBody>
          <a:bodyPr/>
          <a:lstStyle/>
          <a:p>
            <a:endParaRPr lang="en-US"/>
          </a:p>
        </p:txBody>
      </p:sp>
      <p:sp>
        <p:nvSpPr>
          <p:cNvPr id="248" name="Rectangle 1127"/>
          <p:cNvSpPr>
            <a:spLocks noChangeArrowheads="1"/>
          </p:cNvSpPr>
          <p:nvPr/>
        </p:nvSpPr>
        <p:spPr bwMode="auto">
          <a:xfrm>
            <a:off x="3543125" y="4960392"/>
            <a:ext cx="286100" cy="297398"/>
          </a:xfrm>
          <a:prstGeom prst="rect">
            <a:avLst/>
          </a:prstGeom>
          <a:solidFill>
            <a:schemeClr val="accent1"/>
          </a:solidFill>
          <a:ln w="26988">
            <a:solidFill>
              <a:schemeClr val="tx2"/>
            </a:solidFill>
            <a:miter lim="800000"/>
            <a:headEnd/>
            <a:tailEnd/>
          </a:ln>
        </p:spPr>
        <p:txBody>
          <a:bodyPr/>
          <a:lstStyle/>
          <a:p>
            <a:endParaRPr lang="en-US"/>
          </a:p>
        </p:txBody>
      </p:sp>
    </p:spTree>
    <p:extLst>
      <p:ext uri="{BB962C8B-B14F-4D97-AF65-F5344CB8AC3E}">
        <p14:creationId xmlns:p14="http://schemas.microsoft.com/office/powerpoint/2010/main" val="12075854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Parametric methods </a:t>
            </a:r>
          </a:p>
        </p:txBody>
      </p:sp>
      <p:sp>
        <p:nvSpPr>
          <p:cNvPr id="2" name="Rectangle 1"/>
          <p:cNvSpPr/>
          <p:nvPr/>
        </p:nvSpPr>
        <p:spPr>
          <a:xfrm>
            <a:off x="361949" y="1200905"/>
            <a:ext cx="9174306" cy="646331"/>
          </a:xfrm>
          <a:prstGeom prst="rect">
            <a:avLst/>
          </a:prstGeom>
        </p:spPr>
        <p:txBody>
          <a:bodyPr wrap="none">
            <a:spAutoFit/>
          </a:bodyPr>
          <a:lstStyle/>
          <a:p>
            <a:r>
              <a:rPr lang="en-US" b="1" dirty="0" smtClean="0"/>
              <a:t>Case 2: quantitative covariates (technically more difficult because you have more </a:t>
            </a:r>
          </a:p>
          <a:p>
            <a:r>
              <a:rPr lang="en-US" b="1" dirty="0" smtClean="0"/>
              <a:t>Things to choose)</a:t>
            </a:r>
            <a:endParaRPr lang="fr-FR" b="1" dirty="0"/>
          </a:p>
        </p:txBody>
      </p:sp>
      <p:sp>
        <p:nvSpPr>
          <p:cNvPr id="8" name="Rectangle 7"/>
          <p:cNvSpPr/>
          <p:nvPr/>
        </p:nvSpPr>
        <p:spPr>
          <a:xfrm>
            <a:off x="733423" y="3595620"/>
            <a:ext cx="9391651" cy="369332"/>
          </a:xfrm>
          <a:prstGeom prst="rect">
            <a:avLst/>
          </a:prstGeom>
        </p:spPr>
        <p:txBody>
          <a:bodyPr wrap="square">
            <a:spAutoFit/>
          </a:bodyPr>
          <a:lstStyle/>
          <a:p>
            <a:r>
              <a:rPr lang="en-US" dirty="0" smtClean="0"/>
              <a:t>As an example, assume that the covariate is the age of the animal	</a:t>
            </a:r>
          </a:p>
        </p:txBody>
      </p:sp>
      <p:sp>
        <p:nvSpPr>
          <p:cNvPr id="7" name="Rectangle 6"/>
          <p:cNvSpPr/>
          <p:nvPr/>
        </p:nvSpPr>
        <p:spPr>
          <a:xfrm>
            <a:off x="795479" y="1847236"/>
            <a:ext cx="8740776" cy="2123658"/>
          </a:xfrm>
          <a:prstGeom prst="rect">
            <a:avLst/>
          </a:prstGeom>
        </p:spPr>
        <p:txBody>
          <a:bodyPr wrap="square">
            <a:spAutoFit/>
          </a:bodyPr>
          <a:lstStyle/>
          <a:p>
            <a:r>
              <a:rPr lang="en-US" b="1" i="1" dirty="0" smtClean="0"/>
              <a:t>Assumptions on the data</a:t>
            </a:r>
          </a:p>
          <a:p>
            <a:r>
              <a:rPr lang="en-US" b="1" i="1" dirty="0" smtClean="0"/>
              <a:t>	Independence : only one observation for each animal</a:t>
            </a:r>
          </a:p>
          <a:p>
            <a:r>
              <a:rPr lang="en-US" b="1" i="1" dirty="0"/>
              <a:t>	</a:t>
            </a:r>
            <a:r>
              <a:rPr lang="en-US" b="1" i="1" dirty="0" smtClean="0"/>
              <a:t>Gaussian distribution for each value of the qualitative covariate</a:t>
            </a:r>
          </a:p>
          <a:p>
            <a:r>
              <a:rPr lang="en-US" b="1" i="1" dirty="0"/>
              <a:t>	</a:t>
            </a:r>
            <a:r>
              <a:rPr lang="en-US" b="1" i="1" dirty="0" smtClean="0"/>
              <a:t>A curve that describe how m varies with covariate</a:t>
            </a:r>
          </a:p>
          <a:p>
            <a:r>
              <a:rPr lang="en-US" b="1" i="1" dirty="0" smtClean="0"/>
              <a:t> 	A </a:t>
            </a:r>
            <a:r>
              <a:rPr lang="en-US" b="1" i="1" dirty="0"/>
              <a:t>curve that describe how</a:t>
            </a:r>
            <a:r>
              <a:rPr lang="en-US" sz="2400" b="1" i="1" dirty="0"/>
              <a:t> </a:t>
            </a:r>
            <a:r>
              <a:rPr lang="en-US" sz="2400" dirty="0">
                <a:sym typeface="Symbol"/>
              </a:rPr>
              <a:t></a:t>
            </a:r>
            <a:r>
              <a:rPr lang="en-US" dirty="0">
                <a:sym typeface="Symbol"/>
              </a:rPr>
              <a:t> </a:t>
            </a:r>
            <a:r>
              <a:rPr lang="en-US" b="1" i="1" dirty="0" smtClean="0"/>
              <a:t> </a:t>
            </a:r>
            <a:r>
              <a:rPr lang="en-US" b="1" i="1" dirty="0"/>
              <a:t>varies with covariate</a:t>
            </a:r>
          </a:p>
          <a:p>
            <a:r>
              <a:rPr lang="en-US" b="1" i="1" dirty="0"/>
              <a:t> </a:t>
            </a:r>
          </a:p>
          <a:p>
            <a:endParaRPr lang="en-US" b="1" i="1" dirty="0" smtClean="0"/>
          </a:p>
        </p:txBody>
      </p:sp>
    </p:spTree>
    <p:extLst>
      <p:ext uri="{BB962C8B-B14F-4D97-AF65-F5344CB8AC3E}">
        <p14:creationId xmlns:p14="http://schemas.microsoft.com/office/powerpoint/2010/main" val="26317555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Parametric </a:t>
            </a:r>
            <a:r>
              <a:rPr lang="en-US" dirty="0"/>
              <a:t>methods </a:t>
            </a:r>
            <a:endParaRPr lang="en-US" dirty="0" smtClean="0"/>
          </a:p>
        </p:txBody>
      </p:sp>
      <p:graphicFrame>
        <p:nvGraphicFramePr>
          <p:cNvPr id="4" name="Creat vs Age using method Double Kernel"/>
          <p:cNvGraphicFramePr>
            <a:graphicFrameLocks/>
          </p:cNvGraphicFramePr>
          <p:nvPr>
            <p:extLst>
              <p:ext uri="{D42A27DB-BD31-4B8C-83A1-F6EECF244321}">
                <p14:modId xmlns:p14="http://schemas.microsoft.com/office/powerpoint/2010/main" val="2324223311"/>
              </p:ext>
            </p:extLst>
          </p:nvPr>
        </p:nvGraphicFramePr>
        <p:xfrm>
          <a:off x="673100" y="1314450"/>
          <a:ext cx="8839200" cy="5289550"/>
        </p:xfrm>
        <a:graphic>
          <a:graphicData uri="http://schemas.openxmlformats.org/drawingml/2006/chart">
            <c:chart xmlns:c="http://schemas.openxmlformats.org/drawingml/2006/chart" xmlns:r="http://schemas.openxmlformats.org/officeDocument/2006/relationships" r:id="rId2"/>
          </a:graphicData>
        </a:graphic>
      </p:graphicFrame>
      <p:sp>
        <p:nvSpPr>
          <p:cNvPr id="3" name="Forme libre 2"/>
          <p:cNvSpPr/>
          <p:nvPr/>
        </p:nvSpPr>
        <p:spPr>
          <a:xfrm>
            <a:off x="1739900" y="3136590"/>
            <a:ext cx="6578600" cy="825810"/>
          </a:xfrm>
          <a:custGeom>
            <a:avLst/>
            <a:gdLst>
              <a:gd name="connsiteX0" fmla="*/ 0 w 6578600"/>
              <a:gd name="connsiteY0" fmla="*/ 178110 h 825810"/>
              <a:gd name="connsiteX1" fmla="*/ 1308100 w 6578600"/>
              <a:gd name="connsiteY1" fmla="*/ 310 h 825810"/>
              <a:gd name="connsiteX2" fmla="*/ 3162300 w 6578600"/>
              <a:gd name="connsiteY2" fmla="*/ 216210 h 825810"/>
              <a:gd name="connsiteX3" fmla="*/ 5308600 w 6578600"/>
              <a:gd name="connsiteY3" fmla="*/ 482910 h 825810"/>
              <a:gd name="connsiteX4" fmla="*/ 6578600 w 6578600"/>
              <a:gd name="connsiteY4" fmla="*/ 825810 h 825810"/>
              <a:gd name="connsiteX5" fmla="*/ 6578600 w 6578600"/>
              <a:gd name="connsiteY5" fmla="*/ 825810 h 825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78600" h="825810">
                <a:moveTo>
                  <a:pt x="0" y="178110"/>
                </a:moveTo>
                <a:cubicBezTo>
                  <a:pt x="390525" y="86035"/>
                  <a:pt x="781050" y="-6040"/>
                  <a:pt x="1308100" y="310"/>
                </a:cubicBezTo>
                <a:cubicBezTo>
                  <a:pt x="1835150" y="6660"/>
                  <a:pt x="3162300" y="216210"/>
                  <a:pt x="3162300" y="216210"/>
                </a:cubicBezTo>
                <a:cubicBezTo>
                  <a:pt x="3829050" y="296643"/>
                  <a:pt x="4739217" y="381310"/>
                  <a:pt x="5308600" y="482910"/>
                </a:cubicBezTo>
                <a:cubicBezTo>
                  <a:pt x="5877983" y="584510"/>
                  <a:pt x="6578600" y="825810"/>
                  <a:pt x="6578600" y="825810"/>
                </a:cubicBezTo>
                <a:lnTo>
                  <a:pt x="6578600" y="82581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6591300" y="2095500"/>
            <a:ext cx="2890535" cy="369332"/>
          </a:xfrm>
          <a:prstGeom prst="rect">
            <a:avLst/>
          </a:prstGeom>
          <a:noFill/>
        </p:spPr>
        <p:txBody>
          <a:bodyPr wrap="none" rtlCol="0">
            <a:spAutoFit/>
          </a:bodyPr>
          <a:lstStyle/>
          <a:p>
            <a:r>
              <a:rPr lang="fr-FR" dirty="0" smtClean="0"/>
              <a:t>Possible </a:t>
            </a:r>
            <a:r>
              <a:rPr lang="fr-FR" dirty="0" err="1" smtClean="0"/>
              <a:t>average</a:t>
            </a:r>
            <a:r>
              <a:rPr lang="fr-FR" dirty="0" smtClean="0"/>
              <a:t> variation</a:t>
            </a:r>
            <a:endParaRPr lang="fr-FR" dirty="0"/>
          </a:p>
        </p:txBody>
      </p:sp>
      <p:sp>
        <p:nvSpPr>
          <p:cNvPr id="7" name="ZoneTexte 6"/>
          <p:cNvSpPr txBox="1"/>
          <p:nvPr/>
        </p:nvSpPr>
        <p:spPr>
          <a:xfrm>
            <a:off x="1600200" y="3593068"/>
            <a:ext cx="2069797" cy="369332"/>
          </a:xfrm>
          <a:prstGeom prst="rect">
            <a:avLst/>
          </a:prstGeom>
          <a:noFill/>
        </p:spPr>
        <p:txBody>
          <a:bodyPr wrap="none" rtlCol="0">
            <a:spAutoFit/>
          </a:bodyPr>
          <a:lstStyle/>
          <a:p>
            <a:r>
              <a:rPr lang="fr-FR" dirty="0" smtClean="0"/>
              <a:t>Or </a:t>
            </a:r>
            <a:r>
              <a:rPr lang="fr-FR" dirty="0" err="1" smtClean="0"/>
              <a:t>maybe</a:t>
            </a:r>
            <a:r>
              <a:rPr lang="fr-FR" dirty="0" smtClean="0"/>
              <a:t> </a:t>
            </a:r>
            <a:r>
              <a:rPr lang="fr-FR" dirty="0" err="1" smtClean="0"/>
              <a:t>this</a:t>
            </a:r>
            <a:r>
              <a:rPr lang="fr-FR" dirty="0" smtClean="0"/>
              <a:t> one</a:t>
            </a:r>
            <a:endParaRPr lang="fr-FR" dirty="0"/>
          </a:p>
        </p:txBody>
      </p:sp>
      <p:cxnSp>
        <p:nvCxnSpPr>
          <p:cNvPr id="8" name="Connecteur droit 7"/>
          <p:cNvCxnSpPr/>
          <p:nvPr/>
        </p:nvCxnSpPr>
        <p:spPr>
          <a:xfrm>
            <a:off x="1600200" y="2832100"/>
            <a:ext cx="7264400" cy="11303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9484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Parametric </a:t>
            </a:r>
            <a:r>
              <a:rPr lang="en-US" dirty="0"/>
              <a:t>methods </a:t>
            </a:r>
            <a:endParaRPr lang="en-US" dirty="0" smtClean="0"/>
          </a:p>
        </p:txBody>
      </p:sp>
      <p:graphicFrame>
        <p:nvGraphicFramePr>
          <p:cNvPr id="4" name="Creat vs Age using method Double Kernel"/>
          <p:cNvGraphicFramePr>
            <a:graphicFrameLocks/>
          </p:cNvGraphicFramePr>
          <p:nvPr>
            <p:extLst>
              <p:ext uri="{D42A27DB-BD31-4B8C-83A1-F6EECF244321}">
                <p14:modId xmlns:p14="http://schemas.microsoft.com/office/powerpoint/2010/main" val="1199212514"/>
              </p:ext>
            </p:extLst>
          </p:nvPr>
        </p:nvGraphicFramePr>
        <p:xfrm>
          <a:off x="673100" y="1314450"/>
          <a:ext cx="8839200" cy="528955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Connecteur droit 5"/>
          <p:cNvCxnSpPr/>
          <p:nvPr/>
        </p:nvCxnSpPr>
        <p:spPr>
          <a:xfrm>
            <a:off x="1612900" y="2209800"/>
            <a:ext cx="7416800" cy="1041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1409700" y="3517900"/>
            <a:ext cx="7797800" cy="10668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7169673" y="1295400"/>
            <a:ext cx="2185214" cy="369332"/>
          </a:xfrm>
          <a:prstGeom prst="rect">
            <a:avLst/>
          </a:prstGeom>
          <a:noFill/>
        </p:spPr>
        <p:txBody>
          <a:bodyPr wrap="none" rtlCol="0">
            <a:spAutoFit/>
          </a:bodyPr>
          <a:lstStyle/>
          <a:p>
            <a:r>
              <a:rPr lang="fr-FR" dirty="0" err="1" smtClean="0"/>
              <a:t>Homoscedasticity</a:t>
            </a:r>
            <a:r>
              <a:rPr lang="fr-FR" dirty="0" smtClean="0"/>
              <a:t> ?</a:t>
            </a:r>
            <a:endParaRPr lang="fr-FR" dirty="0"/>
          </a:p>
        </p:txBody>
      </p:sp>
      <p:cxnSp>
        <p:nvCxnSpPr>
          <p:cNvPr id="14" name="Connecteur droit 13"/>
          <p:cNvCxnSpPr/>
          <p:nvPr/>
        </p:nvCxnSpPr>
        <p:spPr>
          <a:xfrm>
            <a:off x="1612900" y="2006600"/>
            <a:ext cx="7594600" cy="1651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a:off x="1511300" y="3416300"/>
            <a:ext cx="7843587" cy="8255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7169673" y="1817132"/>
            <a:ext cx="2262158" cy="369332"/>
          </a:xfrm>
          <a:prstGeom prst="rect">
            <a:avLst/>
          </a:prstGeom>
          <a:noFill/>
        </p:spPr>
        <p:txBody>
          <a:bodyPr wrap="none" rtlCol="0">
            <a:spAutoFit/>
          </a:bodyPr>
          <a:lstStyle/>
          <a:p>
            <a:r>
              <a:rPr lang="fr-FR" dirty="0" smtClean="0"/>
              <a:t>Heteroscedasticity ?</a:t>
            </a:r>
            <a:endParaRPr lang="fr-FR" dirty="0"/>
          </a:p>
        </p:txBody>
      </p:sp>
    </p:spTree>
    <p:extLst>
      <p:ext uri="{BB962C8B-B14F-4D97-AF65-F5344CB8AC3E}">
        <p14:creationId xmlns:p14="http://schemas.microsoft.com/office/powerpoint/2010/main" val="9716008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Parametric </a:t>
            </a:r>
            <a:r>
              <a:rPr lang="en-US" dirty="0"/>
              <a:t>methods </a:t>
            </a:r>
            <a:endParaRPr lang="en-US" dirty="0" smtClean="0"/>
          </a:p>
        </p:txBody>
      </p:sp>
      <p:sp>
        <p:nvSpPr>
          <p:cNvPr id="2" name="ZoneTexte 1"/>
          <p:cNvSpPr txBox="1"/>
          <p:nvPr/>
        </p:nvSpPr>
        <p:spPr>
          <a:xfrm>
            <a:off x="3302274" y="2082800"/>
            <a:ext cx="3963970" cy="1077218"/>
          </a:xfrm>
          <a:prstGeom prst="rect">
            <a:avLst/>
          </a:prstGeom>
          <a:noFill/>
        </p:spPr>
        <p:txBody>
          <a:bodyPr wrap="none" rtlCol="0">
            <a:spAutoFit/>
          </a:bodyPr>
          <a:lstStyle/>
          <a:p>
            <a:pPr algn="ctr"/>
            <a:r>
              <a:rPr lang="fr-FR" sz="3200" dirty="0" smtClean="0"/>
              <a:t>To </a:t>
            </a:r>
            <a:r>
              <a:rPr lang="fr-FR" sz="3200" dirty="0" err="1" smtClean="0"/>
              <a:t>be</a:t>
            </a:r>
            <a:r>
              <a:rPr lang="fr-FR" sz="3200" dirty="0" smtClean="0"/>
              <a:t> </a:t>
            </a:r>
            <a:r>
              <a:rPr lang="fr-FR" sz="3200" dirty="0" err="1" smtClean="0"/>
              <a:t>developped</a:t>
            </a:r>
            <a:r>
              <a:rPr lang="fr-FR" sz="3200" dirty="0" smtClean="0"/>
              <a:t> by</a:t>
            </a:r>
          </a:p>
          <a:p>
            <a:pPr algn="ctr"/>
            <a:r>
              <a:rPr lang="fr-FR" sz="3200" dirty="0" smtClean="0"/>
              <a:t>Anne </a:t>
            </a:r>
            <a:r>
              <a:rPr lang="fr-FR" sz="3200" dirty="0" err="1" smtClean="0"/>
              <a:t>Geffré</a:t>
            </a:r>
            <a:endParaRPr lang="fr-FR" sz="3200" dirty="0"/>
          </a:p>
        </p:txBody>
      </p:sp>
      <p:sp>
        <p:nvSpPr>
          <p:cNvPr id="11" name="ZoneTexte 10"/>
          <p:cNvSpPr txBox="1"/>
          <p:nvPr/>
        </p:nvSpPr>
        <p:spPr>
          <a:xfrm>
            <a:off x="2466999" y="3898900"/>
            <a:ext cx="6421950" cy="1077218"/>
          </a:xfrm>
          <a:prstGeom prst="rect">
            <a:avLst/>
          </a:prstGeom>
          <a:noFill/>
        </p:spPr>
        <p:txBody>
          <a:bodyPr wrap="none" rtlCol="0">
            <a:spAutoFit/>
          </a:bodyPr>
          <a:lstStyle/>
          <a:p>
            <a:pPr algn="ctr"/>
            <a:r>
              <a:rPr lang="fr-FR" sz="3200" dirty="0" smtClean="0"/>
              <a:t>For an </a:t>
            </a:r>
            <a:r>
              <a:rPr lang="fr-FR" sz="3200" dirty="0" err="1" smtClean="0"/>
              <a:t>example</a:t>
            </a:r>
            <a:r>
              <a:rPr lang="fr-FR" sz="3200" dirty="0" smtClean="0"/>
              <a:t>, </a:t>
            </a:r>
            <a:r>
              <a:rPr lang="fr-FR" sz="3200" dirty="0" err="1" smtClean="0"/>
              <a:t>see</a:t>
            </a:r>
            <a:r>
              <a:rPr lang="fr-FR" sz="3200" dirty="0" smtClean="0"/>
              <a:t> the poster of </a:t>
            </a:r>
          </a:p>
          <a:p>
            <a:pPr algn="ctr"/>
            <a:r>
              <a:rPr lang="fr-FR" sz="3200" dirty="0" smtClean="0"/>
              <a:t>Nathalie </a:t>
            </a:r>
            <a:r>
              <a:rPr lang="fr-FR" sz="3200" dirty="0" err="1" smtClean="0"/>
              <a:t>Bourgès</a:t>
            </a:r>
            <a:r>
              <a:rPr lang="fr-FR" sz="3200" dirty="0" smtClean="0"/>
              <a:t> Abella</a:t>
            </a:r>
            <a:endParaRPr lang="fr-FR" sz="3200" dirty="0"/>
          </a:p>
        </p:txBody>
      </p:sp>
    </p:spTree>
    <p:extLst>
      <p:ext uri="{BB962C8B-B14F-4D97-AF65-F5344CB8AC3E}">
        <p14:creationId xmlns:p14="http://schemas.microsoft.com/office/powerpoint/2010/main" val="3780431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Objectives of this talk </a:t>
            </a:r>
          </a:p>
        </p:txBody>
      </p:sp>
      <p:sp>
        <p:nvSpPr>
          <p:cNvPr id="32" name="Rectangle à coins arrondis 31"/>
          <p:cNvSpPr/>
          <p:nvPr/>
        </p:nvSpPr>
        <p:spPr>
          <a:xfrm>
            <a:off x="188256" y="1411904"/>
            <a:ext cx="10022544" cy="5446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Arial" pitchFamily="34" charset="0"/>
              <a:buChar char="•"/>
            </a:pPr>
            <a:r>
              <a:rPr lang="en-US" sz="3200" dirty="0" smtClean="0">
                <a:solidFill>
                  <a:schemeClr val="tx1"/>
                </a:solidFill>
              </a:rPr>
              <a:t>Give </a:t>
            </a:r>
            <a:r>
              <a:rPr lang="en-US" sz="3200" dirty="0">
                <a:solidFill>
                  <a:schemeClr val="tx1"/>
                </a:solidFill>
              </a:rPr>
              <a:t>some arguments that lead to partition a single interval into several (possibly an infinity) reference intervals</a:t>
            </a:r>
          </a:p>
          <a:p>
            <a:pPr marL="457200" lvl="0" indent="-457200">
              <a:buFont typeface="Arial" pitchFamily="34" charset="0"/>
              <a:buChar char="•"/>
            </a:pPr>
            <a:r>
              <a:rPr lang="en-US" sz="3200" dirty="0" smtClean="0">
                <a:solidFill>
                  <a:schemeClr val="tx1"/>
                </a:solidFill>
              </a:rPr>
              <a:t>Show </a:t>
            </a:r>
            <a:r>
              <a:rPr lang="en-US" sz="3200" dirty="0">
                <a:solidFill>
                  <a:schemeClr val="tx1"/>
                </a:solidFill>
              </a:rPr>
              <a:t>different methods that can be used to do this </a:t>
            </a:r>
            <a:r>
              <a:rPr lang="en-US" sz="3200" dirty="0" smtClean="0">
                <a:solidFill>
                  <a:schemeClr val="tx1"/>
                </a:solidFill>
              </a:rPr>
              <a:t>job and give </a:t>
            </a:r>
            <a:r>
              <a:rPr lang="en-US" sz="3200" dirty="0">
                <a:solidFill>
                  <a:schemeClr val="tx1"/>
                </a:solidFill>
              </a:rPr>
              <a:t>the flavor of how these methods </a:t>
            </a:r>
            <a:r>
              <a:rPr lang="en-US" sz="3200" dirty="0" smtClean="0">
                <a:solidFill>
                  <a:schemeClr val="tx1"/>
                </a:solidFill>
              </a:rPr>
              <a:t>work</a:t>
            </a:r>
            <a:endParaRPr lang="en-US" sz="3200" dirty="0">
              <a:solidFill>
                <a:schemeClr val="tx1"/>
              </a:solidFill>
            </a:endParaRPr>
          </a:p>
        </p:txBody>
      </p:sp>
    </p:spTree>
    <p:extLst>
      <p:ext uri="{BB962C8B-B14F-4D97-AF65-F5344CB8AC3E}">
        <p14:creationId xmlns:p14="http://schemas.microsoft.com/office/powerpoint/2010/main" val="21618735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Conclusions</a:t>
            </a:r>
            <a:endParaRPr lang="en-US" dirty="0" smtClean="0"/>
          </a:p>
        </p:txBody>
      </p:sp>
      <p:sp>
        <p:nvSpPr>
          <p:cNvPr id="2" name="ZoneTexte 1"/>
          <p:cNvSpPr txBox="1"/>
          <p:nvPr/>
        </p:nvSpPr>
        <p:spPr>
          <a:xfrm>
            <a:off x="419100" y="1492934"/>
            <a:ext cx="9867900" cy="4524315"/>
          </a:xfrm>
          <a:prstGeom prst="rect">
            <a:avLst/>
          </a:prstGeom>
          <a:noFill/>
        </p:spPr>
        <p:txBody>
          <a:bodyPr wrap="square" rtlCol="0">
            <a:spAutoFit/>
          </a:bodyPr>
          <a:lstStyle/>
          <a:p>
            <a:pPr marL="285750" indent="-285750">
              <a:lnSpc>
                <a:spcPct val="200000"/>
              </a:lnSpc>
              <a:buFont typeface="Wingdings" pitchFamily="2" charset="2"/>
              <a:buChar char="§"/>
            </a:pPr>
            <a:r>
              <a:rPr lang="en-US" sz="2400" dirty="0" smtClean="0"/>
              <a:t>Partitioning can be useful when there is a huge </a:t>
            </a:r>
            <a:r>
              <a:rPr lang="en-US" sz="2400" dirty="0" err="1" smtClean="0"/>
              <a:t>interindividual</a:t>
            </a:r>
            <a:r>
              <a:rPr lang="en-US" sz="2400" dirty="0" smtClean="0"/>
              <a:t> variability </a:t>
            </a:r>
          </a:p>
          <a:p>
            <a:pPr marL="285750" indent="-285750">
              <a:lnSpc>
                <a:spcPct val="200000"/>
              </a:lnSpc>
              <a:buFont typeface="Wingdings" pitchFamily="2" charset="2"/>
              <a:buChar char="§"/>
            </a:pPr>
            <a:r>
              <a:rPr lang="en-US" sz="2400" dirty="0" smtClean="0"/>
              <a:t>Need to identify something that makes your </a:t>
            </a:r>
            <a:r>
              <a:rPr lang="en-US" sz="2400" dirty="0" err="1" smtClean="0"/>
              <a:t>analyte</a:t>
            </a:r>
            <a:r>
              <a:rPr lang="en-US" sz="2400" dirty="0" smtClean="0"/>
              <a:t> vary</a:t>
            </a:r>
          </a:p>
          <a:p>
            <a:pPr marL="285750" indent="-285750">
              <a:lnSpc>
                <a:spcPct val="200000"/>
              </a:lnSpc>
              <a:buFont typeface="Wingdings" pitchFamily="2" charset="2"/>
              <a:buChar char="§"/>
            </a:pPr>
            <a:r>
              <a:rPr lang="en-US" sz="2400" dirty="0" smtClean="0"/>
              <a:t>Need to be rich enough</a:t>
            </a:r>
          </a:p>
          <a:p>
            <a:pPr marL="285750" indent="-285750">
              <a:lnSpc>
                <a:spcPct val="200000"/>
              </a:lnSpc>
              <a:buFont typeface="Wingdings" pitchFamily="2" charset="2"/>
              <a:buChar char="§"/>
            </a:pPr>
            <a:r>
              <a:rPr lang="en-US" sz="2400" dirty="0" smtClean="0"/>
              <a:t>It is not difficult practically to build reference bands</a:t>
            </a:r>
          </a:p>
          <a:p>
            <a:pPr marL="285750" indent="-285750">
              <a:lnSpc>
                <a:spcPct val="200000"/>
              </a:lnSpc>
              <a:buFont typeface="Wingdings" pitchFamily="2" charset="2"/>
              <a:buChar char="§"/>
            </a:pPr>
            <a:r>
              <a:rPr lang="en-US" sz="2400" dirty="0" smtClean="0"/>
              <a:t>Try Reference Value Advisor</a:t>
            </a:r>
          </a:p>
        </p:txBody>
      </p:sp>
    </p:spTree>
    <p:extLst>
      <p:ext uri="{BB962C8B-B14F-4D97-AF65-F5344CB8AC3E}">
        <p14:creationId xmlns:p14="http://schemas.microsoft.com/office/powerpoint/2010/main" val="41353973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This talk is dedicated to a real gentleman </a:t>
            </a: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8412" y="1327912"/>
            <a:ext cx="7333488" cy="4648634"/>
          </a:xfrm>
          <a:prstGeom prst="rect">
            <a:avLst/>
          </a:prstGeom>
        </p:spPr>
      </p:pic>
    </p:spTree>
    <p:extLst>
      <p:ext uri="{BB962C8B-B14F-4D97-AF65-F5344CB8AC3E}">
        <p14:creationId xmlns:p14="http://schemas.microsoft.com/office/powerpoint/2010/main" val="25251629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photo_ec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038" y="0"/>
            <a:ext cx="11928476" cy="684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6263" y="6078538"/>
            <a:ext cx="148113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oneTexte 1"/>
          <p:cNvSpPr txBox="1"/>
          <p:nvPr/>
        </p:nvSpPr>
        <p:spPr>
          <a:xfrm>
            <a:off x="0" y="244447"/>
            <a:ext cx="4814138" cy="1323439"/>
          </a:xfrm>
          <a:prstGeom prst="rect">
            <a:avLst/>
          </a:prstGeom>
          <a:noFill/>
        </p:spPr>
        <p:txBody>
          <a:bodyPr wrap="none" rtlCol="0">
            <a:spAutoFit/>
          </a:bodyPr>
          <a:lstStyle/>
          <a:p>
            <a:r>
              <a:rPr lang="en-US" sz="4000" dirty="0" smtClean="0"/>
              <a:t>Thank you</a:t>
            </a:r>
          </a:p>
          <a:p>
            <a:r>
              <a:rPr lang="en-US" sz="4000" i="1" dirty="0" smtClean="0"/>
              <a:t>d.concordet@envt.fr</a:t>
            </a:r>
            <a:endParaRPr lang="en-US" sz="4000" i="1"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Objectives of this talk </a:t>
            </a:r>
          </a:p>
        </p:txBody>
      </p:sp>
      <p:sp>
        <p:nvSpPr>
          <p:cNvPr id="32" name="Rectangle à coins arrondis 31"/>
          <p:cNvSpPr/>
          <p:nvPr/>
        </p:nvSpPr>
        <p:spPr>
          <a:xfrm>
            <a:off x="188256" y="1411904"/>
            <a:ext cx="10022544" cy="5446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Arial" pitchFamily="34" charset="0"/>
              <a:buChar char="•"/>
            </a:pPr>
            <a:r>
              <a:rPr lang="en-US" sz="3200" dirty="0" smtClean="0">
                <a:solidFill>
                  <a:schemeClr val="tx1"/>
                </a:solidFill>
              </a:rPr>
              <a:t>Give </a:t>
            </a:r>
            <a:r>
              <a:rPr lang="en-US" sz="3200" dirty="0">
                <a:solidFill>
                  <a:schemeClr val="tx1"/>
                </a:solidFill>
              </a:rPr>
              <a:t>some arguments that lead to partition a single interval into several (possibly an infinity) reference intervals</a:t>
            </a:r>
          </a:p>
          <a:p>
            <a:pPr marL="457200" lvl="0" indent="-457200">
              <a:buFont typeface="Arial" pitchFamily="34" charset="0"/>
              <a:buChar char="•"/>
            </a:pPr>
            <a:r>
              <a:rPr lang="en-US" sz="3200" dirty="0" smtClean="0">
                <a:solidFill>
                  <a:schemeClr val="accent2">
                    <a:lumMod val="60000"/>
                    <a:lumOff val="40000"/>
                  </a:schemeClr>
                </a:solidFill>
              </a:rPr>
              <a:t>Show </a:t>
            </a:r>
            <a:r>
              <a:rPr lang="en-US" sz="3200" dirty="0">
                <a:solidFill>
                  <a:schemeClr val="accent2">
                    <a:lumMod val="60000"/>
                    <a:lumOff val="40000"/>
                  </a:schemeClr>
                </a:solidFill>
              </a:rPr>
              <a:t>different methods that can be used to do this </a:t>
            </a:r>
            <a:r>
              <a:rPr lang="en-US" sz="3200" dirty="0" smtClean="0">
                <a:solidFill>
                  <a:schemeClr val="accent2">
                    <a:lumMod val="60000"/>
                    <a:lumOff val="40000"/>
                  </a:schemeClr>
                </a:solidFill>
              </a:rPr>
              <a:t>job and give </a:t>
            </a:r>
            <a:r>
              <a:rPr lang="en-US" sz="3200" dirty="0">
                <a:solidFill>
                  <a:schemeClr val="accent2">
                    <a:lumMod val="60000"/>
                    <a:lumOff val="40000"/>
                  </a:schemeClr>
                </a:solidFill>
              </a:rPr>
              <a:t>the flavor of how these methods </a:t>
            </a:r>
            <a:r>
              <a:rPr lang="en-US" sz="3200" dirty="0" smtClean="0">
                <a:solidFill>
                  <a:schemeClr val="accent2">
                    <a:lumMod val="60000"/>
                    <a:lumOff val="40000"/>
                  </a:schemeClr>
                </a:solidFill>
              </a:rPr>
              <a:t>work</a:t>
            </a:r>
            <a:endParaRPr lang="en-US" sz="3200" dirty="0">
              <a:solidFill>
                <a:schemeClr val="accent2">
                  <a:lumMod val="60000"/>
                  <a:lumOff val="40000"/>
                </a:schemeClr>
              </a:solidFill>
            </a:endParaRPr>
          </a:p>
        </p:txBody>
      </p:sp>
    </p:spTree>
    <p:extLst>
      <p:ext uri="{BB962C8B-B14F-4D97-AF65-F5344CB8AC3E}">
        <p14:creationId xmlns:p14="http://schemas.microsoft.com/office/powerpoint/2010/main" val="34698375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When partitioning a reference interval ?</a:t>
            </a:r>
          </a:p>
        </p:txBody>
      </p:sp>
      <p:sp>
        <p:nvSpPr>
          <p:cNvPr id="3" name="ZoneTexte 2"/>
          <p:cNvSpPr txBox="1"/>
          <p:nvPr/>
        </p:nvSpPr>
        <p:spPr>
          <a:xfrm>
            <a:off x="669580" y="1236107"/>
            <a:ext cx="9007594" cy="923330"/>
          </a:xfrm>
          <a:prstGeom prst="rect">
            <a:avLst/>
          </a:prstGeom>
          <a:noFill/>
        </p:spPr>
        <p:txBody>
          <a:bodyPr wrap="none" rtlCol="0">
            <a:spAutoFit/>
          </a:bodyPr>
          <a:lstStyle/>
          <a:p>
            <a:r>
              <a:rPr lang="en-US" dirty="0" smtClean="0"/>
              <a:t>Partitioning requires the identification of a source of variation (covariates)</a:t>
            </a:r>
            <a:r>
              <a:rPr lang="en-US" dirty="0"/>
              <a:t> </a:t>
            </a:r>
            <a:r>
              <a:rPr lang="en-US" dirty="0" smtClean="0"/>
              <a:t>that can be</a:t>
            </a:r>
          </a:p>
          <a:p>
            <a:r>
              <a:rPr lang="en-US" dirty="0"/>
              <a:t>	</a:t>
            </a:r>
            <a:r>
              <a:rPr lang="en-US" dirty="0" smtClean="0"/>
              <a:t>quantitative (</a:t>
            </a:r>
            <a:r>
              <a:rPr lang="en-US" i="1" dirty="0" smtClean="0"/>
              <a:t>e.g. </a:t>
            </a:r>
            <a:r>
              <a:rPr lang="en-US" dirty="0" err="1" smtClean="0"/>
              <a:t>bw</a:t>
            </a:r>
            <a:r>
              <a:rPr lang="en-US" dirty="0" smtClean="0"/>
              <a:t>, age…)</a:t>
            </a:r>
          </a:p>
          <a:p>
            <a:r>
              <a:rPr lang="en-US" dirty="0"/>
              <a:t>	</a:t>
            </a:r>
            <a:r>
              <a:rPr lang="en-US" dirty="0" smtClean="0"/>
              <a:t>qualitative (</a:t>
            </a:r>
            <a:r>
              <a:rPr lang="en-US" i="1" dirty="0" smtClean="0"/>
              <a:t>e.g. </a:t>
            </a:r>
            <a:r>
              <a:rPr lang="en-US" dirty="0" smtClean="0"/>
              <a:t>breed,…)</a:t>
            </a:r>
          </a:p>
        </p:txBody>
      </p:sp>
      <p:sp>
        <p:nvSpPr>
          <p:cNvPr id="6" name="Rectangle 5"/>
          <p:cNvSpPr/>
          <p:nvPr/>
        </p:nvSpPr>
        <p:spPr>
          <a:xfrm>
            <a:off x="726633" y="2631782"/>
            <a:ext cx="2428870" cy="369332"/>
          </a:xfrm>
          <a:prstGeom prst="rect">
            <a:avLst/>
          </a:prstGeom>
        </p:spPr>
        <p:txBody>
          <a:bodyPr wrap="none">
            <a:spAutoFit/>
          </a:bodyPr>
          <a:lstStyle/>
          <a:p>
            <a:r>
              <a:rPr lang="en-US" dirty="0" smtClean="0"/>
              <a:t>This covariate should </a:t>
            </a:r>
            <a:endParaRPr lang="en-US" dirty="0"/>
          </a:p>
        </p:txBody>
      </p:sp>
      <p:sp>
        <p:nvSpPr>
          <p:cNvPr id="4" name="Rectangle à coins arrondis 3"/>
          <p:cNvSpPr/>
          <p:nvPr/>
        </p:nvSpPr>
        <p:spPr>
          <a:xfrm>
            <a:off x="1933478" y="3101812"/>
            <a:ext cx="7239097" cy="245316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nSpc>
                <a:spcPct val="250000"/>
              </a:lnSpc>
              <a:buFont typeface="+mj-lt"/>
              <a:buAutoNum type="arabicPeriod"/>
            </a:pPr>
            <a:r>
              <a:rPr lang="en-US" dirty="0" smtClean="0">
                <a:solidFill>
                  <a:schemeClr val="tx1"/>
                </a:solidFill>
              </a:rPr>
              <a:t>explain </a:t>
            </a:r>
            <a:r>
              <a:rPr lang="en-US" dirty="0">
                <a:solidFill>
                  <a:schemeClr val="tx1"/>
                </a:solidFill>
              </a:rPr>
              <a:t>part of the interindividual variability,</a:t>
            </a:r>
          </a:p>
          <a:p>
            <a:pPr marL="342900" lvl="0" indent="-342900">
              <a:lnSpc>
                <a:spcPct val="250000"/>
              </a:lnSpc>
              <a:buFont typeface="+mj-lt"/>
              <a:buAutoNum type="arabicPeriod"/>
            </a:pPr>
            <a:r>
              <a:rPr lang="en-US" dirty="0">
                <a:solidFill>
                  <a:schemeClr val="tx1"/>
                </a:solidFill>
              </a:rPr>
              <a:t>have a significant effect on reference </a:t>
            </a:r>
            <a:r>
              <a:rPr lang="en-US" dirty="0" smtClean="0">
                <a:solidFill>
                  <a:schemeClr val="tx1"/>
                </a:solidFill>
              </a:rPr>
              <a:t>limits</a:t>
            </a:r>
            <a:r>
              <a:rPr lang="en-US" dirty="0">
                <a:solidFill>
                  <a:schemeClr val="tx1"/>
                </a:solidFill>
              </a:rPr>
              <a:t>,</a:t>
            </a:r>
            <a:endParaRPr lang="en-US" dirty="0" smtClean="0">
              <a:solidFill>
                <a:schemeClr val="tx1"/>
              </a:solidFill>
            </a:endParaRPr>
          </a:p>
          <a:p>
            <a:pPr marL="342900" lvl="0" indent="-342900">
              <a:lnSpc>
                <a:spcPct val="250000"/>
              </a:lnSpc>
              <a:buFont typeface="+mj-lt"/>
              <a:buAutoNum type="arabicPeriod"/>
            </a:pPr>
            <a:r>
              <a:rPr lang="en-US" dirty="0" smtClean="0">
                <a:solidFill>
                  <a:schemeClr val="tx1"/>
                </a:solidFill>
              </a:rPr>
              <a:t> lead to a relevant partition from a clinical point of view</a:t>
            </a:r>
            <a:endParaRPr lang="en-US" dirty="0">
              <a:solidFill>
                <a:schemeClr val="tx1"/>
              </a:solidFill>
            </a:endParaRPr>
          </a:p>
        </p:txBody>
      </p:sp>
    </p:spTree>
    <p:extLst>
      <p:ext uri="{BB962C8B-B14F-4D97-AF65-F5344CB8AC3E}">
        <p14:creationId xmlns:p14="http://schemas.microsoft.com/office/powerpoint/2010/main" val="25251629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pPr lvl="0"/>
            <a:r>
              <a:rPr lang="en-US" dirty="0"/>
              <a:t>The covariate should explain part of the </a:t>
            </a:r>
            <a:r>
              <a:rPr lang="en-US" dirty="0" err="1"/>
              <a:t>interindividual</a:t>
            </a:r>
            <a:r>
              <a:rPr lang="en-US" dirty="0"/>
              <a:t> variability</a:t>
            </a:r>
            <a:endParaRPr lang="en-US" dirty="0" smtClean="0"/>
          </a:p>
        </p:txBody>
      </p:sp>
      <p:graphicFrame>
        <p:nvGraphicFramePr>
          <p:cNvPr id="4" name="Graphique 3"/>
          <p:cNvGraphicFramePr>
            <a:graphicFrameLocks/>
          </p:cNvGraphicFramePr>
          <p:nvPr>
            <p:extLst>
              <p:ext uri="{D42A27DB-BD31-4B8C-83A1-F6EECF244321}">
                <p14:modId xmlns:p14="http://schemas.microsoft.com/office/powerpoint/2010/main" val="1280070141"/>
              </p:ext>
            </p:extLst>
          </p:nvPr>
        </p:nvGraphicFramePr>
        <p:xfrm>
          <a:off x="1352550" y="1181100"/>
          <a:ext cx="1619250" cy="5105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648527719"/>
              </p:ext>
            </p:extLst>
          </p:nvPr>
        </p:nvGraphicFramePr>
        <p:xfrm>
          <a:off x="3524249" y="1476375"/>
          <a:ext cx="1143000" cy="4800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Graphique 5"/>
          <p:cNvGraphicFramePr>
            <a:graphicFrameLocks/>
          </p:cNvGraphicFramePr>
          <p:nvPr>
            <p:extLst>
              <p:ext uri="{D42A27DB-BD31-4B8C-83A1-F6EECF244321}">
                <p14:modId xmlns:p14="http://schemas.microsoft.com/office/powerpoint/2010/main" val="1205284149"/>
              </p:ext>
            </p:extLst>
          </p:nvPr>
        </p:nvGraphicFramePr>
        <p:xfrm>
          <a:off x="5191124" y="1447800"/>
          <a:ext cx="1143000" cy="4867275"/>
        </p:xfrm>
        <a:graphic>
          <a:graphicData uri="http://schemas.openxmlformats.org/drawingml/2006/chart">
            <c:chart xmlns:c="http://schemas.openxmlformats.org/drawingml/2006/chart" xmlns:r="http://schemas.openxmlformats.org/officeDocument/2006/relationships" r:id="rId4"/>
          </a:graphicData>
        </a:graphic>
      </p:graphicFrame>
      <p:sp>
        <p:nvSpPr>
          <p:cNvPr id="3" name="ZoneTexte 2"/>
          <p:cNvSpPr txBox="1"/>
          <p:nvPr/>
        </p:nvSpPr>
        <p:spPr>
          <a:xfrm>
            <a:off x="1104900" y="6311384"/>
            <a:ext cx="1479957" cy="369332"/>
          </a:xfrm>
          <a:prstGeom prst="rect">
            <a:avLst/>
          </a:prstGeom>
          <a:noFill/>
        </p:spPr>
        <p:txBody>
          <a:bodyPr wrap="none" rtlCol="0">
            <a:spAutoFit/>
          </a:bodyPr>
          <a:lstStyle/>
          <a:p>
            <a:r>
              <a:rPr lang="fr-FR" dirty="0" smtClean="0"/>
              <a:t>Total </a:t>
            </a:r>
            <a:r>
              <a:rPr lang="fr-FR" dirty="0" err="1" smtClean="0"/>
              <a:t>sample</a:t>
            </a:r>
            <a:endParaRPr lang="fr-FR" dirty="0"/>
          </a:p>
        </p:txBody>
      </p:sp>
      <p:sp>
        <p:nvSpPr>
          <p:cNvPr id="8" name="ZoneTexte 7"/>
          <p:cNvSpPr txBox="1"/>
          <p:nvPr/>
        </p:nvSpPr>
        <p:spPr>
          <a:xfrm>
            <a:off x="3133725" y="6311384"/>
            <a:ext cx="992579" cy="369332"/>
          </a:xfrm>
          <a:prstGeom prst="rect">
            <a:avLst/>
          </a:prstGeom>
          <a:noFill/>
        </p:spPr>
        <p:txBody>
          <a:bodyPr wrap="none" rtlCol="0">
            <a:spAutoFit/>
          </a:bodyPr>
          <a:lstStyle/>
          <a:p>
            <a:r>
              <a:rPr lang="fr-FR" dirty="0" err="1" smtClean="0"/>
              <a:t>Breed</a:t>
            </a:r>
            <a:r>
              <a:rPr lang="fr-FR" dirty="0" smtClean="0"/>
              <a:t> 1</a:t>
            </a:r>
            <a:endParaRPr lang="fr-FR" dirty="0"/>
          </a:p>
        </p:txBody>
      </p:sp>
      <p:sp>
        <p:nvSpPr>
          <p:cNvPr id="9" name="ZoneTexte 8"/>
          <p:cNvSpPr txBox="1"/>
          <p:nvPr/>
        </p:nvSpPr>
        <p:spPr>
          <a:xfrm>
            <a:off x="5048250" y="6328886"/>
            <a:ext cx="992579" cy="369332"/>
          </a:xfrm>
          <a:prstGeom prst="rect">
            <a:avLst/>
          </a:prstGeom>
          <a:noFill/>
        </p:spPr>
        <p:txBody>
          <a:bodyPr wrap="none" rtlCol="0">
            <a:spAutoFit/>
          </a:bodyPr>
          <a:lstStyle/>
          <a:p>
            <a:r>
              <a:rPr lang="fr-FR" dirty="0" err="1" smtClean="0"/>
              <a:t>Breed</a:t>
            </a:r>
            <a:r>
              <a:rPr lang="fr-FR" dirty="0" smtClean="0"/>
              <a:t> 2</a:t>
            </a:r>
            <a:endParaRPr lang="fr-FR" dirty="0"/>
          </a:p>
        </p:txBody>
      </p:sp>
      <p:sp>
        <p:nvSpPr>
          <p:cNvPr id="7" name="Rectangle 6"/>
          <p:cNvSpPr/>
          <p:nvPr/>
        </p:nvSpPr>
        <p:spPr>
          <a:xfrm>
            <a:off x="6128509" y="1472684"/>
            <a:ext cx="4044191" cy="1200329"/>
          </a:xfrm>
          <a:prstGeom prst="rect">
            <a:avLst/>
          </a:prstGeom>
        </p:spPr>
        <p:txBody>
          <a:bodyPr wrap="square">
            <a:spAutoFit/>
          </a:bodyPr>
          <a:lstStyle/>
          <a:p>
            <a:r>
              <a:rPr lang="en-US" dirty="0" smtClean="0"/>
              <a:t>Example with a qualitative covariate:</a:t>
            </a:r>
          </a:p>
          <a:p>
            <a:r>
              <a:rPr lang="en-US" dirty="0" smtClean="0"/>
              <a:t>The total variation of Pl </a:t>
            </a:r>
            <a:r>
              <a:rPr lang="en-US" dirty="0" err="1" smtClean="0"/>
              <a:t>creatinine</a:t>
            </a:r>
            <a:r>
              <a:rPr lang="en-US" dirty="0" smtClean="0"/>
              <a:t> </a:t>
            </a:r>
          </a:p>
          <a:p>
            <a:r>
              <a:rPr lang="en-US" dirty="0" smtClean="0"/>
              <a:t>is explained by different breeds and</a:t>
            </a:r>
            <a:r>
              <a:rPr lang="fr-FR" dirty="0" smtClean="0"/>
              <a:t> </a:t>
            </a:r>
            <a:r>
              <a:rPr lang="en-US" dirty="0" smtClean="0"/>
              <a:t>other things</a:t>
            </a:r>
          </a:p>
        </p:txBody>
      </p:sp>
    </p:spTree>
    <p:extLst>
      <p:ext uri="{BB962C8B-B14F-4D97-AF65-F5344CB8AC3E}">
        <p14:creationId xmlns:p14="http://schemas.microsoft.com/office/powerpoint/2010/main" val="1398236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pPr lvl="0"/>
            <a:r>
              <a:rPr lang="en-US" dirty="0"/>
              <a:t>The covariate should explain part of the </a:t>
            </a:r>
            <a:r>
              <a:rPr lang="en-US" dirty="0" err="1"/>
              <a:t>interindividual</a:t>
            </a:r>
            <a:r>
              <a:rPr lang="en-US" dirty="0"/>
              <a:t> variability</a:t>
            </a:r>
            <a:endParaRPr lang="en-US" dirty="0" smtClean="0"/>
          </a:p>
        </p:txBody>
      </p:sp>
      <p:sp>
        <p:nvSpPr>
          <p:cNvPr id="7" name="Rectangle 6"/>
          <p:cNvSpPr/>
          <p:nvPr/>
        </p:nvSpPr>
        <p:spPr>
          <a:xfrm>
            <a:off x="6148278" y="1116568"/>
            <a:ext cx="3031599" cy="646331"/>
          </a:xfrm>
          <a:prstGeom prst="rect">
            <a:avLst/>
          </a:prstGeom>
        </p:spPr>
        <p:txBody>
          <a:bodyPr wrap="none">
            <a:spAutoFit/>
          </a:bodyPr>
          <a:lstStyle/>
          <a:p>
            <a:r>
              <a:rPr lang="en-US" dirty="0" smtClean="0"/>
              <a:t>A non convincing example </a:t>
            </a:r>
          </a:p>
          <a:p>
            <a:r>
              <a:rPr lang="en-US" dirty="0" smtClean="0"/>
              <a:t>with a quantitative covariate</a:t>
            </a:r>
            <a:endParaRPr lang="fr-FR" dirty="0"/>
          </a:p>
        </p:txBody>
      </p:sp>
      <p:graphicFrame>
        <p:nvGraphicFramePr>
          <p:cNvPr id="10" name="Graphique 9"/>
          <p:cNvGraphicFramePr>
            <a:graphicFrameLocks/>
          </p:cNvGraphicFramePr>
          <p:nvPr>
            <p:extLst>
              <p:ext uri="{D42A27DB-BD31-4B8C-83A1-F6EECF244321}">
                <p14:modId xmlns:p14="http://schemas.microsoft.com/office/powerpoint/2010/main" val="970257015"/>
              </p:ext>
            </p:extLst>
          </p:nvPr>
        </p:nvGraphicFramePr>
        <p:xfrm>
          <a:off x="171450" y="1396483"/>
          <a:ext cx="990600" cy="472809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Graphique 10"/>
          <p:cNvGraphicFramePr>
            <a:graphicFrameLocks/>
          </p:cNvGraphicFramePr>
          <p:nvPr>
            <p:extLst>
              <p:ext uri="{D42A27DB-BD31-4B8C-83A1-F6EECF244321}">
                <p14:modId xmlns:p14="http://schemas.microsoft.com/office/powerpoint/2010/main" val="2908671379"/>
              </p:ext>
            </p:extLst>
          </p:nvPr>
        </p:nvGraphicFramePr>
        <p:xfrm>
          <a:off x="1295400" y="1485900"/>
          <a:ext cx="7981949" cy="471011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292577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A simple way to quantify the percentage of variability explained by covariates : R²</a:t>
            </a:r>
          </a:p>
        </p:txBody>
      </p:sp>
      <p:sp>
        <p:nvSpPr>
          <p:cNvPr id="2" name="ZoneTexte 1"/>
          <p:cNvSpPr txBox="1"/>
          <p:nvPr/>
        </p:nvSpPr>
        <p:spPr>
          <a:xfrm>
            <a:off x="1057274" y="1286054"/>
            <a:ext cx="4635243" cy="369332"/>
          </a:xfrm>
          <a:prstGeom prst="rect">
            <a:avLst/>
          </a:prstGeom>
          <a:noFill/>
        </p:spPr>
        <p:txBody>
          <a:bodyPr wrap="none" rtlCol="0">
            <a:spAutoFit/>
          </a:bodyPr>
          <a:lstStyle/>
          <a:p>
            <a:r>
              <a:rPr lang="en-US" smtClean="0"/>
              <a:t>R² = squared correlation coefficient </a:t>
            </a:r>
            <a:r>
              <a:rPr lang="en-US" smtClean="0">
                <a:sym typeface="Symbol"/>
              </a:rPr>
              <a:t> [0 ; 1]</a:t>
            </a:r>
          </a:p>
        </p:txBody>
      </p:sp>
      <p:sp>
        <p:nvSpPr>
          <p:cNvPr id="4" name="ZoneTexte 3"/>
          <p:cNvSpPr txBox="1"/>
          <p:nvPr/>
        </p:nvSpPr>
        <p:spPr>
          <a:xfrm>
            <a:off x="1057274" y="1777068"/>
            <a:ext cx="8430513" cy="1477328"/>
          </a:xfrm>
          <a:prstGeom prst="rect">
            <a:avLst/>
          </a:prstGeom>
          <a:noFill/>
        </p:spPr>
        <p:txBody>
          <a:bodyPr wrap="none" rtlCol="0">
            <a:spAutoFit/>
          </a:bodyPr>
          <a:lstStyle/>
          <a:p>
            <a:r>
              <a:rPr lang="en-US" dirty="0" smtClean="0"/>
              <a:t>R² measures the percentage of variation (dispersion) explained by the covariates</a:t>
            </a:r>
          </a:p>
          <a:p>
            <a:endParaRPr lang="en-US" dirty="0">
              <a:sym typeface="Symbol"/>
            </a:endParaRPr>
          </a:p>
          <a:p>
            <a:r>
              <a:rPr lang="en-US" dirty="0" smtClean="0">
                <a:sym typeface="Symbol"/>
              </a:rPr>
              <a:t>R² = dispersion explained by covariates / total dispersion</a:t>
            </a:r>
          </a:p>
          <a:p>
            <a:endParaRPr lang="en-US" dirty="0">
              <a:sym typeface="Symbol"/>
            </a:endParaRPr>
          </a:p>
          <a:p>
            <a:r>
              <a:rPr lang="en-US" dirty="0" smtClean="0">
                <a:sym typeface="Symbol"/>
              </a:rPr>
              <a:t>R² =  1(100%) when all the dispersion is explained by the covariates</a:t>
            </a:r>
          </a:p>
        </p:txBody>
      </p:sp>
      <p:graphicFrame>
        <p:nvGraphicFramePr>
          <p:cNvPr id="5" name="Graphique 4"/>
          <p:cNvGraphicFramePr>
            <a:graphicFrameLocks/>
          </p:cNvGraphicFramePr>
          <p:nvPr>
            <p:extLst>
              <p:ext uri="{D42A27DB-BD31-4B8C-83A1-F6EECF244321}">
                <p14:modId xmlns:p14="http://schemas.microsoft.com/office/powerpoint/2010/main" val="4114619225"/>
              </p:ext>
            </p:extLst>
          </p:nvPr>
        </p:nvGraphicFramePr>
        <p:xfrm flipH="1">
          <a:off x="718345" y="3289200"/>
          <a:ext cx="634205" cy="299729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phique 5"/>
          <p:cNvGraphicFramePr>
            <a:graphicFrameLocks/>
          </p:cNvGraphicFramePr>
          <p:nvPr>
            <p:extLst>
              <p:ext uri="{D42A27DB-BD31-4B8C-83A1-F6EECF244321}">
                <p14:modId xmlns:p14="http://schemas.microsoft.com/office/powerpoint/2010/main" val="1024709936"/>
              </p:ext>
            </p:extLst>
          </p:nvPr>
        </p:nvGraphicFramePr>
        <p:xfrm flipH="1">
          <a:off x="1676400" y="3458619"/>
          <a:ext cx="447674" cy="28183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phique 6"/>
          <p:cNvGraphicFramePr>
            <a:graphicFrameLocks/>
          </p:cNvGraphicFramePr>
          <p:nvPr>
            <p:extLst>
              <p:ext uri="{D42A27DB-BD31-4B8C-83A1-F6EECF244321}">
                <p14:modId xmlns:p14="http://schemas.microsoft.com/office/powerpoint/2010/main" val="4047809710"/>
              </p:ext>
            </p:extLst>
          </p:nvPr>
        </p:nvGraphicFramePr>
        <p:xfrm flipH="1">
          <a:off x="2430640" y="3440073"/>
          <a:ext cx="447674" cy="2857500"/>
        </p:xfrm>
        <a:graphic>
          <a:graphicData uri="http://schemas.openxmlformats.org/drawingml/2006/chart">
            <c:chart xmlns:c="http://schemas.openxmlformats.org/drawingml/2006/chart" xmlns:r="http://schemas.openxmlformats.org/officeDocument/2006/relationships" r:id="rId4"/>
          </a:graphicData>
        </a:graphic>
      </p:graphicFrame>
      <p:sp>
        <p:nvSpPr>
          <p:cNvPr id="8" name="ZoneTexte 7"/>
          <p:cNvSpPr txBox="1"/>
          <p:nvPr/>
        </p:nvSpPr>
        <p:spPr>
          <a:xfrm flipH="1">
            <a:off x="525249" y="6463886"/>
            <a:ext cx="1289750" cy="276999"/>
          </a:xfrm>
          <a:prstGeom prst="rect">
            <a:avLst/>
          </a:prstGeom>
          <a:noFill/>
        </p:spPr>
        <p:txBody>
          <a:bodyPr wrap="square" rtlCol="0">
            <a:spAutoFit/>
          </a:bodyPr>
          <a:lstStyle/>
          <a:p>
            <a:r>
              <a:rPr lang="fr-FR" sz="1200" dirty="0" smtClean="0"/>
              <a:t>Total </a:t>
            </a:r>
            <a:r>
              <a:rPr lang="fr-FR" sz="1200" dirty="0" err="1" smtClean="0"/>
              <a:t>sample</a:t>
            </a:r>
            <a:endParaRPr lang="fr-FR" sz="1200" dirty="0"/>
          </a:p>
        </p:txBody>
      </p:sp>
      <p:sp>
        <p:nvSpPr>
          <p:cNvPr id="9" name="ZoneTexte 8"/>
          <p:cNvSpPr txBox="1"/>
          <p:nvPr/>
        </p:nvSpPr>
        <p:spPr>
          <a:xfrm flipH="1">
            <a:off x="1344790" y="6463886"/>
            <a:ext cx="865010" cy="276999"/>
          </a:xfrm>
          <a:prstGeom prst="rect">
            <a:avLst/>
          </a:prstGeom>
          <a:noFill/>
        </p:spPr>
        <p:txBody>
          <a:bodyPr wrap="square" rtlCol="0">
            <a:spAutoFit/>
          </a:bodyPr>
          <a:lstStyle/>
          <a:p>
            <a:r>
              <a:rPr lang="fr-FR" sz="1200" dirty="0" err="1" smtClean="0"/>
              <a:t>Breed</a:t>
            </a:r>
            <a:r>
              <a:rPr lang="fr-FR" sz="1200" dirty="0" smtClean="0"/>
              <a:t> 1</a:t>
            </a:r>
            <a:endParaRPr lang="fr-FR" sz="1200" dirty="0"/>
          </a:p>
        </p:txBody>
      </p:sp>
      <p:sp>
        <p:nvSpPr>
          <p:cNvPr id="10" name="ZoneTexte 9"/>
          <p:cNvSpPr txBox="1"/>
          <p:nvPr/>
        </p:nvSpPr>
        <p:spPr>
          <a:xfrm flipH="1">
            <a:off x="2346680" y="6463886"/>
            <a:ext cx="865010" cy="276999"/>
          </a:xfrm>
          <a:prstGeom prst="rect">
            <a:avLst/>
          </a:prstGeom>
          <a:noFill/>
        </p:spPr>
        <p:txBody>
          <a:bodyPr wrap="square" rtlCol="0">
            <a:spAutoFit/>
          </a:bodyPr>
          <a:lstStyle/>
          <a:p>
            <a:r>
              <a:rPr lang="fr-FR" sz="1200" dirty="0" err="1" smtClean="0"/>
              <a:t>Breed</a:t>
            </a:r>
            <a:r>
              <a:rPr lang="fr-FR" sz="1200" dirty="0" smtClean="0"/>
              <a:t> 2</a:t>
            </a:r>
            <a:endParaRPr lang="fr-FR" sz="1200" dirty="0"/>
          </a:p>
        </p:txBody>
      </p:sp>
      <p:sp>
        <p:nvSpPr>
          <p:cNvPr id="3" name="Rectangle 2"/>
          <p:cNvSpPr/>
          <p:nvPr/>
        </p:nvSpPr>
        <p:spPr>
          <a:xfrm>
            <a:off x="2779185" y="3432691"/>
            <a:ext cx="1088760" cy="369332"/>
          </a:xfrm>
          <a:prstGeom prst="rect">
            <a:avLst/>
          </a:prstGeom>
        </p:spPr>
        <p:txBody>
          <a:bodyPr wrap="none">
            <a:spAutoFit/>
          </a:bodyPr>
          <a:lstStyle/>
          <a:p>
            <a:r>
              <a:rPr lang="en-US" dirty="0">
                <a:sym typeface="Symbol"/>
              </a:rPr>
              <a:t>R² </a:t>
            </a:r>
            <a:r>
              <a:rPr lang="en-US" dirty="0" smtClean="0">
                <a:sym typeface="Symbol"/>
              </a:rPr>
              <a:t>=60%</a:t>
            </a:r>
            <a:endParaRPr lang="fr-FR" dirty="0"/>
          </a:p>
        </p:txBody>
      </p:sp>
      <p:graphicFrame>
        <p:nvGraphicFramePr>
          <p:cNvPr id="12" name="Graphique 11"/>
          <p:cNvGraphicFramePr>
            <a:graphicFrameLocks/>
          </p:cNvGraphicFramePr>
          <p:nvPr>
            <p:extLst>
              <p:ext uri="{D42A27DB-BD31-4B8C-83A1-F6EECF244321}">
                <p14:modId xmlns:p14="http://schemas.microsoft.com/office/powerpoint/2010/main" val="2422852979"/>
              </p:ext>
            </p:extLst>
          </p:nvPr>
        </p:nvGraphicFramePr>
        <p:xfrm>
          <a:off x="3953669" y="3254396"/>
          <a:ext cx="990600" cy="295284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Graphique 12"/>
          <p:cNvGraphicFramePr>
            <a:graphicFrameLocks/>
          </p:cNvGraphicFramePr>
          <p:nvPr>
            <p:extLst>
              <p:ext uri="{D42A27DB-BD31-4B8C-83A1-F6EECF244321}">
                <p14:modId xmlns:p14="http://schemas.microsoft.com/office/powerpoint/2010/main" val="4279460739"/>
              </p:ext>
            </p:extLst>
          </p:nvPr>
        </p:nvGraphicFramePr>
        <p:xfrm>
          <a:off x="4400550" y="3432691"/>
          <a:ext cx="5610225" cy="2941618"/>
        </p:xfrm>
        <a:graphic>
          <a:graphicData uri="http://schemas.openxmlformats.org/drawingml/2006/chart">
            <c:chart xmlns:c="http://schemas.openxmlformats.org/drawingml/2006/chart" xmlns:r="http://schemas.openxmlformats.org/officeDocument/2006/relationships" r:id="rId6"/>
          </a:graphicData>
        </a:graphic>
      </p:graphicFrame>
      <p:sp>
        <p:nvSpPr>
          <p:cNvPr id="14" name="Rectangle 13"/>
          <p:cNvSpPr/>
          <p:nvPr/>
        </p:nvSpPr>
        <p:spPr>
          <a:xfrm>
            <a:off x="8827560" y="3083957"/>
            <a:ext cx="1152880" cy="369332"/>
          </a:xfrm>
          <a:prstGeom prst="rect">
            <a:avLst/>
          </a:prstGeom>
        </p:spPr>
        <p:txBody>
          <a:bodyPr wrap="none">
            <a:spAutoFit/>
          </a:bodyPr>
          <a:lstStyle/>
          <a:p>
            <a:r>
              <a:rPr lang="en-US" dirty="0">
                <a:sym typeface="Symbol"/>
              </a:rPr>
              <a:t>R² </a:t>
            </a:r>
            <a:r>
              <a:rPr lang="en-US" dirty="0" smtClean="0">
                <a:sym typeface="Symbol"/>
              </a:rPr>
              <a:t>=7% !!</a:t>
            </a:r>
            <a:endParaRPr lang="fr-FR" dirty="0"/>
          </a:p>
        </p:txBody>
      </p:sp>
      <p:sp>
        <p:nvSpPr>
          <p:cNvPr id="15" name="Rectangle à coins arrondis 14"/>
          <p:cNvSpPr/>
          <p:nvPr/>
        </p:nvSpPr>
        <p:spPr>
          <a:xfrm>
            <a:off x="1590674" y="2515732"/>
            <a:ext cx="6219825" cy="17240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An empirical rule could be</a:t>
            </a:r>
          </a:p>
          <a:p>
            <a:pPr algn="ctr"/>
            <a:r>
              <a:rPr lang="en-US" sz="2400" dirty="0" smtClean="0">
                <a:solidFill>
                  <a:schemeClr val="tx1"/>
                </a:solidFill>
              </a:rPr>
              <a:t>consider a covariate as a good candidate </a:t>
            </a:r>
          </a:p>
          <a:p>
            <a:pPr algn="ctr"/>
            <a:r>
              <a:rPr lang="en-US" sz="2400" dirty="0" smtClean="0">
                <a:solidFill>
                  <a:schemeClr val="tx1"/>
                </a:solidFill>
              </a:rPr>
              <a:t>for partitioning when R²</a:t>
            </a:r>
            <a:r>
              <a:rPr lang="en-US" sz="2400" dirty="0" smtClean="0">
                <a:solidFill>
                  <a:schemeClr val="tx1"/>
                </a:solidFill>
                <a:sym typeface="Symbol"/>
              </a:rPr>
              <a:t>20%</a:t>
            </a:r>
            <a:r>
              <a:rPr lang="en-US" sz="2400" dirty="0" smtClean="0">
                <a:solidFill>
                  <a:schemeClr val="tx1"/>
                </a:solidFill>
              </a:rPr>
              <a:t> </a:t>
            </a:r>
          </a:p>
          <a:p>
            <a:pPr algn="ctr"/>
            <a:endParaRPr lang="en-US" dirty="0"/>
          </a:p>
        </p:txBody>
      </p:sp>
    </p:spTree>
    <p:extLst>
      <p:ext uri="{BB962C8B-B14F-4D97-AF65-F5344CB8AC3E}">
        <p14:creationId xmlns:p14="http://schemas.microsoft.com/office/powerpoint/2010/main" val="2267384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488950" y="188913"/>
            <a:ext cx="9315450" cy="706437"/>
          </a:xfrm>
        </p:spPr>
        <p:txBody>
          <a:bodyPr/>
          <a:lstStyle/>
          <a:p>
            <a:r>
              <a:rPr lang="en-US" dirty="0" smtClean="0"/>
              <a:t>The covariates should have a significant effect on </a:t>
            </a:r>
            <a:r>
              <a:rPr lang="en-US" i="1" dirty="0" smtClean="0"/>
              <a:t>reference limits</a:t>
            </a:r>
          </a:p>
        </p:txBody>
      </p:sp>
      <p:graphicFrame>
        <p:nvGraphicFramePr>
          <p:cNvPr id="3" name="Graphique 2"/>
          <p:cNvGraphicFramePr>
            <a:graphicFrameLocks/>
          </p:cNvGraphicFramePr>
          <p:nvPr>
            <p:extLst>
              <p:ext uri="{D42A27DB-BD31-4B8C-83A1-F6EECF244321}">
                <p14:modId xmlns:p14="http://schemas.microsoft.com/office/powerpoint/2010/main" val="2165163768"/>
              </p:ext>
            </p:extLst>
          </p:nvPr>
        </p:nvGraphicFramePr>
        <p:xfrm>
          <a:off x="247651" y="2000250"/>
          <a:ext cx="1066800" cy="35147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phique 5"/>
          <p:cNvGraphicFramePr>
            <a:graphicFrameLocks/>
          </p:cNvGraphicFramePr>
          <p:nvPr>
            <p:extLst>
              <p:ext uri="{D42A27DB-BD31-4B8C-83A1-F6EECF244321}">
                <p14:modId xmlns:p14="http://schemas.microsoft.com/office/powerpoint/2010/main" val="2805883522"/>
              </p:ext>
            </p:extLst>
          </p:nvPr>
        </p:nvGraphicFramePr>
        <p:xfrm>
          <a:off x="1266826" y="2162174"/>
          <a:ext cx="1047750" cy="327660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phique 6"/>
          <p:cNvGraphicFramePr>
            <a:graphicFrameLocks/>
          </p:cNvGraphicFramePr>
          <p:nvPr>
            <p:extLst>
              <p:ext uri="{D42A27DB-BD31-4B8C-83A1-F6EECF244321}">
                <p14:modId xmlns:p14="http://schemas.microsoft.com/office/powerpoint/2010/main" val="448646323"/>
              </p:ext>
            </p:extLst>
          </p:nvPr>
        </p:nvGraphicFramePr>
        <p:xfrm>
          <a:off x="2495550" y="2181225"/>
          <a:ext cx="1104900" cy="3267075"/>
        </p:xfrm>
        <a:graphic>
          <a:graphicData uri="http://schemas.openxmlformats.org/drawingml/2006/chart">
            <c:chart xmlns:c="http://schemas.openxmlformats.org/drawingml/2006/chart" xmlns:r="http://schemas.openxmlformats.org/officeDocument/2006/relationships" r:id="rId4"/>
          </a:graphicData>
        </a:graphic>
      </p:graphicFrame>
      <p:sp>
        <p:nvSpPr>
          <p:cNvPr id="8" name="ZoneTexte 7"/>
          <p:cNvSpPr txBox="1"/>
          <p:nvPr/>
        </p:nvSpPr>
        <p:spPr>
          <a:xfrm>
            <a:off x="0" y="1789272"/>
            <a:ext cx="1189108" cy="307777"/>
          </a:xfrm>
          <a:prstGeom prst="rect">
            <a:avLst/>
          </a:prstGeom>
          <a:noFill/>
        </p:spPr>
        <p:txBody>
          <a:bodyPr wrap="none" rtlCol="0">
            <a:spAutoFit/>
          </a:bodyPr>
          <a:lstStyle/>
          <a:p>
            <a:r>
              <a:rPr lang="fr-FR" sz="1400" dirty="0" smtClean="0"/>
              <a:t>Total </a:t>
            </a:r>
            <a:r>
              <a:rPr lang="fr-FR" sz="1400" dirty="0" err="1" smtClean="0"/>
              <a:t>sample</a:t>
            </a:r>
            <a:endParaRPr lang="fr-FR" sz="1400" dirty="0"/>
          </a:p>
        </p:txBody>
      </p:sp>
      <p:sp>
        <p:nvSpPr>
          <p:cNvPr id="9" name="ZoneTexte 8"/>
          <p:cNvSpPr txBox="1"/>
          <p:nvPr/>
        </p:nvSpPr>
        <p:spPr>
          <a:xfrm>
            <a:off x="1189108" y="1780461"/>
            <a:ext cx="854721" cy="369332"/>
          </a:xfrm>
          <a:prstGeom prst="rect">
            <a:avLst/>
          </a:prstGeom>
          <a:noFill/>
        </p:spPr>
        <p:txBody>
          <a:bodyPr wrap="none" rtlCol="0">
            <a:spAutoFit/>
          </a:bodyPr>
          <a:lstStyle/>
          <a:p>
            <a:r>
              <a:rPr lang="fr-FR" sz="1400" dirty="0" err="1" smtClean="0"/>
              <a:t>Breed</a:t>
            </a:r>
            <a:r>
              <a:rPr lang="fr-FR" dirty="0" smtClean="0"/>
              <a:t> 1</a:t>
            </a:r>
            <a:endParaRPr lang="fr-FR" dirty="0"/>
          </a:p>
        </p:txBody>
      </p:sp>
      <p:sp>
        <p:nvSpPr>
          <p:cNvPr id="10" name="ZoneTexte 9"/>
          <p:cNvSpPr txBox="1"/>
          <p:nvPr/>
        </p:nvSpPr>
        <p:spPr>
          <a:xfrm>
            <a:off x="2192729" y="1842016"/>
            <a:ext cx="811441" cy="307777"/>
          </a:xfrm>
          <a:prstGeom prst="rect">
            <a:avLst/>
          </a:prstGeom>
          <a:noFill/>
        </p:spPr>
        <p:txBody>
          <a:bodyPr wrap="none" rtlCol="0">
            <a:spAutoFit/>
          </a:bodyPr>
          <a:lstStyle/>
          <a:p>
            <a:r>
              <a:rPr lang="fr-FR" sz="1400" dirty="0" err="1" smtClean="0"/>
              <a:t>Breed</a:t>
            </a:r>
            <a:r>
              <a:rPr lang="fr-FR" sz="1400" dirty="0" smtClean="0"/>
              <a:t> 2</a:t>
            </a:r>
            <a:endParaRPr lang="fr-FR" sz="1400" dirty="0"/>
          </a:p>
        </p:txBody>
      </p:sp>
      <p:cxnSp>
        <p:nvCxnSpPr>
          <p:cNvPr id="13" name="Connecteur droit 12"/>
          <p:cNvCxnSpPr/>
          <p:nvPr/>
        </p:nvCxnSpPr>
        <p:spPr>
          <a:xfrm>
            <a:off x="1616468" y="1657350"/>
            <a:ext cx="9819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1616468" y="1253609"/>
            <a:ext cx="922047" cy="369332"/>
          </a:xfrm>
          <a:prstGeom prst="rect">
            <a:avLst/>
          </a:prstGeom>
          <a:noFill/>
        </p:spPr>
        <p:txBody>
          <a:bodyPr wrap="none" rtlCol="0">
            <a:spAutoFit/>
          </a:bodyPr>
          <a:lstStyle/>
          <a:p>
            <a:r>
              <a:rPr lang="fr-FR" dirty="0" smtClean="0"/>
              <a:t>P&gt;0.05</a:t>
            </a:r>
            <a:endParaRPr lang="fr-FR" dirty="0"/>
          </a:p>
        </p:txBody>
      </p:sp>
      <p:sp>
        <p:nvSpPr>
          <p:cNvPr id="16" name="ZoneTexte 15"/>
          <p:cNvSpPr txBox="1"/>
          <p:nvPr/>
        </p:nvSpPr>
        <p:spPr>
          <a:xfrm>
            <a:off x="3562350" y="1995904"/>
            <a:ext cx="6353175" cy="1200329"/>
          </a:xfrm>
          <a:prstGeom prst="rect">
            <a:avLst/>
          </a:prstGeom>
          <a:noFill/>
        </p:spPr>
        <p:txBody>
          <a:bodyPr wrap="square" rtlCol="0">
            <a:spAutoFit/>
          </a:bodyPr>
          <a:lstStyle/>
          <a:p>
            <a:r>
              <a:rPr lang="fr-FR" dirty="0" smtClean="0"/>
              <a:t>The </a:t>
            </a:r>
            <a:r>
              <a:rPr lang="en-US" dirty="0" smtClean="0"/>
              <a:t>comparison</a:t>
            </a:r>
            <a:r>
              <a:rPr lang="fr-FR" dirty="0" smtClean="0"/>
              <a:t> </a:t>
            </a:r>
            <a:r>
              <a:rPr lang="en-US" dirty="0" smtClean="0"/>
              <a:t>between breed 1 and 2 does </a:t>
            </a:r>
          </a:p>
          <a:p>
            <a:r>
              <a:rPr lang="en-US" dirty="0" smtClean="0"/>
              <a:t>not evidence any significant difference despite what could suggest this graph. </a:t>
            </a:r>
          </a:p>
          <a:p>
            <a:r>
              <a:rPr lang="en-US" dirty="0" smtClean="0"/>
              <a:t>Actually, the majority of data stands in the same area</a:t>
            </a:r>
            <a:endParaRPr lang="en-US" dirty="0"/>
          </a:p>
        </p:txBody>
      </p:sp>
      <p:sp>
        <p:nvSpPr>
          <p:cNvPr id="17" name="Rectangle 16"/>
          <p:cNvSpPr/>
          <p:nvPr/>
        </p:nvSpPr>
        <p:spPr>
          <a:xfrm>
            <a:off x="3562350" y="3415784"/>
            <a:ext cx="6382145" cy="646331"/>
          </a:xfrm>
          <a:prstGeom prst="rect">
            <a:avLst/>
          </a:prstGeom>
        </p:spPr>
        <p:txBody>
          <a:bodyPr wrap="square">
            <a:spAutoFit/>
          </a:bodyPr>
          <a:lstStyle/>
          <a:p>
            <a:r>
              <a:rPr lang="en-US" dirty="0" smtClean="0"/>
              <a:t>In this case, the breed should not be considered as a candidate for partitioning</a:t>
            </a:r>
            <a:endParaRPr lang="en-US" dirty="0"/>
          </a:p>
        </p:txBody>
      </p:sp>
    </p:spTree>
    <p:extLst>
      <p:ext uri="{BB962C8B-B14F-4D97-AF65-F5344CB8AC3E}">
        <p14:creationId xmlns:p14="http://schemas.microsoft.com/office/powerpoint/2010/main" val="197623329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470&quot;&gt;&lt;property id=&quot;20148&quot; value=&quot;5&quot;/&gt;&lt;property id=&quot;20300&quot; value=&quot;Diapositive 12 - &amp;quot;international recommendations  IFCC-CLSI 2008&amp;quot;&quot;/&gt;&lt;property id=&quot;20307&quot; value=&quot;475&quot;/&gt;&lt;/object&gt;&lt;object type=&quot;3&quot; unique_id=&quot;10569&quot;&gt;&lt;property id=&quot;20148&quot; value=&quot;5&quot;/&gt;&lt;property id=&quot;20300&quot; value=&quot;Diapositive 5 - &amp;quot;need for RIs : medical interpretation of test results&amp;quot;&quot;/&gt;&lt;property id=&quot;20307&quot; value=&quot;478&quot;/&gt;&lt;/object&gt;&lt;object type=&quot;3&quot; unique_id=&quot;10727&quot;&gt;&lt;property id=&quot;20148&quot; value=&quot;5&quot;/&gt;&lt;property id=&quot;20300&quot; value=&quot;Diapositive 6 - &amp;quot;need for RIs : medical interpretation of test results&amp;quot;&quot;/&gt;&lt;property id=&quot;20307&quot; value=&quot;481&quot;/&gt;&lt;/object&gt;&lt;object type=&quot;3&quot; unique_id=&quot;10767&quot;&gt;&lt;property id=&quot;20148&quot; value=&quot;5&quot;/&gt;&lt;property id=&quot;20300&quot; value=&quot;Diapositive 7 - &amp;quot;need for RIs : medical interpretation of test results&amp;quot;&quot;/&gt;&lt;property id=&quot;20307&quot; value=&quot;482&quot;/&gt;&lt;/object&gt;&lt;object type=&quot;3&quot; unique_id=&quot;10830&quot;&gt;&lt;property id=&quot;20148&quot; value=&quot;5&quot;/&gt;&lt;property id=&quot;20300&quot; value=&quot;Diapositive 8 - &amp;quot;definitions&amp;quot;&quot;/&gt;&lt;property id=&quot;20307&quot; value=&quot;483&quot;/&gt;&lt;/object&gt;&lt;object type=&quot;3&quot; unique_id=&quot;11016&quot;&gt;&lt;property id=&quot;20148&quot; value=&quot;5&quot;/&gt;&lt;property id=&quot;20300&quot; value=&quot;Diapositive 10 - &amp;quot;international recommendations  IFCC-CLSI 2008&amp;quot;&quot;/&gt;&lt;property id=&quot;20307&quot; value=&quot;484&quot;/&gt;&lt;/object&gt;&lt;object type=&quot;3&quot; unique_id=&quot;11115&quot;&gt;&lt;property id=&quot;20148&quot; value=&quot;5&quot;/&gt;&lt;property id=&quot;20300&quot; value=&quot;Diapositive 20 - &amp;quot;small reference sample groups in C28-A3&amp;quot;&quot;/&gt;&lt;property id=&quot;20307&quot; value=&quot;485&quot;/&gt;&lt;/object&gt;&lt;object type=&quot;3&quot; unique_id=&quot;11198&quot;&gt;&lt;property id=&quot;20148&quot; value=&quot;5&quot;/&gt;&lt;property id=&quot;20300&quot; value=&quot;Diapositive 26 - &amp;quot;example of robust calculation in C28-A3&amp;quot;&quot;/&gt;&lt;property id=&quot;20307&quot; value=&quot;487&quot;/&gt;&lt;/object&gt;&lt;object type=&quot;3&quot; unique_id=&quot;12960&quot;&gt;&lt;property id=&quot;20148&quot; value=&quot;5&quot;/&gt;&lt;property id=&quot;20300&quot; value=&quot;Diapositive 34 - &amp;quot;variability of small samples&amp;quot;&quot;/&gt;&lt;property id=&quot;20307&quot; value=&quot;500&quot;/&gt;&lt;/object&gt;&lt;object type=&quot;3&quot; unique_id=&quot;13611&quot;&gt;&lt;property id=&quot;20148&quot; value=&quot;5&quot;/&gt;&lt;property id=&quot;20300&quot; value=&quot;Diapositive 29 - &amp;quot;small numbers in scientific journals&amp;quot;&quot;/&gt;&lt;property id=&quot;20307&quot; value=&quot;504&quot;/&gt;&lt;/object&gt;&lt;object type=&quot;3&quot; unique_id=&quot;13705&quot;&gt;&lt;property id=&quot;20148&quot; value=&quot;5&quot;/&gt;&lt;property id=&quot;20300&quot; value=&quot;Diapositive 30 - &amp;quot;small numbers in scientific journals&amp;quot;&quot;/&gt;&lt;property id=&quot;20307&quot; value=&quot;505&quot;/&gt;&lt;/object&gt;&lt;object type=&quot;3&quot; unique_id=&quot;13866&quot;&gt;&lt;property id=&quot;20148&quot; value=&quot;5&quot;/&gt;&lt;property id=&quot;20300&quot; value=&quot;Diapositive 31 - &amp;quot;small numbers in scientific journals&amp;quot;&quot;/&gt;&lt;property id=&quot;20307&quot; value=&quot;506&quot;/&gt;&lt;/object&gt;&lt;object type=&quot;3&quot; unique_id=&quot;13933&quot;&gt;&lt;property id=&quot;20148&quot; value=&quot;5&quot;/&gt;&lt;property id=&quot;20300&quot; value=&quot;Diapositive 32 - &amp;quot;small numbers in scientific journals&amp;quot;&quot;/&gt;&lt;property id=&quot;20307&quot; value=&quot;507&quot;/&gt;&lt;/object&gt;&lt;object type=&quot;3&quot; unique_id=&quot;13934&quot;&gt;&lt;property id=&quot;20148&quot; value=&quot;5&quot;/&gt;&lt;property id=&quot;20300&quot; value=&quot;Diapositive 33 - &amp;quot;small numbers in scientific journals&amp;quot;&quot;/&gt;&lt;property id=&quot;20307&quot; value=&quot;508&quot;/&gt;&lt;/object&gt;&lt;object type=&quot;3&quot; unique_id=&quot;22258&quot;&gt;&lt;property id=&quot;20148&quot; value=&quot;5&quot;/&gt;&lt;property id=&quot;20300&quot; value=&quot;Diapositive 11 - &amp;quot;international recommendations  IFCC-CLSI 2008&amp;quot;&quot;/&gt;&lt;property id=&quot;20307&quot; value=&quot;552&quot;/&gt;&lt;/object&gt;&lt;object type=&quot;3&quot; unique_id=&quot;22259&quot;&gt;&lt;property id=&quot;20148&quot; value=&quot;5&quot;/&gt;&lt;property id=&quot;20300&quot; value=&quot;Diapositive 19 - &amp;quot;international recommendations  IFCC-CLSI 2008&amp;quot;&quot;/&gt;&lt;property id=&quot;20307&quot; value=&quot;553&quot;/&gt;&lt;/object&gt;&lt;object type=&quot;3&quot; unique_id=&quot;22261&quot;&gt;&lt;property id=&quot;20148&quot; value=&quot;5&quot;/&gt;&lt;property id=&quot;20300&quot; value=&quot;Diapositive 21 - &amp;quot;small reference sample groups in C28-A3&amp;quot;&quot;/&gt;&lt;property id=&quot;20307&quot; value=&quot;556&quot;/&gt;&lt;/object&gt;&lt;object type=&quot;3&quot; unique_id=&quot;22262&quot;&gt;&lt;property id=&quot;20148&quot; value=&quot;5&quot;/&gt;&lt;property id=&quot;20300&quot; value=&quot;Diapositive 22 - &amp;quot;small reference sample groups in C28-A3&amp;quot;&quot;/&gt;&lt;property id=&quot;20307&quot; value=&quot;557&quot;/&gt;&lt;/object&gt;&lt;object type=&quot;3&quot; unique_id=&quot;22263&quot;&gt;&lt;property id=&quot;20148&quot; value=&quot;5&quot;/&gt;&lt;property id=&quot;20300&quot; value=&quot;Diapositive 23 - &amp;quot;small reference sample groups in C28-A3&amp;quot;&quot;/&gt;&lt;property id=&quot;20307&quot; value=&quot;558&quot;/&gt;&lt;/object&gt;&lt;object type=&quot;3&quot; unique_id=&quot;31829&quot;&gt;&lt;property id=&quot;20148&quot; value=&quot;5&quot;/&gt;&lt;property id=&quot;20300&quot; value=&quot;Diapositive 44&quot;/&gt;&lt;property id=&quot;20307&quot; value=&quot;585&quot;/&gt;&lt;/object&gt;&lt;object type=&quot;3&quot; unique_id=&quot;31830&quot;&gt;&lt;property id=&quot;20148&quot; value=&quot;5&quot;/&gt;&lt;property id=&quot;20300&quot; value=&quot;Diapositive 45&quot;/&gt;&lt;property id=&quot;20307&quot; value=&quot;586&quot;/&gt;&lt;/object&gt;&lt;object type=&quot;3&quot; unique_id=&quot;31831&quot;&gt;&lt;property id=&quot;20148&quot; value=&quot;5&quot;/&gt;&lt;property id=&quot;20300&quot; value=&quot;Diapositive 46&quot;/&gt;&lt;property id=&quot;20307&quot; value=&quot;587&quot;/&gt;&lt;/object&gt;&lt;object type=&quot;3&quot; unique_id=&quot;31832&quot;&gt;&lt;property id=&quot;20148&quot; value=&quot;5&quot;/&gt;&lt;property id=&quot;20300&quot; value=&quot;Diapositive 47&quot;/&gt;&lt;property id=&quot;20307&quot; value=&quot;588&quot;/&gt;&lt;/object&gt;&lt;object type=&quot;3&quot; unique_id=&quot;31833&quot;&gt;&lt;property id=&quot;20148&quot; value=&quot;5&quot;/&gt;&lt;property id=&quot;20300&quot; value=&quot;Diapositive 48&quot;/&gt;&lt;property id=&quot;20307&quot; value=&quot;589&quot;/&gt;&lt;/object&gt;&lt;object type=&quot;3&quot; unique_id=&quot;31834&quot;&gt;&lt;property id=&quot;20148&quot; value=&quot;5&quot;/&gt;&lt;property id=&quot;20300&quot; value=&quot;Diapositive 49&quot;/&gt;&lt;property id=&quot;20307&quot; value=&quot;590&quot;/&gt;&lt;/object&gt;&lt;object type=&quot;3&quot; unique_id=&quot;31835&quot;&gt;&lt;property id=&quot;20148&quot; value=&quot;5&quot;/&gt;&lt;property id=&quot;20300&quot; value=&quot;Diapositive 50&quot;/&gt;&lt;property id=&quot;20307&quot; value=&quot;591&quot;/&gt;&lt;/object&gt;&lt;object type=&quot;3&quot; unique_id=&quot;33631&quot;&gt;&lt;property id=&quot;20148&quot; value=&quot;5&quot;/&gt;&lt;property id=&quot;20300&quot; value=&quot;Diapositive 1 - &amp;quot;Reference  intervals: significance and limits of literature information&amp;#x0D;&amp;#x0A;JP Braun, A Geffré, D. Concordet, N. &quot;/&gt;&lt;property id=&quot;20307&quot; value=&quot;616&quot;/&gt;&lt;/object&gt;&lt;object type=&quot;3&quot; unique_id=&quot;33632&quot;&gt;&lt;property id=&quot;20148&quot; value=&quot;5&quot;/&gt;&lt;property id=&quot;20300&quot; value=&quot;Diapositive 2 - &amp;quot;a long way …&amp;quot;&quot;/&gt;&lt;property id=&quot;20307&quot; value=&quot;617&quot;/&gt;&lt;/object&gt;&lt;object type=&quot;3&quot; unique_id=&quot;33633&quot;&gt;&lt;property id=&quot;20148&quot; value=&quot;5&quot;/&gt;&lt;property id=&quot;20300&quot; value=&quot;Diapositive 3 - &amp;quot;a long way …&amp;quot;&quot;/&gt;&lt;property id=&quot;20307&quot; value=&quot;618&quot;/&gt;&lt;/object&gt;&lt;object type=&quot;3&quot; unique_id=&quot;33634&quot;&gt;&lt;property id=&quot;20148&quot; value=&quot;5&quot;/&gt;&lt;property id=&quot;20300&quot; value=&quot;Diapositive 4 - &amp;quot;a long way …&amp;quot;&quot;/&gt;&lt;property id=&quot;20307&quot; value=&quot;622&quot;/&gt;&lt;/object&gt;&lt;object type=&quot;3&quot; unique_id=&quot;33635&quot;&gt;&lt;property id=&quot;20148&quot; value=&quot;5&quot;/&gt;&lt;property id=&quot;20300&quot; value=&quot;Diapositive 9 - &amp;quot;Question 1&amp;quot;&quot;/&gt;&lt;property id=&quot;20307&quot; value=&quot;623&quot;/&gt;&lt;/object&gt;&lt;object type=&quot;3&quot; unique_id=&quot;33636&quot;&gt;&lt;property id=&quot;20148&quot; value=&quot;5&quot;/&gt;&lt;property id=&quot;20300&quot; value=&quot;Diapositive 13 - &amp;quot;nonparametric determination of limits&amp;quot;&quot;/&gt;&lt;property id=&quot;20307&quot; value=&quot;642&quot;/&gt;&lt;/object&gt;&lt;object type=&quot;3&quot; unique_id=&quot;33637&quot;&gt;&lt;property id=&quot;20148&quot; value=&quot;5&quot;/&gt;&lt;property id=&quot;20300&quot; value=&quot;Diapositive 14 - &amp;quot;90% confidence intervals in CP28-A3&amp;quot;&quot;/&gt;&lt;property id=&quot;20307&quot; value=&quot;634&quot;/&gt;&lt;/object&gt;&lt;object type=&quot;3&quot; unique_id=&quot;33638&quot;&gt;&lt;property id=&quot;20148&quot; value=&quot;5&quot;/&gt;&lt;property id=&quot;20300&quot; value=&quot;Diapositive 15 - &amp;quot;90% confidence intervals in CP28-A3&amp;quot;&quot;/&gt;&lt;property id=&quot;20307&quot; value=&quot;635&quot;/&gt;&lt;/object&gt;&lt;object type=&quot;3&quot; unique_id=&quot;33639&quot;&gt;&lt;property id=&quot;20148&quot; value=&quot;5&quot;/&gt;&lt;property id=&quot;20300&quot; value=&quot;Diapositive 16 - &amp;quot;90% confidence intervals in CP28-A3&amp;quot;&quot;/&gt;&lt;property id=&quot;20307&quot; value=&quot;636&quot;/&gt;&lt;/object&gt;&lt;object type=&quot;3&quot; unique_id=&quot;33640&quot;&gt;&lt;property id=&quot;20148&quot; value=&quot;5&quot;/&gt;&lt;property id=&quot;20300&quot; value=&quot;Diapositive 17 - &amp;quot;90% confidence intervals of limits&amp;quot;&quot;/&gt;&lt;property id=&quot;20307&quot; value=&quot;643&quot;/&gt;&lt;/object&gt;&lt;object type=&quot;3&quot; unique_id=&quot;33641&quot;&gt;&lt;property id=&quot;20148&quot; value=&quot;5&quot;/&gt;&lt;property id=&quot;20300&quot; value=&quot;Diapositive 18&quot;/&gt;&lt;property id=&quot;20307&quot; value=&quot;624&quot;/&gt;&lt;/object&gt;&lt;object type=&quot;3&quot; unique_id=&quot;33642&quot;&gt;&lt;property id=&quot;20148&quot; value=&quot;5&quot;/&gt;&lt;property id=&quot;20300&quot; value=&quot;Diapositive 24 - &amp;quot;calculations&amp;quot;&quot;/&gt;&lt;property id=&quot;20307&quot; value=&quot;630&quot;/&gt;&lt;/object&gt;&lt;object type=&quot;3&quot; unique_id=&quot;33643&quot;&gt;&lt;property id=&quot;20148&quot; value=&quot;5&quot;/&gt;&lt;property id=&quot;20300&quot; value=&quot;Diapositive 25 - &amp;quot;calculations&amp;quot;&quot;/&gt;&lt;property id=&quot;20307&quot; value=&quot;631&quot;/&gt;&lt;/object&gt;&lt;object type=&quot;3&quot; unique_id=&quot;33644&quot;&gt;&lt;property id=&quot;20148&quot; value=&quot;5&quot;/&gt;&lt;property id=&quot;20300&quot; value=&quot;Diapositive 27&quot;/&gt;&lt;property id=&quot;20307&quot; value=&quot;633&quot;/&gt;&lt;/object&gt;&lt;object type=&quot;3&quot; unique_id=&quot;33645&quot;&gt;&lt;property id=&quot;20148&quot; value=&quot;5&quot;/&gt;&lt;property id=&quot;20300&quot; value=&quot;Diapositive 28&quot;/&gt;&lt;property id=&quot;20307&quot; value=&quot;625&quot;/&gt;&lt;/object&gt;&lt;object type=&quot;3&quot; unique_id=&quot;33646&quot;&gt;&lt;property id=&quot;20148&quot; value=&quot;5&quot;/&gt;&lt;property id=&quot;20300&quot; value=&quot;Diapositive 35&quot;/&gt;&lt;property id=&quot;20307&quot; value=&quot;626&quot;/&gt;&lt;/object&gt;&lt;object type=&quot;3&quot; unique_id=&quot;33647&quot;&gt;&lt;property id=&quot;20148&quot; value=&quot;5&quot;/&gt;&lt;property id=&quot;20300&quot; value=&quot;Diapositive 36&quot;/&gt;&lt;property id=&quot;20307&quot; value=&quot;627&quot;/&gt;&lt;/object&gt;&lt;object type=&quot;3&quot; unique_id=&quot;33648&quot;&gt;&lt;property id=&quot;20148&quot; value=&quot;5&quot;/&gt;&lt;property id=&quot;20300&quot; value=&quot;Diapositive 37 - &amp;quot;in M&amp;amp;M section&amp;quot;&quot;/&gt;&lt;property id=&quot;20307&quot; value=&quot;639&quot;/&gt;&lt;/object&gt;&lt;object type=&quot;3&quot; unique_id=&quot;33649&quot;&gt;&lt;property id=&quot;20148&quot; value=&quot;5&quot;/&gt;&lt;property id=&quot;20300&quot; value=&quot;Diapositive 38 - &amp;quot;at the M&amp;amp;M level&amp;quot;&quot;/&gt;&lt;property id=&quot;20307&quot; value=&quot;644&quot;/&gt;&lt;/object&gt;&lt;object type=&quot;3&quot; unique_id=&quot;33650&quot;&gt;&lt;property id=&quot;20148&quot; value=&quot;5&quot;/&gt;&lt;property id=&quot;20300&quot; value=&quot;Diapositive 39 - &amp;quot;in Results section&amp;quot;&quot;/&gt;&lt;property id=&quot;20307&quot; value=&quot;637&quot;/&gt;&lt;/object&gt;&lt;object type=&quot;3&quot; unique_id=&quot;33651&quot;&gt;&lt;property id=&quot;20148&quot; value=&quot;5&quot;/&gt;&lt;property id=&quot;20300&quot; value=&quot;Diapositive 40 - &amp;quot;in Results section&amp;quot;&quot;/&gt;&lt;property id=&quot;20307&quot; value=&quot;640&quot;/&gt;&lt;/object&gt;&lt;object type=&quot;3&quot; unique_id=&quot;33652&quot;&gt;&lt;property id=&quot;20148&quot; value=&quot;5&quot;/&gt;&lt;property id=&quot;20300&quot; value=&quot;Diapositive 41&quot;/&gt;&lt;property id=&quot;20307&quot; value=&quot;628&quot;/&gt;&lt;/object&gt;&lt;object type=&quot;3&quot; unique_id=&quot;33653&quot;&gt;&lt;property id=&quot;20148&quot; value=&quot;5&quot;/&gt;&lt;property id=&quot;20300&quot; value=&quot;Diapositive 43&quot;/&gt;&lt;property id=&quot;20307&quot; value=&quot;629&quot;/&gt;&lt;/object&gt;&lt;object type=&quot;3&quot; unique_id=&quot;34151&quot;&gt;&lt;property id=&quot;20148&quot; value=&quot;5&quot;/&gt;&lt;property id=&quot;20300&quot; value=&quot;Diapositive 42 - &amp;quot;manufacturer’s RI&amp;quot;&quot;/&gt;&lt;property id=&quot;20307&quot; value=&quot;645&quot;/&gt;&lt;/object&gt;&lt;/object&gt;&lt;/object&gt;&lt;/database&gt;"/>
  <p:tag name="SECTOMILLISECCONVERTED" val="1"/>
</p:tagLst>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34688</TotalTime>
  <Words>1504</Words>
  <Application>Microsoft Office PowerPoint</Application>
  <PresentationFormat>Diapositives 35 mm</PresentationFormat>
  <Paragraphs>297</Paragraphs>
  <Slides>32</Slides>
  <Notes>0</Notes>
  <HiddenSlides>0</HiddenSlides>
  <MMClips>0</MMClips>
  <ScaleCrop>false</ScaleCrop>
  <HeadingPairs>
    <vt:vector size="4" baseType="variant">
      <vt:variant>
        <vt:lpstr>Thème</vt:lpstr>
      </vt:variant>
      <vt:variant>
        <vt:i4>1</vt:i4>
      </vt:variant>
      <vt:variant>
        <vt:lpstr>Titres des diapositives</vt:lpstr>
      </vt:variant>
      <vt:variant>
        <vt:i4>32</vt:i4>
      </vt:variant>
    </vt:vector>
  </HeadingPairs>
  <TitlesOfParts>
    <vt:vector size="33" baseType="lpstr">
      <vt:lpstr>Modèle par défaut</vt:lpstr>
      <vt:lpstr>When and how partitioning reference intervals ? Concordet D., Braun J.P., Bourgès-Abella N., Trumel C.</vt:lpstr>
      <vt:lpstr>Reference intervals</vt:lpstr>
      <vt:lpstr>Objectives of this talk </vt:lpstr>
      <vt:lpstr>Objectives of this talk </vt:lpstr>
      <vt:lpstr>When partitioning a reference interval ?</vt:lpstr>
      <vt:lpstr>The covariate should explain part of the interindividual variability</vt:lpstr>
      <vt:lpstr>The covariate should explain part of the interindividual variability</vt:lpstr>
      <vt:lpstr>A simple way to quantify the percentage of variability explained by covariates : R²</vt:lpstr>
      <vt:lpstr>The covariates should have a significant effect on reference limits</vt:lpstr>
      <vt:lpstr>The covariates should have a significant effect on reference limits</vt:lpstr>
      <vt:lpstr>The covariates should have a significant effect on reference limits</vt:lpstr>
      <vt:lpstr>So what ?</vt:lpstr>
      <vt:lpstr>So what ?</vt:lpstr>
      <vt:lpstr>Objectives of this talk </vt:lpstr>
      <vt:lpstr>Which methods can be used to do this job ?</vt:lpstr>
      <vt:lpstr>Nonparametric methods </vt:lpstr>
      <vt:lpstr>Breed example</vt:lpstr>
      <vt:lpstr>Nonparametric methods </vt:lpstr>
      <vt:lpstr>Nonparametric methods</vt:lpstr>
      <vt:lpstr>Nonparametric methods</vt:lpstr>
      <vt:lpstr>Nonparametric methods</vt:lpstr>
      <vt:lpstr>Parametric methods</vt:lpstr>
      <vt:lpstr>Parametric methods</vt:lpstr>
      <vt:lpstr>Parametric methods </vt:lpstr>
      <vt:lpstr>Breed example</vt:lpstr>
      <vt:lpstr>Parametric methods </vt:lpstr>
      <vt:lpstr>Parametric methods </vt:lpstr>
      <vt:lpstr>Parametric methods </vt:lpstr>
      <vt:lpstr>Parametric methods </vt:lpstr>
      <vt:lpstr>Conclusions</vt:lpstr>
      <vt:lpstr>This talk is dedicated to a real gentleman </vt:lpstr>
      <vt:lpstr>Présentation PowerPoint</vt:lpstr>
    </vt:vector>
  </TitlesOfParts>
  <Company>ENVT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Didier Concordet</dc:creator>
  <cp:lastModifiedBy>Didier CONCORDET</cp:lastModifiedBy>
  <cp:revision>656</cp:revision>
  <dcterms:created xsi:type="dcterms:W3CDTF">2005-03-17T06:10:11Z</dcterms:created>
  <dcterms:modified xsi:type="dcterms:W3CDTF">2012-07-05T05:31:06Z</dcterms:modified>
</cp:coreProperties>
</file>